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2192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yuqe+Gek0QnZbRKWvIMOBa9Yu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514350" y="1995312"/>
            <a:ext cx="5829300" cy="4244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-438856" y="4155899"/>
            <a:ext cx="7735712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81057" y="5075811"/>
            <a:ext cx="10332156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2519318" y="3639917"/>
            <a:ext cx="10332156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67916" y="3039537"/>
            <a:ext cx="5915025" cy="5071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67916" y="8159048"/>
            <a:ext cx="5915025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72381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72381" y="2988734"/>
            <a:ext cx="2901255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72381" y="4453467"/>
            <a:ext cx="2901255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3471863" y="2988734"/>
            <a:ext cx="2915543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3471863" y="4453467"/>
            <a:ext cx="2915543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609630" y="2609630"/>
            <a:ext cx="12192000" cy="69727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270915" y="1012371"/>
            <a:ext cx="3158085" cy="63590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الموضوع: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38624" y="158870"/>
            <a:ext cx="32903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 Card</a:t>
            </a:r>
            <a:endParaRPr/>
          </a:p>
        </p:txBody>
      </p:sp>
      <p:pic>
        <p:nvPicPr>
          <p:cNvPr descr="/Marco/ITIDA_2020/TIEC/TIEC logo 2020_CMYK.pdf"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253" y="11179629"/>
            <a:ext cx="1319179" cy="92900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276703" y="1871798"/>
            <a:ext cx="6501389" cy="7622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Responsible Person: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الشخص المسئول: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3582333" y="1012371"/>
            <a:ext cx="3195759" cy="63590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التاريخ: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290137" y="2948557"/>
            <a:ext cx="6585918" cy="1909194"/>
            <a:chOff x="279914" y="2948557"/>
            <a:chExt cx="6585918" cy="1909194"/>
          </a:xfrm>
        </p:grpSpPr>
        <p:sp>
          <p:nvSpPr>
            <p:cNvPr id="91" name="Google Shape;91;p1"/>
            <p:cNvSpPr/>
            <p:nvPr/>
          </p:nvSpPr>
          <p:spPr>
            <a:xfrm>
              <a:off x="279914" y="3601359"/>
              <a:ext cx="6501389" cy="12563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79914" y="2948557"/>
              <a:ext cx="3995564" cy="6758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4407604" y="2989103"/>
              <a:ext cx="24582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Believed That</a:t>
              </a:r>
              <a:endParaRPr/>
            </a:p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أحنا كنا فاكرين أن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290137" y="5138200"/>
            <a:ext cx="6585918" cy="1909194"/>
            <a:chOff x="279914" y="5138200"/>
            <a:chExt cx="6585918" cy="1909194"/>
          </a:xfrm>
        </p:grpSpPr>
        <p:sp>
          <p:nvSpPr>
            <p:cNvPr id="95" name="Google Shape;95;p1"/>
            <p:cNvSpPr/>
            <p:nvPr/>
          </p:nvSpPr>
          <p:spPr>
            <a:xfrm>
              <a:off x="279914" y="5791002"/>
              <a:ext cx="6501389" cy="12563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79914" y="5138200"/>
              <a:ext cx="3995564" cy="6758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4407604" y="5178746"/>
              <a:ext cx="24582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Observed</a:t>
              </a:r>
              <a:endParaRPr/>
            </a:p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بس احنا لاحظنا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"/>
          <p:cNvGrpSpPr/>
          <p:nvPr/>
        </p:nvGrpSpPr>
        <p:grpSpPr>
          <a:xfrm>
            <a:off x="290137" y="7342501"/>
            <a:ext cx="6533379" cy="1667494"/>
            <a:chOff x="288175" y="5252500"/>
            <a:chExt cx="6533379" cy="1667494"/>
          </a:xfrm>
        </p:grpSpPr>
        <p:grpSp>
          <p:nvGrpSpPr>
            <p:cNvPr id="99" name="Google Shape;99;p1"/>
            <p:cNvGrpSpPr/>
            <p:nvPr/>
          </p:nvGrpSpPr>
          <p:grpSpPr>
            <a:xfrm>
              <a:off x="288175" y="5252500"/>
              <a:ext cx="6501389" cy="1667494"/>
              <a:chOff x="288175" y="2605657"/>
              <a:chExt cx="6501389" cy="1667494"/>
            </a:xfrm>
          </p:grpSpPr>
          <p:sp>
            <p:nvSpPr>
              <p:cNvPr id="100" name="Google Shape;100;p1"/>
              <p:cNvSpPr/>
              <p:nvPr/>
            </p:nvSpPr>
            <p:spPr>
              <a:xfrm>
                <a:off x="288175" y="3258459"/>
                <a:ext cx="6501389" cy="101469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298450" y="2605657"/>
                <a:ext cx="3995564" cy="67587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" name="Google Shape;102;p1"/>
            <p:cNvSpPr txBox="1"/>
            <p:nvPr/>
          </p:nvSpPr>
          <p:spPr>
            <a:xfrm>
              <a:off x="4363326" y="5293046"/>
              <a:ext cx="24582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Learned</a:t>
              </a:r>
              <a:endParaRPr/>
            </a:p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و من ده احنا اتعلمنا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1"/>
          <p:cNvGrpSpPr/>
          <p:nvPr/>
        </p:nvGrpSpPr>
        <p:grpSpPr>
          <a:xfrm>
            <a:off x="290124" y="9305103"/>
            <a:ext cx="6533351" cy="1871308"/>
            <a:chOff x="288175" y="5285666"/>
            <a:chExt cx="6533351" cy="1634330"/>
          </a:xfrm>
        </p:grpSpPr>
        <p:grpSp>
          <p:nvGrpSpPr>
            <p:cNvPr id="104" name="Google Shape;104;p1"/>
            <p:cNvGrpSpPr/>
            <p:nvPr/>
          </p:nvGrpSpPr>
          <p:grpSpPr>
            <a:xfrm>
              <a:off x="288175" y="5285666"/>
              <a:ext cx="6501301" cy="1634330"/>
              <a:chOff x="288175" y="2638823"/>
              <a:chExt cx="6501301" cy="1634330"/>
            </a:xfrm>
          </p:grpSpPr>
          <p:sp>
            <p:nvSpPr>
              <p:cNvPr id="105" name="Google Shape;105;p1"/>
              <p:cNvSpPr/>
              <p:nvPr/>
            </p:nvSpPr>
            <p:spPr>
              <a:xfrm>
                <a:off x="288176" y="3258253"/>
                <a:ext cx="6501300" cy="1014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</a:rPr>
                  <a:t>Stop Doing: التوقف عن</a:t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</a:rPr>
                  <a:t>Start Doing: البدء في</a:t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288175" y="2638823"/>
                <a:ext cx="3995700" cy="675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</a:rPr>
                  <a:t>Continue Doing: الاستمرار في</a:t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7" name="Google Shape;107;p1"/>
            <p:cNvSpPr txBox="1"/>
            <p:nvPr/>
          </p:nvSpPr>
          <p:spPr>
            <a:xfrm>
              <a:off x="4363326" y="5293046"/>
              <a:ext cx="24582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Decided</a:t>
              </a:r>
              <a:endParaRPr/>
            </a:p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عشان كده قررنا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" name="Google Shape;10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6043" y="11029951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Marco/ITIDA_2020/TIEC/Untitled-3-01.png" id="109" name="Google Shape;109;p1"/>
          <p:cNvPicPr preferRelativeResize="0"/>
          <p:nvPr/>
        </p:nvPicPr>
        <p:blipFill rotWithShape="1">
          <a:blip r:embed="rId6">
            <a:alphaModFix/>
          </a:blip>
          <a:srcRect b="31633" l="39105" r="13712" t="37754"/>
          <a:stretch/>
        </p:blipFill>
        <p:spPr>
          <a:xfrm>
            <a:off x="1948865" y="11179618"/>
            <a:ext cx="3293745" cy="118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2021-01-21T10:30:25Z</dcterms:created>
  <dc:creator>Jolie el Kholy - Aspire</dc:creator>
</cp:coreProperties>
</file>