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27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3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11285-731A-4471-A487-803D7653C01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DCC72-DAE2-4002-8C31-962ECD4C2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DCC72-DAE2-4002-8C31-962ECD4C2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AC36-CCAE-C7AE-CC8D-849C36708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08918-F892-CFF9-315F-E35D4F0A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E9C8-822F-B0A7-FDC8-365B5374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B2F1-E3F1-BE94-DC3A-AE3A333D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C6B0-14A3-2871-13E9-822EEC3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4050-43DA-9774-4412-7288366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A710-B722-B810-042F-B38B919F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F64A-3A4E-F13E-B8C6-343307FB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E55E-DA66-C981-49CF-038DE47D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358E-0281-4771-5244-F02729D6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0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AB61-FAB9-155B-B85D-2F78B26D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872D-5CA0-36EB-914E-9408C28B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FF94-EABE-EE83-670F-B5FF094B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2656-28CA-8C6B-D64A-A861B6BD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D4A9-AB13-8687-9E79-14F821B7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C203-C7FE-2D38-DF7F-CD80CA28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D488-0DC6-DE63-8C6F-2CEC6A3FA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63F77-0A06-653F-49FC-DF30833E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4E4E2-D15D-CD15-7426-4942E58E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42AB-2070-F166-E2D8-AEC30D4D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CB2E-D845-BC42-74D4-E21D0DE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4593-EE3A-18E9-1C2C-5B419BD9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92EF2-0527-8F76-BE1A-ADC164D9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F17FE-55B4-3B0D-B8DA-74F0C712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50D83-E6E4-005B-DD5A-B6427CC1A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B620E-4FA2-FA6C-F2E0-53082BFB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DC682-F106-0B6C-81C1-56F7C6D9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CE9DF-ABF4-53EE-16B6-665F0B4E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79273-A889-66EB-3055-80EADFF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5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650E-3BEB-5F25-FBF4-E3816578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2DE68-DF97-519A-CFF5-71E3CE58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6EF14-B804-6544-0785-18DD54F9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C830-6EDD-F6E1-A618-D816D2E8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1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26EA2-E64D-C0AA-8788-C09BF8FF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072C-AB03-9128-E9F5-9FFBC286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11BCC-26B1-B6C8-CFA2-39531F65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8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D33-711E-37E1-CF11-8A0FD5D9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DD73-7EE4-8F77-719B-D94E4342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1722-B48B-3A38-57D2-E998CBE9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2993-6964-7089-D3C0-0607950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0FC3-A4E7-5E54-B685-09F10A0E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D50F-049E-5087-8796-62D46C2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3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E92A-CB35-4D63-CC40-00F851EC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91B5C-99E3-E2F1-684F-646D7AA65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42BCF-FEA6-3EF7-5974-66131A95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AD7FF-5E3D-8689-DA31-B18E97D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542C-FF5A-5E0B-71C9-CAAEB48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AC7B-EE34-2187-CFA9-76179FB3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0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66A1-53FF-061C-978C-935333D1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D99BC-174E-F24B-A06A-F8D94DF2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2694-467A-03BD-F6AD-54B7D111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F359-DCCA-E452-3BA0-BFF02C09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FD78-1D98-2519-6001-5CEEB4E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4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7EF1B-2B8B-097A-5911-AD4B07B1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D0777-034F-EDBE-909B-E83D4D22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33D1-36AF-69B0-9B77-C813E71F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727E-2009-7E61-73CD-CEDD092E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A370-5C16-29CC-C19F-19568C23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5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6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1F95A-1C51-67F5-3F9A-9B388E3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94674-34AD-9AD9-1EF5-2D32632F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FF3E-5ADF-FCA3-FED5-A244E4007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F5A5-E321-4274-AC01-9F0F8B3CE64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875D-FD92-1256-F4DC-EAB8F3DF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CBA8-2B86-3D56-8DF3-C984EC9B0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EE9F-591D-45B3-ABA4-05CFAF3E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F04D-DE67-B55C-33DD-50CF1E78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390" y="1122363"/>
            <a:ext cx="6222609" cy="2387600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Sentiment Analysis for Movies Review</a:t>
            </a:r>
            <a:br>
              <a:rPr lang="en-US" sz="60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CCB99-5FCF-1B03-E51B-624DFC0E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449" y="3798986"/>
            <a:ext cx="3287151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Amro Abdelqader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4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Ashraf Abdulkhaliq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BC338-B90D-379F-4AB9-CDE69BEC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ABEF-D1B6-21CC-20C5-62B3D08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LSTM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F8F-5200-E0EC-AF39-E32470D5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91473" cy="367830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Built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 LSTM model incorporating an embedding layer, two LSTM layers, and dropout.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Employed Tokenizer for data tokenization and padding sequences, with a maximum sequence length set to 200.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8E284-DBBC-9A8E-7BB0-DECA4DDB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30" y="2180496"/>
            <a:ext cx="5001778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3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AF4D-6B02-4830-DD35-C350A799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D3B6-3B60-D220-C207-106848DA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385" y="2039819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best models we have are:</a:t>
            </a:r>
          </a:p>
          <a:p>
            <a:r>
              <a:rPr lang="en-US" sz="2400" dirty="0"/>
              <a:t> Passive Aggressive with TF-IDF (Bigrams)</a:t>
            </a:r>
          </a:p>
          <a:p>
            <a:r>
              <a:rPr lang="en-US" sz="2400" dirty="0"/>
              <a:t>LSTM with Tokenizer</a:t>
            </a:r>
          </a:p>
          <a:p>
            <a:pPr marL="0" indent="0">
              <a:buNone/>
            </a:pPr>
            <a:r>
              <a:rPr lang="en-US" sz="2400" dirty="0"/>
              <a:t>Both of them achieve an F1-score of 90%.</a:t>
            </a:r>
          </a:p>
        </p:txBody>
      </p:sp>
    </p:spTree>
    <p:extLst>
      <p:ext uri="{BB962C8B-B14F-4D97-AF65-F5344CB8AC3E}">
        <p14:creationId xmlns:p14="http://schemas.microsoft.com/office/powerpoint/2010/main" val="151925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67B86C-C12F-EB2D-3E7F-2F457F972923}"/>
              </a:ext>
            </a:extLst>
          </p:cNvPr>
          <p:cNvSpPr txBox="1"/>
          <p:nvPr/>
        </p:nvSpPr>
        <p:spPr>
          <a:xfrm>
            <a:off x="3625948" y="1640061"/>
            <a:ext cx="422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 for </a:t>
            </a:r>
          </a:p>
          <a:p>
            <a:pPr algn="ctr"/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listening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3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2D0E-8415-4D50-4F59-AA99E23C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33F-0376-A37B-2AEF-8A559025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96" y="2225153"/>
            <a:ext cx="4754426" cy="355791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contains 40,000 movie reviews.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review is labeled as 1 for a positive review and 0 for a negative review.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FCDBB-C42E-9DE4-E1F9-F74B9169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22" y="2225153"/>
            <a:ext cx="7059182" cy="33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493D-379E-8505-5A25-84CCC33E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Word  cloud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57114E-8A63-C8C7-C4EC-D3497DE2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167156"/>
            <a:ext cx="7891976" cy="41211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BBCD6A-1578-0CF9-BC60-89C632868858}"/>
              </a:ext>
            </a:extLst>
          </p:cNvPr>
          <p:cNvSpPr txBox="1"/>
          <p:nvPr/>
        </p:nvSpPr>
        <p:spPr>
          <a:xfrm>
            <a:off x="8918916" y="2433710"/>
            <a:ext cx="2222696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 the movie reviews are long sentences; most of them exceed 200 words in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E5A5-69CE-69F8-30D1-A4FDA2FF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Text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FD90D-E047-270C-3C81-B749ACE4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5754" y="2445629"/>
            <a:ext cx="4164038" cy="1282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45E65-2B57-C406-1333-F01B5786576F}"/>
              </a:ext>
            </a:extLst>
          </p:cNvPr>
          <p:cNvSpPr txBox="1"/>
          <p:nvPr/>
        </p:nvSpPr>
        <p:spPr>
          <a:xfrm>
            <a:off x="2447778" y="2794823"/>
            <a:ext cx="177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Lowercasing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9AF8818-1D40-2292-80F9-4E7386C639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2210" y="2452480"/>
            <a:ext cx="4164038" cy="1282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E9885-D406-D82C-A460-743269DCBAA5}"/>
              </a:ext>
            </a:extLst>
          </p:cNvPr>
          <p:cNvSpPr txBox="1"/>
          <p:nvPr/>
        </p:nvSpPr>
        <p:spPr>
          <a:xfrm>
            <a:off x="7055534" y="2678136"/>
            <a:ext cx="3717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Removing special characters, URLs, and user handles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955F528-2EF5-F88C-B286-1364C0EE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5754" y="4526410"/>
            <a:ext cx="4164038" cy="1282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F4C46F-D86E-7605-9F86-6C233C41DEBC}"/>
              </a:ext>
            </a:extLst>
          </p:cNvPr>
          <p:cNvSpPr txBox="1"/>
          <p:nvPr/>
        </p:nvSpPr>
        <p:spPr>
          <a:xfrm>
            <a:off x="2122463" y="4813622"/>
            <a:ext cx="2310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Removing stop words</a:t>
            </a:r>
            <a:endParaRPr lang="en-US" sz="20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7A9067C1-E8D9-00AB-FED9-DB5BBEB2F3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2208" y="4471314"/>
            <a:ext cx="4164038" cy="1282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F37680-B9CE-347D-101D-3E6496B0E735}"/>
              </a:ext>
            </a:extLst>
          </p:cNvPr>
          <p:cNvSpPr txBox="1"/>
          <p:nvPr/>
        </p:nvSpPr>
        <p:spPr>
          <a:xfrm>
            <a:off x="8189155" y="4912414"/>
            <a:ext cx="145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12351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ABEF-D1B6-21CC-20C5-62B3D08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Ml with Bag words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1D63D7-2604-CF7B-DFF8-5E62C8600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41772"/>
              </p:ext>
            </p:extLst>
          </p:nvPr>
        </p:nvGraphicFramePr>
        <p:xfrm>
          <a:off x="580858" y="1942075"/>
          <a:ext cx="11029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256519061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73202080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421923040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31489617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91748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9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4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Passive Aggressive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673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FB3726-C310-E3A4-42B2-2AE8CDBB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8" y="3054595"/>
            <a:ext cx="5074930" cy="3803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875BA-BA36-34C5-5D70-522579086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14" y="3054594"/>
            <a:ext cx="5074930" cy="38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ABEF-D1B6-21CC-20C5-62B3D08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Ml with TF_IDF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1D63D7-2604-CF7B-DFF8-5E62C8600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148344"/>
              </p:ext>
            </p:extLst>
          </p:nvPr>
        </p:nvGraphicFramePr>
        <p:xfrm>
          <a:off x="580858" y="1942075"/>
          <a:ext cx="11029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256519061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732020803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421923040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31489617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91748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9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4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Passive Aggressive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673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E983115-FD34-462E-82AA-A8056FAA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8" y="3054595"/>
            <a:ext cx="5074930" cy="3803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79244-8D49-3620-025A-D55D2F0A7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78" y="3054594"/>
            <a:ext cx="5074930" cy="38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ABEF-D1B6-21CC-20C5-62B3D08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Ml with TF_IDF (Bigrams)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F8F-5200-E0EC-AF39-E32470D5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91473" cy="3678303"/>
          </a:xfrm>
        </p:spPr>
        <p:txBody>
          <a:bodyPr/>
          <a:lstStyle/>
          <a:p>
            <a:r>
              <a:rPr lang="en-US" dirty="0"/>
              <a:t>Passive Aggressive yields an accuracy of 90%, precision of 90%, recall of 90%, and an F1-score of 90%.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0FAF2-20BB-EC48-D1F3-CD28AF03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78" y="2180496"/>
            <a:ext cx="5074930" cy="4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ABEF-D1B6-21CC-20C5-62B3D08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Ml with TF_IDF (Trigrams)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F8F-5200-E0EC-AF39-E32470D5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91473" cy="3678303"/>
          </a:xfrm>
        </p:spPr>
        <p:txBody>
          <a:bodyPr/>
          <a:lstStyle/>
          <a:p>
            <a:r>
              <a:rPr lang="en-US" dirty="0"/>
              <a:t>Passive Aggressive yields an accuracy of 90%, precision of 90%, recall of 90%, and an F1-score of 90%.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E652F-9AFF-FB52-777D-CFAB5846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78" y="2180496"/>
            <a:ext cx="5074930" cy="4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ABEF-D1B6-21CC-20C5-62B3D08D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F8F-5200-E0EC-AF39-E32470D5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91473" cy="3678303"/>
          </a:xfrm>
        </p:spPr>
        <p:txBody>
          <a:bodyPr/>
          <a:lstStyle/>
          <a:p>
            <a:r>
              <a:rPr lang="en-US" dirty="0"/>
              <a:t>Constructed a neural network comprising 5 hidden layers with ReLU activation and a dropout rate of 0.3.</a:t>
            </a:r>
          </a:p>
          <a:p>
            <a:r>
              <a:rPr lang="en-US" dirty="0"/>
              <a:t>Employed the Adam optimizer with a learning rate set to 0.001 to train the network.</a:t>
            </a:r>
          </a:p>
          <a:p>
            <a:r>
              <a:rPr lang="en-US" dirty="0"/>
              <a:t>Implemented early stopping to prevent overfitting during training.</a:t>
            </a:r>
          </a:p>
          <a:p>
            <a:r>
              <a:rPr lang="en-US" dirty="0"/>
              <a:t>Utilized TruncatedSVD to reduce the dimensionality of the data to 200 components.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298DC-CAD1-AD52-D29F-A283F06E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3" y="1995316"/>
            <a:ext cx="5001778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798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173</TotalTime>
  <Words>315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Inter</vt:lpstr>
      <vt:lpstr>Söhne</vt:lpstr>
      <vt:lpstr>Wingdings</vt:lpstr>
      <vt:lpstr>Wingdings 2</vt:lpstr>
      <vt:lpstr>zeitung</vt:lpstr>
      <vt:lpstr>Dividend</vt:lpstr>
      <vt:lpstr>Office Theme</vt:lpstr>
      <vt:lpstr>Sentiment Analysis for Movies Review </vt:lpstr>
      <vt:lpstr>Introduction </vt:lpstr>
      <vt:lpstr>Word  cloud</vt:lpstr>
      <vt:lpstr>Text cleaning</vt:lpstr>
      <vt:lpstr>Ml with Bag words</vt:lpstr>
      <vt:lpstr>Ml with TF_IDF</vt:lpstr>
      <vt:lpstr>Ml with TF_IDF (Bigrams)</vt:lpstr>
      <vt:lpstr>Ml with TF_IDF (Trigrams)</vt:lpstr>
      <vt:lpstr>Neural network</vt:lpstr>
      <vt:lpstr>LSTM</vt:lpstr>
      <vt:lpstr>Overview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Movies Review </dc:title>
  <dc:creator>Amro Abdelqader</dc:creator>
  <cp:lastModifiedBy>Amro Abdelqader</cp:lastModifiedBy>
  <cp:revision>23</cp:revision>
  <dcterms:created xsi:type="dcterms:W3CDTF">2024-05-10T07:22:30Z</dcterms:created>
  <dcterms:modified xsi:type="dcterms:W3CDTF">2024-05-10T12:32:17Z</dcterms:modified>
</cp:coreProperties>
</file>