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media/image79.jpg" ContentType="image/jpeg"/>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334" r:id="rId3"/>
    <p:sldId id="293" r:id="rId4"/>
    <p:sldId id="335" r:id="rId5"/>
    <p:sldId id="330" r:id="rId6"/>
    <p:sldId id="321" r:id="rId7"/>
    <p:sldId id="302" r:id="rId8"/>
    <p:sldId id="294" r:id="rId9"/>
    <p:sldId id="295" r:id="rId10"/>
    <p:sldId id="296" r:id="rId11"/>
    <p:sldId id="298" r:id="rId12"/>
    <p:sldId id="301" r:id="rId13"/>
    <p:sldId id="303" r:id="rId14"/>
    <p:sldId id="304" r:id="rId15"/>
    <p:sldId id="308" r:id="rId16"/>
    <p:sldId id="306" r:id="rId17"/>
    <p:sldId id="307" r:id="rId18"/>
    <p:sldId id="309" r:id="rId19"/>
    <p:sldId id="336" r:id="rId20"/>
    <p:sldId id="311" r:id="rId21"/>
    <p:sldId id="312" r:id="rId22"/>
    <p:sldId id="310" r:id="rId23"/>
    <p:sldId id="315" r:id="rId24"/>
    <p:sldId id="314" r:id="rId25"/>
    <p:sldId id="316" r:id="rId26"/>
    <p:sldId id="313" r:id="rId27"/>
    <p:sldId id="318" r:id="rId28"/>
    <p:sldId id="317" r:id="rId29"/>
    <p:sldId id="319" r:id="rId30"/>
    <p:sldId id="320" r:id="rId31"/>
    <p:sldId id="331" r:id="rId32"/>
    <p:sldId id="332" r:id="rId33"/>
    <p:sldId id="328" r:id="rId34"/>
    <p:sldId id="322" r:id="rId35"/>
    <p:sldId id="323" r:id="rId36"/>
    <p:sldId id="324" r:id="rId37"/>
    <p:sldId id="325" r:id="rId38"/>
    <p:sldId id="326" r:id="rId39"/>
    <p:sldId id="337" r:id="rId40"/>
    <p:sldId id="329" r:id="rId4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79AB11-790A-4ACC-A971-A18B164ABFFE}" v="112" dt="2023-02-04T19:23:35.9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82021" autoAdjust="0"/>
  </p:normalViewPr>
  <p:slideViewPr>
    <p:cSldViewPr>
      <p:cViewPr varScale="1">
        <p:scale>
          <a:sx n="116" d="100"/>
          <a:sy n="116" d="100"/>
        </p:scale>
        <p:origin x="38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lmasri" userId="2bfd6ca34236f9a4" providerId="LiveId" clId="{F579AB11-790A-4ACC-A971-A18B164ABFFE}"/>
    <pc:docChg chg="undo redo custSel addSld delSld modSld sldOrd addSection delSection modSection">
      <pc:chgData name="Mohammad Almasri" userId="2bfd6ca34236f9a4" providerId="LiveId" clId="{F579AB11-790A-4ACC-A971-A18B164ABFFE}" dt="2023-02-04T19:23:35.899" v="2496"/>
      <pc:docMkLst>
        <pc:docMk/>
      </pc:docMkLst>
      <pc:sldChg chg="modSp mod">
        <pc:chgData name="Mohammad Almasri" userId="2bfd6ca34236f9a4" providerId="LiveId" clId="{F579AB11-790A-4ACC-A971-A18B164ABFFE}" dt="2023-02-03T19:07:58.544" v="50" actId="20577"/>
        <pc:sldMkLst>
          <pc:docMk/>
          <pc:sldMk cId="0" sldId="257"/>
        </pc:sldMkLst>
        <pc:spChg chg="mod">
          <ac:chgData name="Mohammad Almasri" userId="2bfd6ca34236f9a4" providerId="LiveId" clId="{F579AB11-790A-4ACC-A971-A18B164ABFFE}" dt="2023-02-03T19:07:58.544" v="50" actId="20577"/>
          <ac:spMkLst>
            <pc:docMk/>
            <pc:sldMk cId="0" sldId="257"/>
            <ac:spMk id="2" creationId="{00000000-0000-0000-0000-000000000000}"/>
          </ac:spMkLst>
        </pc:spChg>
      </pc:sldChg>
      <pc:sldChg chg="del modNotesTx">
        <pc:chgData name="Mohammad Almasri" userId="2bfd6ca34236f9a4" providerId="LiveId" clId="{F579AB11-790A-4ACC-A971-A18B164ABFFE}" dt="2023-02-04T16:10:10.294" v="2186" actId="2696"/>
        <pc:sldMkLst>
          <pc:docMk/>
          <pc:sldMk cId="0" sldId="258"/>
        </pc:sldMkLst>
      </pc:sldChg>
      <pc:sldChg chg="addSp modSp">
        <pc:chgData name="Mohammad Almasri" userId="2bfd6ca34236f9a4" providerId="LiveId" clId="{F579AB11-790A-4ACC-A971-A18B164ABFFE}" dt="2023-02-03T19:14:10.702" v="205" actId="571"/>
        <pc:sldMkLst>
          <pc:docMk/>
          <pc:sldMk cId="0" sldId="259"/>
        </pc:sldMkLst>
        <pc:spChg chg="add mod">
          <ac:chgData name="Mohammad Almasri" userId="2bfd6ca34236f9a4" providerId="LiveId" clId="{F579AB11-790A-4ACC-A971-A18B164ABFFE}" dt="2023-02-03T19:14:10.702" v="205" actId="571"/>
          <ac:spMkLst>
            <pc:docMk/>
            <pc:sldMk cId="0" sldId="259"/>
            <ac:spMk id="5" creationId="{AF8B8DD9-5953-2225-351E-35296D87E9C8}"/>
          </ac:spMkLst>
        </pc:spChg>
      </pc:sldChg>
      <pc:sldChg chg="modSp mod">
        <pc:chgData name="Mohammad Almasri" userId="2bfd6ca34236f9a4" providerId="LiveId" clId="{F579AB11-790A-4ACC-A971-A18B164ABFFE}" dt="2023-02-03T19:02:11.540" v="0" actId="20577"/>
        <pc:sldMkLst>
          <pc:docMk/>
          <pc:sldMk cId="0" sldId="260"/>
        </pc:sldMkLst>
        <pc:spChg chg="mod">
          <ac:chgData name="Mohammad Almasri" userId="2bfd6ca34236f9a4" providerId="LiveId" clId="{F579AB11-790A-4ACC-A971-A18B164ABFFE}" dt="2023-02-03T19:02:11.540" v="0" actId="20577"/>
          <ac:spMkLst>
            <pc:docMk/>
            <pc:sldMk cId="0" sldId="260"/>
            <ac:spMk id="3" creationId="{00000000-0000-0000-0000-000000000000}"/>
          </ac:spMkLst>
        </pc:spChg>
      </pc:sldChg>
      <pc:sldChg chg="modSp mod">
        <pc:chgData name="Mohammad Almasri" userId="2bfd6ca34236f9a4" providerId="LiveId" clId="{F579AB11-790A-4ACC-A971-A18B164ABFFE}" dt="2023-02-03T19:17:34.773" v="348" actId="33524"/>
        <pc:sldMkLst>
          <pc:docMk/>
          <pc:sldMk cId="0" sldId="263"/>
        </pc:sldMkLst>
        <pc:spChg chg="mod">
          <ac:chgData name="Mohammad Almasri" userId="2bfd6ca34236f9a4" providerId="LiveId" clId="{F579AB11-790A-4ACC-A971-A18B164ABFFE}" dt="2023-02-03T19:17:34.773" v="348" actId="33524"/>
          <ac:spMkLst>
            <pc:docMk/>
            <pc:sldMk cId="0" sldId="263"/>
            <ac:spMk id="3" creationId="{00000000-0000-0000-0000-000000000000}"/>
          </ac:spMkLst>
        </pc:spChg>
      </pc:sldChg>
      <pc:sldChg chg="modSp del mod">
        <pc:chgData name="Mohammad Almasri" userId="2bfd6ca34236f9a4" providerId="LiveId" clId="{F579AB11-790A-4ACC-A971-A18B164ABFFE}" dt="2023-02-03T20:32:00.675" v="1520" actId="2696"/>
        <pc:sldMkLst>
          <pc:docMk/>
          <pc:sldMk cId="0" sldId="264"/>
        </pc:sldMkLst>
        <pc:spChg chg="mod">
          <ac:chgData name="Mohammad Almasri" userId="2bfd6ca34236f9a4" providerId="LiveId" clId="{F579AB11-790A-4ACC-A971-A18B164ABFFE}" dt="2023-02-03T19:03:00.557" v="9" actId="20577"/>
          <ac:spMkLst>
            <pc:docMk/>
            <pc:sldMk cId="0" sldId="264"/>
            <ac:spMk id="3" creationId="{00000000-0000-0000-0000-000000000000}"/>
          </ac:spMkLst>
        </pc:spChg>
      </pc:sldChg>
      <pc:sldChg chg="del">
        <pc:chgData name="Mohammad Almasri" userId="2bfd6ca34236f9a4" providerId="LiveId" clId="{F579AB11-790A-4ACC-A971-A18B164ABFFE}" dt="2023-02-03T20:32:00.675" v="1520" actId="2696"/>
        <pc:sldMkLst>
          <pc:docMk/>
          <pc:sldMk cId="0" sldId="265"/>
        </pc:sldMkLst>
      </pc:sldChg>
      <pc:sldChg chg="addSp delSp modSp del mod ord">
        <pc:chgData name="Mohammad Almasri" userId="2bfd6ca34236f9a4" providerId="LiveId" clId="{F579AB11-790A-4ACC-A971-A18B164ABFFE}" dt="2023-02-03T20:32:00.675" v="1520" actId="2696"/>
        <pc:sldMkLst>
          <pc:docMk/>
          <pc:sldMk cId="0" sldId="266"/>
        </pc:sldMkLst>
        <pc:grpChg chg="mod">
          <ac:chgData name="Mohammad Almasri" userId="2bfd6ca34236f9a4" providerId="LiveId" clId="{F579AB11-790A-4ACC-A971-A18B164ABFFE}" dt="2023-02-03T19:18:18.983" v="350" actId="1076"/>
          <ac:grpSpMkLst>
            <pc:docMk/>
            <pc:sldMk cId="0" sldId="266"/>
            <ac:grpSpMk id="2" creationId="{00000000-0000-0000-0000-000000000000}"/>
          </ac:grpSpMkLst>
        </pc:grpChg>
        <pc:picChg chg="del mod">
          <ac:chgData name="Mohammad Almasri" userId="2bfd6ca34236f9a4" providerId="LiveId" clId="{F579AB11-790A-4ACC-A971-A18B164ABFFE}" dt="2023-02-03T19:19:03.810" v="355" actId="478"/>
          <ac:picMkLst>
            <pc:docMk/>
            <pc:sldMk cId="0" sldId="266"/>
            <ac:picMk id="19" creationId="{00000000-0000-0000-0000-000000000000}"/>
          </ac:picMkLst>
        </pc:picChg>
        <pc:picChg chg="add mod">
          <ac:chgData name="Mohammad Almasri" userId="2bfd6ca34236f9a4" providerId="LiveId" clId="{F579AB11-790A-4ACC-A971-A18B164ABFFE}" dt="2023-02-03T19:19:07.415" v="357" actId="1076"/>
          <ac:picMkLst>
            <pc:docMk/>
            <pc:sldMk cId="0" sldId="266"/>
            <ac:picMk id="49" creationId="{81E6B948-0BA6-BC8A-90B8-49A4E86580A7}"/>
          </ac:picMkLst>
        </pc:picChg>
      </pc:sldChg>
      <pc:sldChg chg="addSp delSp del mod ord">
        <pc:chgData name="Mohammad Almasri" userId="2bfd6ca34236f9a4" providerId="LiveId" clId="{F579AB11-790A-4ACC-A971-A18B164ABFFE}" dt="2023-02-03T20:32:00.675" v="1520" actId="2696"/>
        <pc:sldMkLst>
          <pc:docMk/>
          <pc:sldMk cId="0" sldId="267"/>
        </pc:sldMkLst>
        <pc:picChg chg="add del">
          <ac:chgData name="Mohammad Almasri" userId="2bfd6ca34236f9a4" providerId="LiveId" clId="{F579AB11-790A-4ACC-A971-A18B164ABFFE}" dt="2023-02-03T19:18:56.012" v="354" actId="21"/>
          <ac:picMkLst>
            <pc:docMk/>
            <pc:sldMk cId="0" sldId="267"/>
            <ac:picMk id="19" creationId="{00000000-0000-0000-0000-000000000000}"/>
          </ac:picMkLst>
        </pc:picChg>
      </pc:sldChg>
      <pc:sldChg chg="del ord">
        <pc:chgData name="Mohammad Almasri" userId="2bfd6ca34236f9a4" providerId="LiveId" clId="{F579AB11-790A-4ACC-A971-A18B164ABFFE}" dt="2023-02-03T20:32:00.675" v="1520" actId="2696"/>
        <pc:sldMkLst>
          <pc:docMk/>
          <pc:sldMk cId="0" sldId="268"/>
        </pc:sldMkLst>
      </pc:sldChg>
      <pc:sldChg chg="del">
        <pc:chgData name="Mohammad Almasri" userId="2bfd6ca34236f9a4" providerId="LiveId" clId="{F579AB11-790A-4ACC-A971-A18B164ABFFE}" dt="2023-02-03T20:32:00.675" v="1520" actId="2696"/>
        <pc:sldMkLst>
          <pc:docMk/>
          <pc:sldMk cId="0" sldId="269"/>
        </pc:sldMkLst>
      </pc:sldChg>
      <pc:sldChg chg="del">
        <pc:chgData name="Mohammad Almasri" userId="2bfd6ca34236f9a4" providerId="LiveId" clId="{F579AB11-790A-4ACC-A971-A18B164ABFFE}" dt="2023-02-03T20:32:00.675" v="1520" actId="2696"/>
        <pc:sldMkLst>
          <pc:docMk/>
          <pc:sldMk cId="0" sldId="270"/>
        </pc:sldMkLst>
      </pc:sldChg>
      <pc:sldChg chg="addSp delSp modSp del mod ord">
        <pc:chgData name="Mohammad Almasri" userId="2bfd6ca34236f9a4" providerId="LiveId" clId="{F579AB11-790A-4ACC-A971-A18B164ABFFE}" dt="2023-02-03T20:32:00.675" v="1520" actId="2696"/>
        <pc:sldMkLst>
          <pc:docMk/>
          <pc:sldMk cId="0" sldId="271"/>
        </pc:sldMkLst>
        <pc:grpChg chg="add del mod">
          <ac:chgData name="Mohammad Almasri" userId="2bfd6ca34236f9a4" providerId="LiveId" clId="{F579AB11-790A-4ACC-A971-A18B164ABFFE}" dt="2023-02-03T20:01:47.902" v="1177" actId="165"/>
          <ac:grpSpMkLst>
            <pc:docMk/>
            <pc:sldMk cId="0" sldId="271"/>
            <ac:grpSpMk id="2" creationId="{00000000-0000-0000-0000-000000000000}"/>
          </ac:grpSpMkLst>
        </pc:grpChg>
        <pc:picChg chg="mod topLvl">
          <ac:chgData name="Mohammad Almasri" userId="2bfd6ca34236f9a4" providerId="LiveId" clId="{F579AB11-790A-4ACC-A971-A18B164ABFFE}" dt="2023-02-03T20:01:47.902" v="1177" actId="165"/>
          <ac:picMkLst>
            <pc:docMk/>
            <pc:sldMk cId="0" sldId="271"/>
            <ac:picMk id="3"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4"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5"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6"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7"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8"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9"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10"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11"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12"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13"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14" creationId="{00000000-0000-0000-0000-000000000000}"/>
          </ac:picMkLst>
        </pc:picChg>
        <pc:picChg chg="mod topLvl">
          <ac:chgData name="Mohammad Almasri" userId="2bfd6ca34236f9a4" providerId="LiveId" clId="{F579AB11-790A-4ACC-A971-A18B164ABFFE}" dt="2023-02-03T20:01:47.902" v="1177" actId="165"/>
          <ac:picMkLst>
            <pc:docMk/>
            <pc:sldMk cId="0" sldId="271"/>
            <ac:picMk id="15" creationId="{00000000-0000-0000-0000-000000000000}"/>
          </ac:picMkLst>
        </pc:picChg>
        <pc:picChg chg="mod topLvl">
          <ac:chgData name="Mohammad Almasri" userId="2bfd6ca34236f9a4" providerId="LiveId" clId="{F579AB11-790A-4ACC-A971-A18B164ABFFE}" dt="2023-02-03T20:01:48.844" v="1178" actId="1076"/>
          <ac:picMkLst>
            <pc:docMk/>
            <pc:sldMk cId="0" sldId="271"/>
            <ac:picMk id="16" creationId="{00000000-0000-0000-0000-000000000000}"/>
          </ac:picMkLst>
        </pc:picChg>
        <pc:picChg chg="add mod">
          <ac:chgData name="Mohammad Almasri" userId="2bfd6ca34236f9a4" providerId="LiveId" clId="{F579AB11-790A-4ACC-A971-A18B164ABFFE}" dt="2023-02-03T20:01:16.786" v="1171" actId="571"/>
          <ac:picMkLst>
            <pc:docMk/>
            <pc:sldMk cId="0" sldId="271"/>
            <ac:picMk id="21" creationId="{212EEC82-E47E-5A07-34DF-39EDBB7FB3B3}"/>
          </ac:picMkLst>
        </pc:picChg>
        <pc:cxnChg chg="add del mod">
          <ac:chgData name="Mohammad Almasri" userId="2bfd6ca34236f9a4" providerId="LiveId" clId="{F579AB11-790A-4ACC-A971-A18B164ABFFE}" dt="2023-02-03T20:00:38.048" v="1162"/>
          <ac:cxnSpMkLst>
            <pc:docMk/>
            <pc:sldMk cId="0" sldId="271"/>
            <ac:cxnSpMk id="20" creationId="{8EB87320-857D-70FD-0837-1EB93C7A753F}"/>
          </ac:cxnSpMkLst>
        </pc:cxnChg>
      </pc:sldChg>
      <pc:sldChg chg="del">
        <pc:chgData name="Mohammad Almasri" userId="2bfd6ca34236f9a4" providerId="LiveId" clId="{F579AB11-790A-4ACC-A971-A18B164ABFFE}" dt="2023-02-03T20:32:00.675" v="1520" actId="2696"/>
        <pc:sldMkLst>
          <pc:docMk/>
          <pc:sldMk cId="0" sldId="272"/>
        </pc:sldMkLst>
      </pc:sldChg>
      <pc:sldChg chg="modSp del mod">
        <pc:chgData name="Mohammad Almasri" userId="2bfd6ca34236f9a4" providerId="LiveId" clId="{F579AB11-790A-4ACC-A971-A18B164ABFFE}" dt="2023-02-03T20:32:00.675" v="1520" actId="2696"/>
        <pc:sldMkLst>
          <pc:docMk/>
          <pc:sldMk cId="0" sldId="273"/>
        </pc:sldMkLst>
        <pc:spChg chg="mod">
          <ac:chgData name="Mohammad Almasri" userId="2bfd6ca34236f9a4" providerId="LiveId" clId="{F579AB11-790A-4ACC-A971-A18B164ABFFE}" dt="2023-02-03T19:04:02.522" v="10" actId="20577"/>
          <ac:spMkLst>
            <pc:docMk/>
            <pc:sldMk cId="0" sldId="273"/>
            <ac:spMk id="3" creationId="{00000000-0000-0000-0000-000000000000}"/>
          </ac:spMkLst>
        </pc:spChg>
        <pc:grpChg chg="mod">
          <ac:chgData name="Mohammad Almasri" userId="2bfd6ca34236f9a4" providerId="LiveId" clId="{F579AB11-790A-4ACC-A971-A18B164ABFFE}" dt="2023-02-03T20:12:44.165" v="1316" actId="1076"/>
          <ac:grpSpMkLst>
            <pc:docMk/>
            <pc:sldMk cId="0" sldId="273"/>
            <ac:grpSpMk id="4" creationId="{00000000-0000-0000-0000-000000000000}"/>
          </ac:grpSpMkLst>
        </pc:grpChg>
      </pc:sldChg>
      <pc:sldChg chg="del">
        <pc:chgData name="Mohammad Almasri" userId="2bfd6ca34236f9a4" providerId="LiveId" clId="{F579AB11-790A-4ACC-A971-A18B164ABFFE}" dt="2023-02-03T20:32:00.675" v="1520" actId="2696"/>
        <pc:sldMkLst>
          <pc:docMk/>
          <pc:sldMk cId="0" sldId="274"/>
        </pc:sldMkLst>
      </pc:sldChg>
      <pc:sldChg chg="del">
        <pc:chgData name="Mohammad Almasri" userId="2bfd6ca34236f9a4" providerId="LiveId" clId="{F579AB11-790A-4ACC-A971-A18B164ABFFE}" dt="2023-02-03T20:32:00.675" v="1520" actId="2696"/>
        <pc:sldMkLst>
          <pc:docMk/>
          <pc:sldMk cId="0" sldId="275"/>
        </pc:sldMkLst>
      </pc:sldChg>
      <pc:sldChg chg="del">
        <pc:chgData name="Mohammad Almasri" userId="2bfd6ca34236f9a4" providerId="LiveId" clId="{F579AB11-790A-4ACC-A971-A18B164ABFFE}" dt="2023-02-03T20:32:00.675" v="1520" actId="2696"/>
        <pc:sldMkLst>
          <pc:docMk/>
          <pc:sldMk cId="0" sldId="276"/>
        </pc:sldMkLst>
      </pc:sldChg>
      <pc:sldChg chg="del">
        <pc:chgData name="Mohammad Almasri" userId="2bfd6ca34236f9a4" providerId="LiveId" clId="{F579AB11-790A-4ACC-A971-A18B164ABFFE}" dt="2023-02-03T20:32:00.675" v="1520" actId="2696"/>
        <pc:sldMkLst>
          <pc:docMk/>
          <pc:sldMk cId="0" sldId="277"/>
        </pc:sldMkLst>
      </pc:sldChg>
      <pc:sldChg chg="del">
        <pc:chgData name="Mohammad Almasri" userId="2bfd6ca34236f9a4" providerId="LiveId" clId="{F579AB11-790A-4ACC-A971-A18B164ABFFE}" dt="2023-02-03T20:32:00.675" v="1520" actId="2696"/>
        <pc:sldMkLst>
          <pc:docMk/>
          <pc:sldMk cId="0" sldId="278"/>
        </pc:sldMkLst>
      </pc:sldChg>
      <pc:sldChg chg="del">
        <pc:chgData name="Mohammad Almasri" userId="2bfd6ca34236f9a4" providerId="LiveId" clId="{F579AB11-790A-4ACC-A971-A18B164ABFFE}" dt="2023-02-03T20:32:00.675" v="1520" actId="2696"/>
        <pc:sldMkLst>
          <pc:docMk/>
          <pc:sldMk cId="0" sldId="279"/>
        </pc:sldMkLst>
      </pc:sldChg>
      <pc:sldChg chg="del">
        <pc:chgData name="Mohammad Almasri" userId="2bfd6ca34236f9a4" providerId="LiveId" clId="{F579AB11-790A-4ACC-A971-A18B164ABFFE}" dt="2023-02-03T20:32:00.675" v="1520" actId="2696"/>
        <pc:sldMkLst>
          <pc:docMk/>
          <pc:sldMk cId="0" sldId="280"/>
        </pc:sldMkLst>
      </pc:sldChg>
      <pc:sldChg chg="del">
        <pc:chgData name="Mohammad Almasri" userId="2bfd6ca34236f9a4" providerId="LiveId" clId="{F579AB11-790A-4ACC-A971-A18B164ABFFE}" dt="2023-02-03T20:32:00.675" v="1520" actId="2696"/>
        <pc:sldMkLst>
          <pc:docMk/>
          <pc:sldMk cId="0" sldId="281"/>
        </pc:sldMkLst>
      </pc:sldChg>
      <pc:sldChg chg="del">
        <pc:chgData name="Mohammad Almasri" userId="2bfd6ca34236f9a4" providerId="LiveId" clId="{F579AB11-790A-4ACC-A971-A18B164ABFFE}" dt="2023-02-03T20:32:00.675" v="1520" actId="2696"/>
        <pc:sldMkLst>
          <pc:docMk/>
          <pc:sldMk cId="0" sldId="282"/>
        </pc:sldMkLst>
      </pc:sldChg>
      <pc:sldChg chg="del">
        <pc:chgData name="Mohammad Almasri" userId="2bfd6ca34236f9a4" providerId="LiveId" clId="{F579AB11-790A-4ACC-A971-A18B164ABFFE}" dt="2023-02-03T20:32:00.675" v="1520" actId="2696"/>
        <pc:sldMkLst>
          <pc:docMk/>
          <pc:sldMk cId="0" sldId="283"/>
        </pc:sldMkLst>
      </pc:sldChg>
      <pc:sldChg chg="del modNotesTx">
        <pc:chgData name="Mohammad Almasri" userId="2bfd6ca34236f9a4" providerId="LiveId" clId="{F579AB11-790A-4ACC-A971-A18B164ABFFE}" dt="2023-02-03T20:32:00.675" v="1520" actId="2696"/>
        <pc:sldMkLst>
          <pc:docMk/>
          <pc:sldMk cId="0" sldId="284"/>
        </pc:sldMkLst>
      </pc:sldChg>
      <pc:sldChg chg="del">
        <pc:chgData name="Mohammad Almasri" userId="2bfd6ca34236f9a4" providerId="LiveId" clId="{F579AB11-790A-4ACC-A971-A18B164ABFFE}" dt="2023-02-03T20:32:00.675" v="1520" actId="2696"/>
        <pc:sldMkLst>
          <pc:docMk/>
          <pc:sldMk cId="0" sldId="285"/>
        </pc:sldMkLst>
      </pc:sldChg>
      <pc:sldChg chg="del">
        <pc:chgData name="Mohammad Almasri" userId="2bfd6ca34236f9a4" providerId="LiveId" clId="{F579AB11-790A-4ACC-A971-A18B164ABFFE}" dt="2023-02-03T20:32:00.675" v="1520" actId="2696"/>
        <pc:sldMkLst>
          <pc:docMk/>
          <pc:sldMk cId="0" sldId="286"/>
        </pc:sldMkLst>
      </pc:sldChg>
      <pc:sldChg chg="del">
        <pc:chgData name="Mohammad Almasri" userId="2bfd6ca34236f9a4" providerId="LiveId" clId="{F579AB11-790A-4ACC-A971-A18B164ABFFE}" dt="2023-02-03T20:32:00.675" v="1520" actId="2696"/>
        <pc:sldMkLst>
          <pc:docMk/>
          <pc:sldMk cId="0" sldId="287"/>
        </pc:sldMkLst>
      </pc:sldChg>
      <pc:sldChg chg="modSp del mod">
        <pc:chgData name="Mohammad Almasri" userId="2bfd6ca34236f9a4" providerId="LiveId" clId="{F579AB11-790A-4ACC-A971-A18B164ABFFE}" dt="2023-02-03T20:58:06.867" v="1775" actId="2696"/>
        <pc:sldMkLst>
          <pc:docMk/>
          <pc:sldMk cId="0" sldId="288"/>
        </pc:sldMkLst>
        <pc:spChg chg="mod">
          <ac:chgData name="Mohammad Almasri" userId="2bfd6ca34236f9a4" providerId="LiveId" clId="{F579AB11-790A-4ACC-A971-A18B164ABFFE}" dt="2023-02-03T20:47:58.610" v="1660" actId="2711"/>
          <ac:spMkLst>
            <pc:docMk/>
            <pc:sldMk cId="0" sldId="288"/>
            <ac:spMk id="2" creationId="{00000000-0000-0000-0000-000000000000}"/>
          </ac:spMkLst>
        </pc:spChg>
      </pc:sldChg>
      <pc:sldChg chg="modSp del mod">
        <pc:chgData name="Mohammad Almasri" userId="2bfd6ca34236f9a4" providerId="LiveId" clId="{F579AB11-790A-4ACC-A971-A18B164ABFFE}" dt="2023-02-03T20:58:06.867" v="1775" actId="2696"/>
        <pc:sldMkLst>
          <pc:docMk/>
          <pc:sldMk cId="0" sldId="289"/>
        </pc:sldMkLst>
        <pc:spChg chg="mod">
          <ac:chgData name="Mohammad Almasri" userId="2bfd6ca34236f9a4" providerId="LiveId" clId="{F579AB11-790A-4ACC-A971-A18B164ABFFE}" dt="2023-02-03T20:48:07.992" v="1661"/>
          <ac:spMkLst>
            <pc:docMk/>
            <pc:sldMk cId="0" sldId="289"/>
            <ac:spMk id="5" creationId="{00000000-0000-0000-0000-000000000000}"/>
          </ac:spMkLst>
        </pc:spChg>
      </pc:sldChg>
      <pc:sldChg chg="modSp del mod">
        <pc:chgData name="Mohammad Almasri" userId="2bfd6ca34236f9a4" providerId="LiveId" clId="{F579AB11-790A-4ACC-A971-A18B164ABFFE}" dt="2023-02-03T20:58:06.867" v="1775" actId="2696"/>
        <pc:sldMkLst>
          <pc:docMk/>
          <pc:sldMk cId="0" sldId="290"/>
        </pc:sldMkLst>
        <pc:spChg chg="mod">
          <ac:chgData name="Mohammad Almasri" userId="2bfd6ca34236f9a4" providerId="LiveId" clId="{F579AB11-790A-4ACC-A971-A18B164ABFFE}" dt="2023-02-03T20:48:15.323" v="1662"/>
          <ac:spMkLst>
            <pc:docMk/>
            <pc:sldMk cId="0" sldId="290"/>
            <ac:spMk id="2" creationId="{00000000-0000-0000-0000-000000000000}"/>
          </ac:spMkLst>
        </pc:spChg>
      </pc:sldChg>
      <pc:sldChg chg="addSp delSp modSp del mod chgLayout">
        <pc:chgData name="Mohammad Almasri" userId="2bfd6ca34236f9a4" providerId="LiveId" clId="{F579AB11-790A-4ACC-A971-A18B164ABFFE}" dt="2023-02-04T17:28:55.018" v="2494" actId="2696"/>
        <pc:sldMkLst>
          <pc:docMk/>
          <pc:sldMk cId="0" sldId="291"/>
        </pc:sldMkLst>
        <pc:spChg chg="mod ord">
          <ac:chgData name="Mohammad Almasri" userId="2bfd6ca34236f9a4" providerId="LiveId" clId="{F579AB11-790A-4ACC-A971-A18B164ABFFE}" dt="2023-02-03T21:00:01.048" v="1832" actId="700"/>
          <ac:spMkLst>
            <pc:docMk/>
            <pc:sldMk cId="0" sldId="291"/>
            <ac:spMk id="2" creationId="{00000000-0000-0000-0000-000000000000}"/>
          </ac:spMkLst>
        </pc:spChg>
        <pc:spChg chg="add del mod ord">
          <ac:chgData name="Mohammad Almasri" userId="2bfd6ca34236f9a4" providerId="LiveId" clId="{F579AB11-790A-4ACC-A971-A18B164ABFFE}" dt="2023-02-03T21:00:01.048" v="1832" actId="700"/>
          <ac:spMkLst>
            <pc:docMk/>
            <pc:sldMk cId="0" sldId="291"/>
            <ac:spMk id="4" creationId="{D3FE585F-7E58-3028-D7D8-9695FC7837F8}"/>
          </ac:spMkLst>
        </pc:spChg>
      </pc:sldChg>
      <pc:sldChg chg="modSp add del mod">
        <pc:chgData name="Mohammad Almasri" userId="2bfd6ca34236f9a4" providerId="LiveId" clId="{F579AB11-790A-4ACC-A971-A18B164ABFFE}" dt="2023-02-03T19:08:34.162" v="53" actId="2696"/>
        <pc:sldMkLst>
          <pc:docMk/>
          <pc:sldMk cId="170994223" sldId="292"/>
        </pc:sldMkLst>
        <pc:spChg chg="mod">
          <ac:chgData name="Mohammad Almasri" userId="2bfd6ca34236f9a4" providerId="LiveId" clId="{F579AB11-790A-4ACC-A971-A18B164ABFFE}" dt="2023-02-03T19:06:44.960" v="22" actId="20577"/>
          <ac:spMkLst>
            <pc:docMk/>
            <pc:sldMk cId="170994223" sldId="292"/>
            <ac:spMk id="2" creationId="{00000000-0000-0000-0000-000000000000}"/>
          </ac:spMkLst>
        </pc:spChg>
      </pc:sldChg>
      <pc:sldChg chg="addSp modSp new mod modNotesTx">
        <pc:chgData name="Mohammad Almasri" userId="2bfd6ca34236f9a4" providerId="LiveId" clId="{F579AB11-790A-4ACC-A971-A18B164ABFFE}" dt="2023-02-03T19:13:57.001" v="203" actId="948"/>
        <pc:sldMkLst>
          <pc:docMk/>
          <pc:sldMk cId="1436542649" sldId="293"/>
        </pc:sldMkLst>
        <pc:spChg chg="mod">
          <ac:chgData name="Mohammad Almasri" userId="2bfd6ca34236f9a4" providerId="LiveId" clId="{F579AB11-790A-4ACC-A971-A18B164ABFFE}" dt="2023-02-03T19:07:43.266" v="42" actId="20577"/>
          <ac:spMkLst>
            <pc:docMk/>
            <pc:sldMk cId="1436542649" sldId="293"/>
            <ac:spMk id="2" creationId="{81F7BABD-AE46-038A-884F-DA76BD8C6CF6}"/>
          </ac:spMkLst>
        </pc:spChg>
        <pc:spChg chg="mod">
          <ac:chgData name="Mohammad Almasri" userId="2bfd6ca34236f9a4" providerId="LiveId" clId="{F579AB11-790A-4ACC-A971-A18B164ABFFE}" dt="2023-02-03T19:13:57.001" v="203" actId="948"/>
          <ac:spMkLst>
            <pc:docMk/>
            <pc:sldMk cId="1436542649" sldId="293"/>
            <ac:spMk id="3" creationId="{E9ECC89A-AF22-80F4-84D4-423BA390FB0C}"/>
          </ac:spMkLst>
        </pc:spChg>
        <pc:picChg chg="add mod">
          <ac:chgData name="Mohammad Almasri" userId="2bfd6ca34236f9a4" providerId="LiveId" clId="{F579AB11-790A-4ACC-A971-A18B164ABFFE}" dt="2023-02-03T19:13:10.304" v="195" actId="1076"/>
          <ac:picMkLst>
            <pc:docMk/>
            <pc:sldMk cId="1436542649" sldId="293"/>
            <ac:picMk id="1026" creationId="{C1384F3E-9352-C747-F20C-89529C35C93F}"/>
          </ac:picMkLst>
        </pc:picChg>
      </pc:sldChg>
      <pc:sldChg chg="addSp delSp add del mod ord">
        <pc:chgData name="Mohammad Almasri" userId="2bfd6ca34236f9a4" providerId="LiveId" clId="{F579AB11-790A-4ACC-A971-A18B164ABFFE}" dt="2023-02-03T19:26:04.452" v="368" actId="2890"/>
        <pc:sldMkLst>
          <pc:docMk/>
          <pc:sldMk cId="686126190" sldId="294"/>
        </pc:sldMkLst>
        <pc:spChg chg="add del">
          <ac:chgData name="Mohammad Almasri" userId="2bfd6ca34236f9a4" providerId="LiveId" clId="{F579AB11-790A-4ACC-A971-A18B164ABFFE}" dt="2023-02-03T19:26:02.315" v="366" actId="478"/>
          <ac:spMkLst>
            <pc:docMk/>
            <pc:sldMk cId="686126190" sldId="294"/>
            <ac:spMk id="48" creationId="{00000000-0000-0000-0000-000000000000}"/>
          </ac:spMkLst>
        </pc:spChg>
      </pc:sldChg>
      <pc:sldChg chg="new del">
        <pc:chgData name="Mohammad Almasri" userId="2bfd6ca34236f9a4" providerId="LiveId" clId="{F579AB11-790A-4ACC-A971-A18B164ABFFE}" dt="2023-02-03T19:08:25.586" v="52" actId="2696"/>
        <pc:sldMkLst>
          <pc:docMk/>
          <pc:sldMk cId="1057130887" sldId="294"/>
        </pc:sldMkLst>
      </pc:sldChg>
      <pc:sldChg chg="addSp delSp modSp add mod ord">
        <pc:chgData name="Mohammad Almasri" userId="2bfd6ca34236f9a4" providerId="LiveId" clId="{F579AB11-790A-4ACC-A971-A18B164ABFFE}" dt="2023-02-03T20:04:13.641" v="1201" actId="207"/>
        <pc:sldMkLst>
          <pc:docMk/>
          <pc:sldMk cId="3313942044" sldId="294"/>
        </pc:sldMkLst>
        <pc:spChg chg="del">
          <ac:chgData name="Mohammad Almasri" userId="2bfd6ca34236f9a4" providerId="LiveId" clId="{F579AB11-790A-4ACC-A971-A18B164ABFFE}" dt="2023-02-03T19:26:41.036" v="379" actId="478"/>
          <ac:spMkLst>
            <pc:docMk/>
            <pc:sldMk cId="3313942044" sldId="294"/>
            <ac:spMk id="45" creationId="{00000000-0000-0000-0000-000000000000}"/>
          </ac:spMkLst>
        </pc:spChg>
        <pc:spChg chg="mod">
          <ac:chgData name="Mohammad Almasri" userId="2bfd6ca34236f9a4" providerId="LiveId" clId="{F579AB11-790A-4ACC-A971-A18B164ABFFE}" dt="2023-02-03T19:55:28.061" v="1094" actId="20577"/>
          <ac:spMkLst>
            <pc:docMk/>
            <pc:sldMk cId="3313942044" sldId="294"/>
            <ac:spMk id="56" creationId="{00000000-0000-0000-0000-000000000000}"/>
          </ac:spMkLst>
        </pc:spChg>
        <pc:spChg chg="mod">
          <ac:chgData name="Mohammad Almasri" userId="2bfd6ca34236f9a4" providerId="LiveId" clId="{F579AB11-790A-4ACC-A971-A18B164ABFFE}" dt="2023-02-03T19:33:02.703" v="509" actId="20577"/>
          <ac:spMkLst>
            <pc:docMk/>
            <pc:sldMk cId="3313942044" sldId="294"/>
            <ac:spMk id="57" creationId="{00000000-0000-0000-0000-000000000000}"/>
          </ac:spMkLst>
        </pc:spChg>
        <pc:spChg chg="del">
          <ac:chgData name="Mohammad Almasri" userId="2bfd6ca34236f9a4" providerId="LiveId" clId="{F579AB11-790A-4ACC-A971-A18B164ABFFE}" dt="2023-02-03T19:26:43.265" v="380" actId="478"/>
          <ac:spMkLst>
            <pc:docMk/>
            <pc:sldMk cId="3313942044" sldId="294"/>
            <ac:spMk id="58" creationId="{00000000-0000-0000-0000-000000000000}"/>
          </ac:spMkLst>
        </pc:spChg>
        <pc:spChg chg="add del mod">
          <ac:chgData name="Mohammad Almasri" userId="2bfd6ca34236f9a4" providerId="LiveId" clId="{F579AB11-790A-4ACC-A971-A18B164ABFFE}" dt="2023-02-03T19:32:15.033" v="415"/>
          <ac:spMkLst>
            <pc:docMk/>
            <pc:sldMk cId="3313942044" sldId="294"/>
            <ac:spMk id="62" creationId="{B59DA4D7-70D4-400A-72AB-1D78721C09E3}"/>
          </ac:spMkLst>
        </pc:spChg>
        <pc:spChg chg="add del mod">
          <ac:chgData name="Mohammad Almasri" userId="2bfd6ca34236f9a4" providerId="LiveId" clId="{F579AB11-790A-4ACC-A971-A18B164ABFFE}" dt="2023-02-03T19:57:27.403" v="1130" actId="21"/>
          <ac:spMkLst>
            <pc:docMk/>
            <pc:sldMk cId="3313942044" sldId="294"/>
            <ac:spMk id="63" creationId="{55A9A9D1-364D-3ABB-E012-4A91B8454D91}"/>
          </ac:spMkLst>
        </pc:spChg>
        <pc:spChg chg="add mod">
          <ac:chgData name="Mohammad Almasri" userId="2bfd6ca34236f9a4" providerId="LiveId" clId="{F579AB11-790A-4ACC-A971-A18B164ABFFE}" dt="2023-02-03T20:04:13.641" v="1201" actId="207"/>
          <ac:spMkLst>
            <pc:docMk/>
            <pc:sldMk cId="3313942044" sldId="294"/>
            <ac:spMk id="64" creationId="{B7F7691F-2D9E-AEFF-C7EF-27A72E4EF58C}"/>
          </ac:spMkLst>
        </pc:spChg>
        <pc:picChg chg="del">
          <ac:chgData name="Mohammad Almasri" userId="2bfd6ca34236f9a4" providerId="LiveId" clId="{F579AB11-790A-4ACC-A971-A18B164ABFFE}" dt="2023-02-03T19:26:36.856" v="378" actId="478"/>
          <ac:picMkLst>
            <pc:docMk/>
            <pc:sldMk cId="3313942044" sldId="294"/>
            <ac:picMk id="19" creationId="{00000000-0000-0000-0000-000000000000}"/>
          </ac:picMkLst>
        </pc:picChg>
        <pc:picChg chg="del">
          <ac:chgData name="Mohammad Almasri" userId="2bfd6ca34236f9a4" providerId="LiveId" clId="{F579AB11-790A-4ACC-A971-A18B164ABFFE}" dt="2023-02-03T19:45:21.856" v="798" actId="478"/>
          <ac:picMkLst>
            <pc:docMk/>
            <pc:sldMk cId="3313942044" sldId="294"/>
            <ac:picMk id="46" creationId="{00000000-0000-0000-0000-000000000000}"/>
          </ac:picMkLst>
        </pc:picChg>
        <pc:picChg chg="del">
          <ac:chgData name="Mohammad Almasri" userId="2bfd6ca34236f9a4" providerId="LiveId" clId="{F579AB11-790A-4ACC-A971-A18B164ABFFE}" dt="2023-02-03T19:45:26.473" v="802" actId="478"/>
          <ac:picMkLst>
            <pc:docMk/>
            <pc:sldMk cId="3313942044" sldId="294"/>
            <ac:picMk id="47" creationId="{00000000-0000-0000-0000-000000000000}"/>
          </ac:picMkLst>
        </pc:picChg>
        <pc:picChg chg="del">
          <ac:chgData name="Mohammad Almasri" userId="2bfd6ca34236f9a4" providerId="LiveId" clId="{F579AB11-790A-4ACC-A971-A18B164ABFFE}" dt="2023-02-03T19:45:24.237" v="800" actId="478"/>
          <ac:picMkLst>
            <pc:docMk/>
            <pc:sldMk cId="3313942044" sldId="294"/>
            <ac:picMk id="48" creationId="{00000000-0000-0000-0000-000000000000}"/>
          </ac:picMkLst>
        </pc:picChg>
        <pc:picChg chg="del">
          <ac:chgData name="Mohammad Almasri" userId="2bfd6ca34236f9a4" providerId="LiveId" clId="{F579AB11-790A-4ACC-A971-A18B164ABFFE}" dt="2023-02-03T19:45:23.124" v="799" actId="478"/>
          <ac:picMkLst>
            <pc:docMk/>
            <pc:sldMk cId="3313942044" sldId="294"/>
            <ac:picMk id="49" creationId="{00000000-0000-0000-0000-000000000000}"/>
          </ac:picMkLst>
        </pc:picChg>
        <pc:picChg chg="del">
          <ac:chgData name="Mohammad Almasri" userId="2bfd6ca34236f9a4" providerId="LiveId" clId="{F579AB11-790A-4ACC-A971-A18B164ABFFE}" dt="2023-02-03T19:45:25.425" v="801" actId="478"/>
          <ac:picMkLst>
            <pc:docMk/>
            <pc:sldMk cId="3313942044" sldId="294"/>
            <ac:picMk id="50" creationId="{00000000-0000-0000-0000-000000000000}"/>
          </ac:picMkLst>
        </pc:picChg>
        <pc:picChg chg="del">
          <ac:chgData name="Mohammad Almasri" userId="2bfd6ca34236f9a4" providerId="LiveId" clId="{F579AB11-790A-4ACC-A971-A18B164ABFFE}" dt="2023-02-03T19:45:28.157" v="803" actId="478"/>
          <ac:picMkLst>
            <pc:docMk/>
            <pc:sldMk cId="3313942044" sldId="294"/>
            <ac:picMk id="51" creationId="{00000000-0000-0000-0000-000000000000}"/>
          </ac:picMkLst>
        </pc:picChg>
        <pc:picChg chg="del">
          <ac:chgData name="Mohammad Almasri" userId="2bfd6ca34236f9a4" providerId="LiveId" clId="{F579AB11-790A-4ACC-A971-A18B164ABFFE}" dt="2023-02-03T19:45:39.686" v="807" actId="478"/>
          <ac:picMkLst>
            <pc:docMk/>
            <pc:sldMk cId="3313942044" sldId="294"/>
            <ac:picMk id="52" creationId="{00000000-0000-0000-0000-000000000000}"/>
          </ac:picMkLst>
        </pc:picChg>
        <pc:picChg chg="del">
          <ac:chgData name="Mohammad Almasri" userId="2bfd6ca34236f9a4" providerId="LiveId" clId="{F579AB11-790A-4ACC-A971-A18B164ABFFE}" dt="2023-02-03T19:45:33.269" v="806" actId="478"/>
          <ac:picMkLst>
            <pc:docMk/>
            <pc:sldMk cId="3313942044" sldId="294"/>
            <ac:picMk id="53" creationId="{00000000-0000-0000-0000-000000000000}"/>
          </ac:picMkLst>
        </pc:picChg>
        <pc:picChg chg="del">
          <ac:chgData name="Mohammad Almasri" userId="2bfd6ca34236f9a4" providerId="LiveId" clId="{F579AB11-790A-4ACC-A971-A18B164ABFFE}" dt="2023-02-03T19:45:31.777" v="805" actId="478"/>
          <ac:picMkLst>
            <pc:docMk/>
            <pc:sldMk cId="3313942044" sldId="294"/>
            <ac:picMk id="54" creationId="{00000000-0000-0000-0000-000000000000}"/>
          </ac:picMkLst>
        </pc:picChg>
        <pc:picChg chg="del">
          <ac:chgData name="Mohammad Almasri" userId="2bfd6ca34236f9a4" providerId="LiveId" clId="{F579AB11-790A-4ACC-A971-A18B164ABFFE}" dt="2023-02-03T19:45:30.517" v="804" actId="478"/>
          <ac:picMkLst>
            <pc:docMk/>
            <pc:sldMk cId="3313942044" sldId="294"/>
            <ac:picMk id="55" creationId="{00000000-0000-0000-0000-000000000000}"/>
          </ac:picMkLst>
        </pc:picChg>
        <pc:picChg chg="add del mod">
          <ac:chgData name="Mohammad Almasri" userId="2bfd6ca34236f9a4" providerId="LiveId" clId="{F579AB11-790A-4ACC-A971-A18B164ABFFE}" dt="2023-02-03T19:29:51.159" v="386" actId="478"/>
          <ac:picMkLst>
            <pc:docMk/>
            <pc:sldMk cId="3313942044" sldId="294"/>
            <ac:picMk id="59" creationId="{18B599F0-F268-BC1E-0909-2C996D9BE1E0}"/>
          </ac:picMkLst>
        </pc:picChg>
        <pc:picChg chg="add del mod">
          <ac:chgData name="Mohammad Almasri" userId="2bfd6ca34236f9a4" providerId="LiveId" clId="{F579AB11-790A-4ACC-A971-A18B164ABFFE}" dt="2023-02-03T19:29:53.051" v="388" actId="478"/>
          <ac:picMkLst>
            <pc:docMk/>
            <pc:sldMk cId="3313942044" sldId="294"/>
            <ac:picMk id="60" creationId="{279DA511-39C5-A73D-9149-716C9EA35627}"/>
          </ac:picMkLst>
        </pc:picChg>
        <pc:picChg chg="add del mod">
          <ac:chgData name="Mohammad Almasri" userId="2bfd6ca34236f9a4" providerId="LiveId" clId="{F579AB11-790A-4ACC-A971-A18B164ABFFE}" dt="2023-02-03T19:29:52.159" v="387" actId="478"/>
          <ac:picMkLst>
            <pc:docMk/>
            <pc:sldMk cId="3313942044" sldId="294"/>
            <ac:picMk id="61" creationId="{0AABEFCC-8DBC-84B3-6903-CD42A98E6D94}"/>
          </ac:picMkLst>
        </pc:picChg>
      </pc:sldChg>
      <pc:sldChg chg="addSp delSp modSp add mod">
        <pc:chgData name="Mohammad Almasri" userId="2bfd6ca34236f9a4" providerId="LiveId" clId="{F579AB11-790A-4ACC-A971-A18B164ABFFE}" dt="2023-02-04T19:23:35.899" v="2496"/>
        <pc:sldMkLst>
          <pc:docMk/>
          <pc:sldMk cId="747324551" sldId="295"/>
        </pc:sldMkLst>
        <pc:spChg chg="del mod topLvl">
          <ac:chgData name="Mohammad Almasri" userId="2bfd6ca34236f9a4" providerId="LiveId" clId="{F579AB11-790A-4ACC-A971-A18B164ABFFE}" dt="2023-02-03T19:32:00.944" v="413" actId="478"/>
          <ac:spMkLst>
            <pc:docMk/>
            <pc:sldMk cId="747324551" sldId="295"/>
            <ac:spMk id="45" creationId="{00000000-0000-0000-0000-000000000000}"/>
          </ac:spMkLst>
        </pc:spChg>
        <pc:spChg chg="mod">
          <ac:chgData name="Mohammad Almasri" userId="2bfd6ca34236f9a4" providerId="LiveId" clId="{F579AB11-790A-4ACC-A971-A18B164ABFFE}" dt="2023-02-03T19:37:55.430" v="681" actId="20577"/>
          <ac:spMkLst>
            <pc:docMk/>
            <pc:sldMk cId="747324551" sldId="295"/>
            <ac:spMk id="47" creationId="{00000000-0000-0000-0000-000000000000}"/>
          </ac:spMkLst>
        </pc:spChg>
        <pc:spChg chg="del">
          <ac:chgData name="Mohammad Almasri" userId="2bfd6ca34236f9a4" providerId="LiveId" clId="{F579AB11-790A-4ACC-A971-A18B164ABFFE}" dt="2023-02-03T19:30:38.196" v="390" actId="478"/>
          <ac:spMkLst>
            <pc:docMk/>
            <pc:sldMk cId="747324551" sldId="295"/>
            <ac:spMk id="48" creationId="{00000000-0000-0000-0000-000000000000}"/>
          </ac:spMkLst>
        </pc:spChg>
        <pc:spChg chg="mod">
          <ac:chgData name="Mohammad Almasri" userId="2bfd6ca34236f9a4" providerId="LiveId" clId="{F579AB11-790A-4ACC-A971-A18B164ABFFE}" dt="2023-02-03T19:34:12.286" v="522" actId="14100"/>
          <ac:spMkLst>
            <pc:docMk/>
            <pc:sldMk cId="747324551" sldId="295"/>
            <ac:spMk id="49" creationId="{00000000-0000-0000-0000-000000000000}"/>
          </ac:spMkLst>
        </pc:spChg>
        <pc:spChg chg="add del mod">
          <ac:chgData name="Mohammad Almasri" userId="2bfd6ca34236f9a4" providerId="LiveId" clId="{F579AB11-790A-4ACC-A971-A18B164ABFFE}" dt="2023-02-03T19:34:39.447" v="531" actId="478"/>
          <ac:spMkLst>
            <pc:docMk/>
            <pc:sldMk cId="747324551" sldId="295"/>
            <ac:spMk id="99" creationId="{9ACB3654-8C5E-D9CC-895B-497725F9C02D}"/>
          </ac:spMkLst>
        </pc:spChg>
        <pc:spChg chg="add del mod">
          <ac:chgData name="Mohammad Almasri" userId="2bfd6ca34236f9a4" providerId="LiveId" clId="{F579AB11-790A-4ACC-A971-A18B164ABFFE}" dt="2023-02-03T19:34:38.679" v="530" actId="478"/>
          <ac:spMkLst>
            <pc:docMk/>
            <pc:sldMk cId="747324551" sldId="295"/>
            <ac:spMk id="100" creationId="{A018319B-C0E0-F71A-15EA-4BCB3E2BE637}"/>
          </ac:spMkLst>
        </pc:spChg>
        <pc:spChg chg="add mod">
          <ac:chgData name="Mohammad Almasri" userId="2bfd6ca34236f9a4" providerId="LiveId" clId="{F579AB11-790A-4ACC-A971-A18B164ABFFE}" dt="2023-02-03T20:04:17.315" v="1202"/>
          <ac:spMkLst>
            <pc:docMk/>
            <pc:sldMk cId="747324551" sldId="295"/>
            <ac:spMk id="110" creationId="{B31A5C42-8FD5-E959-7A84-5C9F706F48CC}"/>
          </ac:spMkLst>
        </pc:spChg>
        <pc:grpChg chg="add del mod ord">
          <ac:chgData name="Mohammad Almasri" userId="2bfd6ca34236f9a4" providerId="LiveId" clId="{F579AB11-790A-4ACC-A971-A18B164ABFFE}" dt="2023-02-03T19:31:56.146" v="412" actId="171"/>
          <ac:grpSpMkLst>
            <pc:docMk/>
            <pc:sldMk cId="747324551" sldId="295"/>
            <ac:grpSpMk id="2" creationId="{00000000-0000-0000-0000-000000000000}"/>
          </ac:grpSpMkLst>
        </pc:grpChg>
        <pc:picChg chg="mod topLvl">
          <ac:chgData name="Mohammad Almasri" userId="2bfd6ca34236f9a4" providerId="LiveId" clId="{F579AB11-790A-4ACC-A971-A18B164ABFFE}" dt="2023-02-03T19:31:25.653" v="403" actId="165"/>
          <ac:picMkLst>
            <pc:docMk/>
            <pc:sldMk cId="747324551" sldId="295"/>
            <ac:picMk id="3"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4"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5"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6"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7"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8"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9"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0"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1"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2"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3"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4"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5"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6"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7"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18" creationId="{00000000-0000-0000-0000-000000000000}"/>
          </ac:picMkLst>
        </pc:picChg>
        <pc:picChg chg="del mod topLvl">
          <ac:chgData name="Mohammad Almasri" userId="2bfd6ca34236f9a4" providerId="LiveId" clId="{F579AB11-790A-4ACC-A971-A18B164ABFFE}" dt="2023-02-03T19:41:02.814" v="691" actId="478"/>
          <ac:picMkLst>
            <pc:docMk/>
            <pc:sldMk cId="747324551" sldId="295"/>
            <ac:picMk id="19"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0"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1"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2"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3"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4"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5"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6"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7"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8"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29"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0"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1"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2"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3"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4"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5"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6"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7"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8"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39"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40"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41"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42"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43" creationId="{00000000-0000-0000-0000-000000000000}"/>
          </ac:picMkLst>
        </pc:picChg>
        <pc:picChg chg="mod topLvl">
          <ac:chgData name="Mohammad Almasri" userId="2bfd6ca34236f9a4" providerId="LiveId" clId="{F579AB11-790A-4ACC-A971-A18B164ABFFE}" dt="2023-02-03T19:31:25.653" v="403" actId="165"/>
          <ac:picMkLst>
            <pc:docMk/>
            <pc:sldMk cId="747324551" sldId="295"/>
            <ac:picMk id="44" creationId="{00000000-0000-0000-0000-000000000000}"/>
          </ac:picMkLst>
        </pc:picChg>
        <pc:picChg chg="del">
          <ac:chgData name="Mohammad Almasri" userId="2bfd6ca34236f9a4" providerId="LiveId" clId="{F579AB11-790A-4ACC-A971-A18B164ABFFE}" dt="2023-02-03T19:41:00.825" v="690" actId="478"/>
          <ac:picMkLst>
            <pc:docMk/>
            <pc:sldMk cId="747324551" sldId="295"/>
            <ac:picMk id="65" creationId="{00000000-0000-0000-0000-000000000000}"/>
          </ac:picMkLst>
        </pc:picChg>
        <pc:picChg chg="del">
          <ac:chgData name="Mohammad Almasri" userId="2bfd6ca34236f9a4" providerId="LiveId" clId="{F579AB11-790A-4ACC-A971-A18B164ABFFE}" dt="2023-02-03T19:44:49.713" v="788" actId="478"/>
          <ac:picMkLst>
            <pc:docMk/>
            <pc:sldMk cId="747324551" sldId="295"/>
            <ac:picMk id="89" creationId="{00000000-0000-0000-0000-000000000000}"/>
          </ac:picMkLst>
        </pc:picChg>
        <pc:picChg chg="del">
          <ac:chgData name="Mohammad Almasri" userId="2bfd6ca34236f9a4" providerId="LiveId" clId="{F579AB11-790A-4ACC-A971-A18B164ABFFE}" dt="2023-02-03T19:44:55.929" v="792" actId="478"/>
          <ac:picMkLst>
            <pc:docMk/>
            <pc:sldMk cId="747324551" sldId="295"/>
            <ac:picMk id="90" creationId="{00000000-0000-0000-0000-000000000000}"/>
          </ac:picMkLst>
        </pc:picChg>
        <pc:picChg chg="del">
          <ac:chgData name="Mohammad Almasri" userId="2bfd6ca34236f9a4" providerId="LiveId" clId="{F579AB11-790A-4ACC-A971-A18B164ABFFE}" dt="2023-02-03T19:44:53.125" v="790" actId="478"/>
          <ac:picMkLst>
            <pc:docMk/>
            <pc:sldMk cId="747324551" sldId="295"/>
            <ac:picMk id="91" creationId="{00000000-0000-0000-0000-000000000000}"/>
          </ac:picMkLst>
        </pc:picChg>
        <pc:picChg chg="del">
          <ac:chgData name="Mohammad Almasri" userId="2bfd6ca34236f9a4" providerId="LiveId" clId="{F579AB11-790A-4ACC-A971-A18B164ABFFE}" dt="2023-02-03T19:44:51.605" v="789" actId="478"/>
          <ac:picMkLst>
            <pc:docMk/>
            <pc:sldMk cId="747324551" sldId="295"/>
            <ac:picMk id="92" creationId="{00000000-0000-0000-0000-000000000000}"/>
          </ac:picMkLst>
        </pc:picChg>
        <pc:picChg chg="del">
          <ac:chgData name="Mohammad Almasri" userId="2bfd6ca34236f9a4" providerId="LiveId" clId="{F579AB11-790A-4ACC-A971-A18B164ABFFE}" dt="2023-02-03T19:44:54.486" v="791" actId="478"/>
          <ac:picMkLst>
            <pc:docMk/>
            <pc:sldMk cId="747324551" sldId="295"/>
            <ac:picMk id="93" creationId="{00000000-0000-0000-0000-000000000000}"/>
          </ac:picMkLst>
        </pc:picChg>
        <pc:picChg chg="del">
          <ac:chgData name="Mohammad Almasri" userId="2bfd6ca34236f9a4" providerId="LiveId" clId="{F579AB11-790A-4ACC-A971-A18B164ABFFE}" dt="2023-02-03T19:44:57.425" v="793" actId="478"/>
          <ac:picMkLst>
            <pc:docMk/>
            <pc:sldMk cId="747324551" sldId="295"/>
            <ac:picMk id="94" creationId="{00000000-0000-0000-0000-000000000000}"/>
          </ac:picMkLst>
        </pc:picChg>
        <pc:picChg chg="del">
          <ac:chgData name="Mohammad Almasri" userId="2bfd6ca34236f9a4" providerId="LiveId" clId="{F579AB11-790A-4ACC-A971-A18B164ABFFE}" dt="2023-02-03T19:45:15.817" v="797" actId="478"/>
          <ac:picMkLst>
            <pc:docMk/>
            <pc:sldMk cId="747324551" sldId="295"/>
            <ac:picMk id="95" creationId="{00000000-0000-0000-0000-000000000000}"/>
          </ac:picMkLst>
        </pc:picChg>
        <pc:picChg chg="del">
          <ac:chgData name="Mohammad Almasri" userId="2bfd6ca34236f9a4" providerId="LiveId" clId="{F579AB11-790A-4ACC-A971-A18B164ABFFE}" dt="2023-02-03T19:45:14.568" v="796" actId="478"/>
          <ac:picMkLst>
            <pc:docMk/>
            <pc:sldMk cId="747324551" sldId="295"/>
            <ac:picMk id="96" creationId="{00000000-0000-0000-0000-000000000000}"/>
          </ac:picMkLst>
        </pc:picChg>
        <pc:picChg chg="del">
          <ac:chgData name="Mohammad Almasri" userId="2bfd6ca34236f9a4" providerId="LiveId" clId="{F579AB11-790A-4ACC-A971-A18B164ABFFE}" dt="2023-02-03T19:45:07.536" v="795" actId="478"/>
          <ac:picMkLst>
            <pc:docMk/>
            <pc:sldMk cId="747324551" sldId="295"/>
            <ac:picMk id="97" creationId="{00000000-0000-0000-0000-000000000000}"/>
          </ac:picMkLst>
        </pc:picChg>
        <pc:picChg chg="del">
          <ac:chgData name="Mohammad Almasri" userId="2bfd6ca34236f9a4" providerId="LiveId" clId="{F579AB11-790A-4ACC-A971-A18B164ABFFE}" dt="2023-02-03T19:45:05.137" v="794" actId="478"/>
          <ac:picMkLst>
            <pc:docMk/>
            <pc:sldMk cId="747324551" sldId="295"/>
            <ac:picMk id="98" creationId="{00000000-0000-0000-0000-000000000000}"/>
          </ac:picMkLst>
        </pc:picChg>
        <pc:inkChg chg="add">
          <ac:chgData name="Mohammad Almasri" userId="2bfd6ca34236f9a4" providerId="LiveId" clId="{F579AB11-790A-4ACC-A971-A18B164ABFFE}" dt="2023-02-04T19:23:35.899" v="2496"/>
          <ac:inkMkLst>
            <pc:docMk/>
            <pc:sldMk cId="747324551" sldId="295"/>
            <ac:inkMk id="19" creationId="{75E9222F-A2A4-BF96-135D-CEA339F9A051}"/>
          </ac:inkMkLst>
        </pc:inkChg>
        <pc:cxnChg chg="add mod">
          <ac:chgData name="Mohammad Almasri" userId="2bfd6ca34236f9a4" providerId="LiveId" clId="{F579AB11-790A-4ACC-A971-A18B164ABFFE}" dt="2023-02-03T19:35:24.833" v="536" actId="14100"/>
          <ac:cxnSpMkLst>
            <pc:docMk/>
            <pc:sldMk cId="747324551" sldId="295"/>
            <ac:cxnSpMk id="102" creationId="{ACF901F5-1C62-7F34-DBD6-A2E06EB897B6}"/>
          </ac:cxnSpMkLst>
        </pc:cxnChg>
        <pc:cxnChg chg="add mod">
          <ac:chgData name="Mohammad Almasri" userId="2bfd6ca34236f9a4" providerId="LiveId" clId="{F579AB11-790A-4ACC-A971-A18B164ABFFE}" dt="2023-02-03T19:35:31.414" v="540" actId="1076"/>
          <ac:cxnSpMkLst>
            <pc:docMk/>
            <pc:sldMk cId="747324551" sldId="295"/>
            <ac:cxnSpMk id="105" creationId="{4D068A96-657C-08B7-27DD-DC786AF710D0}"/>
          </ac:cxnSpMkLst>
        </pc:cxnChg>
        <pc:cxnChg chg="add mod">
          <ac:chgData name="Mohammad Almasri" userId="2bfd6ca34236f9a4" providerId="LiveId" clId="{F579AB11-790A-4ACC-A971-A18B164ABFFE}" dt="2023-02-03T19:35:37.750" v="543" actId="14100"/>
          <ac:cxnSpMkLst>
            <pc:docMk/>
            <pc:sldMk cId="747324551" sldId="295"/>
            <ac:cxnSpMk id="107" creationId="{023DB406-97B5-9210-8592-1E211A146033}"/>
          </ac:cxnSpMkLst>
        </pc:cxnChg>
      </pc:sldChg>
      <pc:sldChg chg="addSp delSp modSp add mod ord">
        <pc:chgData name="Mohammad Almasri" userId="2bfd6ca34236f9a4" providerId="LiveId" clId="{F579AB11-790A-4ACC-A971-A18B164ABFFE}" dt="2023-02-03T20:04:18.206" v="1203"/>
        <pc:sldMkLst>
          <pc:docMk/>
          <pc:sldMk cId="1747019977" sldId="296"/>
        </pc:sldMkLst>
        <pc:spChg chg="add mod">
          <ac:chgData name="Mohammad Almasri" userId="2bfd6ca34236f9a4" providerId="LiveId" clId="{F579AB11-790A-4ACC-A971-A18B164ABFFE}" dt="2023-02-03T20:04:18.206" v="1203"/>
          <ac:spMkLst>
            <pc:docMk/>
            <pc:sldMk cId="1747019977" sldId="296"/>
            <ac:spMk id="19" creationId="{7BB7167D-D1D1-FDFD-3731-59409F33F7C1}"/>
          </ac:spMkLst>
        </pc:spChg>
        <pc:spChg chg="del">
          <ac:chgData name="Mohammad Almasri" userId="2bfd6ca34236f9a4" providerId="LiveId" clId="{F579AB11-790A-4ACC-A971-A18B164ABFFE}" dt="2023-02-03T19:42:52.222" v="697" actId="478"/>
          <ac:spMkLst>
            <pc:docMk/>
            <pc:sldMk cId="1747019977" sldId="296"/>
            <ac:spMk id="45" creationId="{00000000-0000-0000-0000-000000000000}"/>
          </ac:spMkLst>
        </pc:spChg>
        <pc:spChg chg="mod">
          <ac:chgData name="Mohammad Almasri" userId="2bfd6ca34236f9a4" providerId="LiveId" clId="{F579AB11-790A-4ACC-A971-A18B164ABFFE}" dt="2023-02-03T19:43:14.653" v="787" actId="20577"/>
          <ac:spMkLst>
            <pc:docMk/>
            <pc:sldMk cId="1747019977" sldId="296"/>
            <ac:spMk id="47" creationId="{00000000-0000-0000-0000-000000000000}"/>
          </ac:spMkLst>
        </pc:spChg>
        <pc:spChg chg="del">
          <ac:chgData name="Mohammad Almasri" userId="2bfd6ca34236f9a4" providerId="LiveId" clId="{F579AB11-790A-4ACC-A971-A18B164ABFFE}" dt="2023-02-03T19:42:53.362" v="698" actId="478"/>
          <ac:spMkLst>
            <pc:docMk/>
            <pc:sldMk cId="1747019977" sldId="296"/>
            <ac:spMk id="48" creationId="{00000000-0000-0000-0000-000000000000}"/>
          </ac:spMkLst>
        </pc:spChg>
        <pc:picChg chg="del">
          <ac:chgData name="Mohammad Almasri" userId="2bfd6ca34236f9a4" providerId="LiveId" clId="{F579AB11-790A-4ACC-A971-A18B164ABFFE}" dt="2023-02-03T19:42:50.753" v="696" actId="478"/>
          <ac:picMkLst>
            <pc:docMk/>
            <pc:sldMk cId="1747019977" sldId="296"/>
            <ac:picMk id="49" creationId="{81E6B948-0BA6-BC8A-90B8-49A4E86580A7}"/>
          </ac:picMkLst>
        </pc:picChg>
      </pc:sldChg>
      <pc:sldChg chg="addSp delSp modSp add del mod">
        <pc:chgData name="Mohammad Almasri" userId="2bfd6ca34236f9a4" providerId="LiveId" clId="{F579AB11-790A-4ACC-A971-A18B164ABFFE}" dt="2023-02-03T20:12:00.614" v="1312" actId="2696"/>
        <pc:sldMkLst>
          <pc:docMk/>
          <pc:sldMk cId="4098325025" sldId="297"/>
        </pc:sldMkLst>
        <pc:spChg chg="add mod">
          <ac:chgData name="Mohammad Almasri" userId="2bfd6ca34236f9a4" providerId="LiveId" clId="{F579AB11-790A-4ACC-A971-A18B164ABFFE}" dt="2023-02-03T20:03:28.067" v="1194"/>
          <ac:spMkLst>
            <pc:docMk/>
            <pc:sldMk cId="4098325025" sldId="297"/>
            <ac:spMk id="45" creationId="{F6138714-7D87-C5FB-3C6A-D1DE8E307EE2}"/>
          </ac:spMkLst>
        </pc:spChg>
        <pc:picChg chg="del">
          <ac:chgData name="Mohammad Almasri" userId="2bfd6ca34236f9a4" providerId="LiveId" clId="{F579AB11-790A-4ACC-A971-A18B164ABFFE}" dt="2023-02-03T19:41:16.531" v="693" actId="478"/>
          <ac:picMkLst>
            <pc:docMk/>
            <pc:sldMk cId="4098325025" sldId="297"/>
            <ac:picMk id="19" creationId="{00000000-0000-0000-0000-000000000000}"/>
          </ac:picMkLst>
        </pc:picChg>
        <pc:picChg chg="del">
          <ac:chgData name="Mohammad Almasri" userId="2bfd6ca34236f9a4" providerId="LiveId" clId="{F579AB11-790A-4ACC-A971-A18B164ABFFE}" dt="2023-02-03T19:41:14.493" v="692" actId="478"/>
          <ac:picMkLst>
            <pc:docMk/>
            <pc:sldMk cId="4098325025" sldId="297"/>
            <ac:picMk id="65" creationId="{00000000-0000-0000-0000-000000000000}"/>
          </ac:picMkLst>
        </pc:picChg>
        <pc:cxnChg chg="del">
          <ac:chgData name="Mohammad Almasri" userId="2bfd6ca34236f9a4" providerId="LiveId" clId="{F579AB11-790A-4ACC-A971-A18B164ABFFE}" dt="2023-02-03T19:40:54.674" v="688" actId="478"/>
          <ac:cxnSpMkLst>
            <pc:docMk/>
            <pc:sldMk cId="4098325025" sldId="297"/>
            <ac:cxnSpMk id="102" creationId="{ACF901F5-1C62-7F34-DBD6-A2E06EB897B6}"/>
          </ac:cxnSpMkLst>
        </pc:cxnChg>
        <pc:cxnChg chg="del">
          <ac:chgData name="Mohammad Almasri" userId="2bfd6ca34236f9a4" providerId="LiveId" clId="{F579AB11-790A-4ACC-A971-A18B164ABFFE}" dt="2023-02-03T19:40:55.478" v="689" actId="478"/>
          <ac:cxnSpMkLst>
            <pc:docMk/>
            <pc:sldMk cId="4098325025" sldId="297"/>
            <ac:cxnSpMk id="105" creationId="{4D068A96-657C-08B7-27DD-DC786AF710D0}"/>
          </ac:cxnSpMkLst>
        </pc:cxnChg>
        <pc:cxnChg chg="del">
          <ac:chgData name="Mohammad Almasri" userId="2bfd6ca34236f9a4" providerId="LiveId" clId="{F579AB11-790A-4ACC-A971-A18B164ABFFE}" dt="2023-02-03T19:40:53.534" v="687" actId="478"/>
          <ac:cxnSpMkLst>
            <pc:docMk/>
            <pc:sldMk cId="4098325025" sldId="297"/>
            <ac:cxnSpMk id="107" creationId="{023DB406-97B5-9210-8592-1E211A146033}"/>
          </ac:cxnSpMkLst>
        </pc:cxnChg>
      </pc:sldChg>
      <pc:sldChg chg="new del">
        <pc:chgData name="Mohammad Almasri" userId="2bfd6ca34236f9a4" providerId="LiveId" clId="{F579AB11-790A-4ACC-A971-A18B164ABFFE}" dt="2023-02-03T19:46:06.774" v="809" actId="2696"/>
        <pc:sldMkLst>
          <pc:docMk/>
          <pc:sldMk cId="3055477686" sldId="298"/>
        </pc:sldMkLst>
      </pc:sldChg>
      <pc:sldChg chg="addSp delSp modSp add mod">
        <pc:chgData name="Mohammad Almasri" userId="2bfd6ca34236f9a4" providerId="LiveId" clId="{F579AB11-790A-4ACC-A971-A18B164ABFFE}" dt="2023-02-03T20:04:19.086" v="1204"/>
        <pc:sldMkLst>
          <pc:docMk/>
          <pc:sldMk cId="3800793448" sldId="298"/>
        </pc:sldMkLst>
        <pc:spChg chg="mod">
          <ac:chgData name="Mohammad Almasri" userId="2bfd6ca34236f9a4" providerId="LiveId" clId="{F579AB11-790A-4ACC-A971-A18B164ABFFE}" dt="2023-02-03T19:48:45.304" v="1070" actId="20577"/>
          <ac:spMkLst>
            <pc:docMk/>
            <pc:sldMk cId="3800793448" sldId="298"/>
            <ac:spMk id="47" creationId="{00000000-0000-0000-0000-000000000000}"/>
          </ac:spMkLst>
        </pc:spChg>
        <pc:spChg chg="add mod">
          <ac:chgData name="Mohammad Almasri" userId="2bfd6ca34236f9a4" providerId="LiveId" clId="{F579AB11-790A-4ACC-A971-A18B164ABFFE}" dt="2023-02-03T19:50:05.940" v="1079" actId="1076"/>
          <ac:spMkLst>
            <pc:docMk/>
            <pc:sldMk cId="3800793448" sldId="298"/>
            <ac:spMk id="50" creationId="{83E5B422-7C30-2D51-36F2-19373339A82E}"/>
          </ac:spMkLst>
        </pc:spChg>
        <pc:spChg chg="add mod">
          <ac:chgData name="Mohammad Almasri" userId="2bfd6ca34236f9a4" providerId="LiveId" clId="{F579AB11-790A-4ACC-A971-A18B164ABFFE}" dt="2023-02-03T20:04:19.086" v="1204"/>
          <ac:spMkLst>
            <pc:docMk/>
            <pc:sldMk cId="3800793448" sldId="298"/>
            <ac:spMk id="54" creationId="{A2026EC2-67CF-9EE1-E1F9-BCA588C2530F}"/>
          </ac:spMkLst>
        </pc:spChg>
        <pc:picChg chg="add mod">
          <ac:chgData name="Mohammad Almasri" userId="2bfd6ca34236f9a4" providerId="LiveId" clId="{F579AB11-790A-4ACC-A971-A18B164ABFFE}" dt="2023-02-03T19:46:44.881" v="874" actId="1076"/>
          <ac:picMkLst>
            <pc:docMk/>
            <pc:sldMk cId="3800793448" sldId="298"/>
            <ac:picMk id="19" creationId="{2486CB99-2654-808D-9953-A7B8927C6FAA}"/>
          </ac:picMkLst>
        </pc:picChg>
        <pc:picChg chg="add mod">
          <ac:chgData name="Mohammad Almasri" userId="2bfd6ca34236f9a4" providerId="LiveId" clId="{F579AB11-790A-4ACC-A971-A18B164ABFFE}" dt="2023-02-03T19:46:47.976" v="876" actId="1076"/>
          <ac:picMkLst>
            <pc:docMk/>
            <pc:sldMk cId="3800793448" sldId="298"/>
            <ac:picMk id="45" creationId="{1F2FED96-C077-93BB-36E1-5EFBCF73C107}"/>
          </ac:picMkLst>
        </pc:picChg>
        <pc:picChg chg="add del mod">
          <ac:chgData name="Mohammad Almasri" userId="2bfd6ca34236f9a4" providerId="LiveId" clId="{F579AB11-790A-4ACC-A971-A18B164ABFFE}" dt="2023-02-03T19:46:55.857" v="879" actId="478"/>
          <ac:picMkLst>
            <pc:docMk/>
            <pc:sldMk cId="3800793448" sldId="298"/>
            <ac:picMk id="48" creationId="{C4B73EAB-DAE4-52C9-2357-806142C9D79E}"/>
          </ac:picMkLst>
        </pc:picChg>
        <pc:picChg chg="add mod">
          <ac:chgData name="Mohammad Almasri" userId="2bfd6ca34236f9a4" providerId="LiveId" clId="{F579AB11-790A-4ACC-A971-A18B164ABFFE}" dt="2023-02-03T19:46:50.604" v="878" actId="571"/>
          <ac:picMkLst>
            <pc:docMk/>
            <pc:sldMk cId="3800793448" sldId="298"/>
            <ac:picMk id="49" creationId="{20DD37A3-7019-DDB8-8E64-D80E6ADE24D3}"/>
          </ac:picMkLst>
        </pc:picChg>
        <pc:picChg chg="add mod">
          <ac:chgData name="Mohammad Almasri" userId="2bfd6ca34236f9a4" providerId="LiveId" clId="{F579AB11-790A-4ACC-A971-A18B164ABFFE}" dt="2023-02-03T19:50:18.933" v="1081"/>
          <ac:picMkLst>
            <pc:docMk/>
            <pc:sldMk cId="3800793448" sldId="298"/>
            <ac:picMk id="52" creationId="{5EA9456A-31B9-1A9B-74D2-409F5BDCDA70}"/>
          </ac:picMkLst>
        </pc:picChg>
        <pc:cxnChg chg="add mod">
          <ac:chgData name="Mohammad Almasri" userId="2bfd6ca34236f9a4" providerId="LiveId" clId="{F579AB11-790A-4ACC-A971-A18B164ABFFE}" dt="2023-02-03T19:50:22.809" v="1084" actId="1076"/>
          <ac:cxnSpMkLst>
            <pc:docMk/>
            <pc:sldMk cId="3800793448" sldId="298"/>
            <ac:cxnSpMk id="51" creationId="{A27EA079-485F-B30E-E156-4E2E564E8D92}"/>
          </ac:cxnSpMkLst>
        </pc:cxnChg>
      </pc:sldChg>
      <pc:sldChg chg="addSp modSp add del ord">
        <pc:chgData name="Mohammad Almasri" userId="2bfd6ca34236f9a4" providerId="LiveId" clId="{F579AB11-790A-4ACC-A971-A18B164ABFFE}" dt="2023-02-03T20:06:27.671" v="1310" actId="2696"/>
        <pc:sldMkLst>
          <pc:docMk/>
          <pc:sldMk cId="81419378" sldId="299"/>
        </pc:sldMkLst>
        <pc:spChg chg="add mod">
          <ac:chgData name="Mohammad Almasri" userId="2bfd6ca34236f9a4" providerId="LiveId" clId="{F579AB11-790A-4ACC-A971-A18B164ABFFE}" dt="2023-02-03T20:03:24.554" v="1192"/>
          <ac:spMkLst>
            <pc:docMk/>
            <pc:sldMk cId="81419378" sldId="299"/>
            <ac:spMk id="19" creationId="{66694FC3-4649-C0E7-B3C9-E924F51B5F39}"/>
          </ac:spMkLst>
        </pc:spChg>
      </pc:sldChg>
      <pc:sldChg chg="addSp modSp add del">
        <pc:chgData name="Mohammad Almasri" userId="2bfd6ca34236f9a4" providerId="LiveId" clId="{F579AB11-790A-4ACC-A971-A18B164ABFFE}" dt="2023-02-03T20:06:30.365" v="1311" actId="2696"/>
        <pc:sldMkLst>
          <pc:docMk/>
          <pc:sldMk cId="3134746424" sldId="300"/>
        </pc:sldMkLst>
        <pc:spChg chg="add mod">
          <ac:chgData name="Mohammad Almasri" userId="2bfd6ca34236f9a4" providerId="LiveId" clId="{F579AB11-790A-4ACC-A971-A18B164ABFFE}" dt="2023-02-03T20:03:26.352" v="1193"/>
          <ac:spMkLst>
            <pc:docMk/>
            <pc:sldMk cId="3134746424" sldId="300"/>
            <ac:spMk id="19" creationId="{0F7981C0-701B-75EB-BE27-1BF47D9D769F}"/>
          </ac:spMkLst>
        </pc:spChg>
      </pc:sldChg>
      <pc:sldChg chg="add del">
        <pc:chgData name="Mohammad Almasri" userId="2bfd6ca34236f9a4" providerId="LiveId" clId="{F579AB11-790A-4ACC-A971-A18B164ABFFE}" dt="2023-02-03T19:50:32.481" v="1085" actId="2696"/>
        <pc:sldMkLst>
          <pc:docMk/>
          <pc:sldMk cId="2221660770" sldId="301"/>
        </pc:sldMkLst>
      </pc:sldChg>
      <pc:sldChg chg="addSp delSp modSp add mod ord">
        <pc:chgData name="Mohammad Almasri" userId="2bfd6ca34236f9a4" providerId="LiveId" clId="{F579AB11-790A-4ACC-A971-A18B164ABFFE}" dt="2023-02-03T20:06:16.869" v="1309" actId="255"/>
        <pc:sldMkLst>
          <pc:docMk/>
          <pc:sldMk cId="2452565296" sldId="301"/>
        </pc:sldMkLst>
        <pc:spChg chg="del">
          <ac:chgData name="Mohammad Almasri" userId="2bfd6ca34236f9a4" providerId="LiveId" clId="{F579AB11-790A-4ACC-A971-A18B164ABFFE}" dt="2023-02-03T20:04:54.654" v="1205" actId="478"/>
          <ac:spMkLst>
            <pc:docMk/>
            <pc:sldMk cId="2452565296" sldId="301"/>
            <ac:spMk id="45" creationId="{00000000-0000-0000-0000-000000000000}"/>
          </ac:spMkLst>
        </pc:spChg>
        <pc:spChg chg="mod">
          <ac:chgData name="Mohammad Almasri" userId="2bfd6ca34236f9a4" providerId="LiveId" clId="{F579AB11-790A-4ACC-A971-A18B164ABFFE}" dt="2023-02-03T20:06:16.869" v="1309" actId="255"/>
          <ac:spMkLst>
            <pc:docMk/>
            <pc:sldMk cId="2452565296" sldId="301"/>
            <ac:spMk id="57" creationId="{00000000-0000-0000-0000-000000000000}"/>
          </ac:spMkLst>
        </pc:spChg>
        <pc:spChg chg="del">
          <ac:chgData name="Mohammad Almasri" userId="2bfd6ca34236f9a4" providerId="LiveId" clId="{F579AB11-790A-4ACC-A971-A18B164ABFFE}" dt="2023-02-03T20:04:56.106" v="1206" actId="478"/>
          <ac:spMkLst>
            <pc:docMk/>
            <pc:sldMk cId="2452565296" sldId="301"/>
            <ac:spMk id="58" creationId="{00000000-0000-0000-0000-000000000000}"/>
          </ac:spMkLst>
        </pc:spChg>
        <pc:spChg chg="add del mod">
          <ac:chgData name="Mohammad Almasri" userId="2bfd6ca34236f9a4" providerId="LiveId" clId="{F579AB11-790A-4ACC-A971-A18B164ABFFE}" dt="2023-02-03T19:57:29.775" v="1131" actId="478"/>
          <ac:spMkLst>
            <pc:docMk/>
            <pc:sldMk cId="2452565296" sldId="301"/>
            <ac:spMk id="59" creationId="{7B895CDC-CE37-1F7B-3397-EE42C24FF55E}"/>
          </ac:spMkLst>
        </pc:spChg>
        <pc:spChg chg="add mod">
          <ac:chgData name="Mohammad Almasri" userId="2bfd6ca34236f9a4" providerId="LiveId" clId="{F579AB11-790A-4ACC-A971-A18B164ABFFE}" dt="2023-02-03T20:00:00.730" v="1160" actId="20577"/>
          <ac:spMkLst>
            <pc:docMk/>
            <pc:sldMk cId="2452565296" sldId="301"/>
            <ac:spMk id="60" creationId="{7924A99F-9322-9F47-E77B-8894757D3AFF}"/>
          </ac:spMkLst>
        </pc:spChg>
      </pc:sldChg>
      <pc:sldChg chg="new del">
        <pc:chgData name="Mohammad Almasri" userId="2bfd6ca34236f9a4" providerId="LiveId" clId="{F579AB11-790A-4ACC-A971-A18B164ABFFE}" dt="2023-02-03T19:56:34.598" v="1117" actId="680"/>
        <pc:sldMkLst>
          <pc:docMk/>
          <pc:sldMk cId="3587920393" sldId="301"/>
        </pc:sldMkLst>
      </pc:sldChg>
      <pc:sldChg chg="add ord">
        <pc:chgData name="Mohammad Almasri" userId="2bfd6ca34236f9a4" providerId="LiveId" clId="{F579AB11-790A-4ACC-A971-A18B164ABFFE}" dt="2023-02-03T19:58:03.713" v="1135"/>
        <pc:sldMkLst>
          <pc:docMk/>
          <pc:sldMk cId="1591877251" sldId="302"/>
        </pc:sldMkLst>
      </pc:sldChg>
      <pc:sldChg chg="add del">
        <pc:chgData name="Mohammad Almasri" userId="2bfd6ca34236f9a4" providerId="LiveId" clId="{F579AB11-790A-4ACC-A971-A18B164ABFFE}" dt="2023-02-03T19:56:53.783" v="1122"/>
        <pc:sldMkLst>
          <pc:docMk/>
          <pc:sldMk cId="2919902832" sldId="302"/>
        </pc:sldMkLst>
      </pc:sldChg>
      <pc:sldChg chg="addSp delSp modSp add mod ord">
        <pc:chgData name="Mohammad Almasri" userId="2bfd6ca34236f9a4" providerId="LiveId" clId="{F579AB11-790A-4ACC-A971-A18B164ABFFE}" dt="2023-02-03T20:03:23.474" v="1191"/>
        <pc:sldMkLst>
          <pc:docMk/>
          <pc:sldMk cId="814568145" sldId="303"/>
        </pc:sldMkLst>
        <pc:spChg chg="del mod">
          <ac:chgData name="Mohammad Almasri" userId="2bfd6ca34236f9a4" providerId="LiveId" clId="{F579AB11-790A-4ACC-A971-A18B164ABFFE}" dt="2023-02-03T19:59:17.751" v="1145" actId="478"/>
          <ac:spMkLst>
            <pc:docMk/>
            <pc:sldMk cId="814568145" sldId="303"/>
            <ac:spMk id="45" creationId="{00000000-0000-0000-0000-000000000000}"/>
          </ac:spMkLst>
        </pc:spChg>
        <pc:spChg chg="del">
          <ac:chgData name="Mohammad Almasri" userId="2bfd6ca34236f9a4" providerId="LiveId" clId="{F579AB11-790A-4ACC-A971-A18B164ABFFE}" dt="2023-02-03T19:59:08.426" v="1140" actId="478"/>
          <ac:spMkLst>
            <pc:docMk/>
            <pc:sldMk cId="814568145" sldId="303"/>
            <ac:spMk id="48" creationId="{00000000-0000-0000-0000-000000000000}"/>
          </ac:spMkLst>
        </pc:spChg>
        <pc:spChg chg="mod">
          <ac:chgData name="Mohammad Almasri" userId="2bfd6ca34236f9a4" providerId="LiveId" clId="{F579AB11-790A-4ACC-A971-A18B164ABFFE}" dt="2023-02-03T19:59:34.921" v="1150" actId="1076"/>
          <ac:spMkLst>
            <pc:docMk/>
            <pc:sldMk cId="814568145" sldId="303"/>
            <ac:spMk id="49" creationId="{00000000-0000-0000-0000-000000000000}"/>
          </ac:spMkLst>
        </pc:spChg>
        <pc:spChg chg="add mod">
          <ac:chgData name="Mohammad Almasri" userId="2bfd6ca34236f9a4" providerId="LiveId" clId="{F579AB11-790A-4ACC-A971-A18B164ABFFE}" dt="2023-02-03T20:03:23.474" v="1191"/>
          <ac:spMkLst>
            <pc:docMk/>
            <pc:sldMk cId="814568145" sldId="303"/>
            <ac:spMk id="107" creationId="{FC788E48-00E9-ED39-FB92-C4B9BB85878F}"/>
          </ac:spMkLst>
        </pc:spChg>
        <pc:picChg chg="mod">
          <ac:chgData name="Mohammad Almasri" userId="2bfd6ca34236f9a4" providerId="LiveId" clId="{F579AB11-790A-4ACC-A971-A18B164ABFFE}" dt="2023-02-03T19:59:12.098" v="1142" actId="1076"/>
          <ac:picMkLst>
            <pc:docMk/>
            <pc:sldMk cId="814568145" sldId="303"/>
            <ac:picMk id="3" creationId="{00000000-0000-0000-0000-000000000000}"/>
          </ac:picMkLst>
        </pc:picChg>
        <pc:cxnChg chg="add mod">
          <ac:chgData name="Mohammad Almasri" userId="2bfd6ca34236f9a4" providerId="LiveId" clId="{F579AB11-790A-4ACC-A971-A18B164ABFFE}" dt="2023-02-03T19:59:36.669" v="1151" actId="14100"/>
          <ac:cxnSpMkLst>
            <pc:docMk/>
            <pc:sldMk cId="814568145" sldId="303"/>
            <ac:cxnSpMk id="99" creationId="{FAEF10FA-836D-C16B-827F-F4EBECA90910}"/>
          </ac:cxnSpMkLst>
        </pc:cxnChg>
        <pc:cxnChg chg="add mod">
          <ac:chgData name="Mohammad Almasri" userId="2bfd6ca34236f9a4" providerId="LiveId" clId="{F579AB11-790A-4ACC-A971-A18B164ABFFE}" dt="2023-02-03T19:59:44.979" v="1155" actId="14100"/>
          <ac:cxnSpMkLst>
            <pc:docMk/>
            <pc:sldMk cId="814568145" sldId="303"/>
            <ac:cxnSpMk id="101" creationId="{B7339C25-E8D9-48D1-AA1D-56CFD0D34B45}"/>
          </ac:cxnSpMkLst>
        </pc:cxnChg>
        <pc:cxnChg chg="add mod">
          <ac:chgData name="Mohammad Almasri" userId="2bfd6ca34236f9a4" providerId="LiveId" clId="{F579AB11-790A-4ACC-A971-A18B164ABFFE}" dt="2023-02-03T19:59:50.682" v="1158" actId="14100"/>
          <ac:cxnSpMkLst>
            <pc:docMk/>
            <pc:sldMk cId="814568145" sldId="303"/>
            <ac:cxnSpMk id="104" creationId="{003411D8-A95A-8877-BDF3-1B7084B5D15F}"/>
          </ac:cxnSpMkLst>
        </pc:cxnChg>
      </pc:sldChg>
      <pc:sldChg chg="modSp add mod ord">
        <pc:chgData name="Mohammad Almasri" userId="2bfd6ca34236f9a4" providerId="LiveId" clId="{F579AB11-790A-4ACC-A971-A18B164ABFFE}" dt="2023-02-03T20:01:03.011" v="1169" actId="1076"/>
        <pc:sldMkLst>
          <pc:docMk/>
          <pc:sldMk cId="1416807094" sldId="304"/>
        </pc:sldMkLst>
        <pc:picChg chg="mod">
          <ac:chgData name="Mohammad Almasri" userId="2bfd6ca34236f9a4" providerId="LiveId" clId="{F579AB11-790A-4ACC-A971-A18B164ABFFE}" dt="2023-02-03T20:01:03.011" v="1169" actId="1076"/>
          <ac:picMkLst>
            <pc:docMk/>
            <pc:sldMk cId="1416807094" sldId="304"/>
            <ac:picMk id="16" creationId="{00000000-0000-0000-0000-000000000000}"/>
          </ac:picMkLst>
        </pc:picChg>
      </pc:sldChg>
      <pc:sldChg chg="add del ord">
        <pc:chgData name="Mohammad Almasri" userId="2bfd6ca34236f9a4" providerId="LiveId" clId="{F579AB11-790A-4ACC-A971-A18B164ABFFE}" dt="2023-02-03T20:12:21.574" v="1313" actId="2696"/>
        <pc:sldMkLst>
          <pc:docMk/>
          <pc:sldMk cId="3708371423" sldId="305"/>
        </pc:sldMkLst>
      </pc:sldChg>
      <pc:sldChg chg="addSp delSp modSp add mod ord">
        <pc:chgData name="Mohammad Almasri" userId="2bfd6ca34236f9a4" providerId="LiveId" clId="{F579AB11-790A-4ACC-A971-A18B164ABFFE}" dt="2023-02-03T21:09:26.293" v="2182" actId="1076"/>
        <pc:sldMkLst>
          <pc:docMk/>
          <pc:sldMk cId="2144515750" sldId="306"/>
        </pc:sldMkLst>
        <pc:spChg chg="mod">
          <ac:chgData name="Mohammad Almasri" userId="2bfd6ca34236f9a4" providerId="LiveId" clId="{F579AB11-790A-4ACC-A971-A18B164ABFFE}" dt="2023-02-03T21:09:13.412" v="2175"/>
          <ac:spMkLst>
            <pc:docMk/>
            <pc:sldMk cId="2144515750" sldId="306"/>
            <ac:spMk id="103" creationId="{6FBBF6DE-F827-3570-8FA2-2F9A90CC9849}"/>
          </ac:spMkLst>
        </pc:spChg>
        <pc:spChg chg="mod">
          <ac:chgData name="Mohammad Almasri" userId="2bfd6ca34236f9a4" providerId="LiveId" clId="{F579AB11-790A-4ACC-A971-A18B164ABFFE}" dt="2023-02-03T21:09:13.412" v="2175"/>
          <ac:spMkLst>
            <pc:docMk/>
            <pc:sldMk cId="2144515750" sldId="306"/>
            <ac:spMk id="112" creationId="{426EE1BC-DD6A-6902-CC19-DE5FD55EA5A7}"/>
          </ac:spMkLst>
        </pc:spChg>
        <pc:grpChg chg="add del mod">
          <ac:chgData name="Mohammad Almasri" userId="2bfd6ca34236f9a4" providerId="LiveId" clId="{F579AB11-790A-4ACC-A971-A18B164ABFFE}" dt="2023-02-03T21:09:14.032" v="2176"/>
          <ac:grpSpMkLst>
            <pc:docMk/>
            <pc:sldMk cId="2144515750" sldId="306"/>
            <ac:grpSpMk id="61" creationId="{F87BE7EA-9051-6115-1A58-25C2718C9FE7}"/>
          </ac:grpSpMkLst>
        </pc:grpChg>
        <pc:picChg chg="add mod">
          <ac:chgData name="Mohammad Almasri" userId="2bfd6ca34236f9a4" providerId="LiveId" clId="{F579AB11-790A-4ACC-A971-A18B164ABFFE}" dt="2023-02-03T20:14:51.488" v="1342" actId="1076"/>
          <ac:picMkLst>
            <pc:docMk/>
            <pc:sldMk cId="2144515750" sldId="306"/>
            <ac:picMk id="57" creationId="{0607843D-3D4E-6109-C297-9DC801EF3167}"/>
          </ac:picMkLst>
        </pc:picChg>
        <pc:picChg chg="add mod">
          <ac:chgData name="Mohammad Almasri" userId="2bfd6ca34236f9a4" providerId="LiveId" clId="{F579AB11-790A-4ACC-A971-A18B164ABFFE}" dt="2023-02-03T20:14:41.304" v="1341" actId="1076"/>
          <ac:picMkLst>
            <pc:docMk/>
            <pc:sldMk cId="2144515750" sldId="306"/>
            <ac:picMk id="58" creationId="{90DF22A7-E649-0D95-7C0E-078F1CAAEC46}"/>
          </ac:picMkLst>
        </pc:picChg>
        <pc:picChg chg="add mod">
          <ac:chgData name="Mohammad Almasri" userId="2bfd6ca34236f9a4" providerId="LiveId" clId="{F579AB11-790A-4ACC-A971-A18B164ABFFE}" dt="2023-02-03T20:14:38.484" v="1340" actId="571"/>
          <ac:picMkLst>
            <pc:docMk/>
            <pc:sldMk cId="2144515750" sldId="306"/>
            <ac:picMk id="59" creationId="{2CDA299F-2667-BCE9-1D53-D5B06726F16D}"/>
          </ac:picMkLst>
        </pc:picChg>
        <pc:picChg chg="add mod">
          <ac:chgData name="Mohammad Almasri" userId="2bfd6ca34236f9a4" providerId="LiveId" clId="{F579AB11-790A-4ACC-A971-A18B164ABFFE}" dt="2023-02-03T21:09:12.122" v="2174" actId="1076"/>
          <ac:picMkLst>
            <pc:docMk/>
            <pc:sldMk cId="2144515750" sldId="306"/>
            <ac:picMk id="60" creationId="{6A6310F4-9821-3C9F-9F34-6AD516AEE32F}"/>
          </ac:picMkLst>
        </pc:picChg>
        <pc:picChg chg="mod">
          <ac:chgData name="Mohammad Almasri" userId="2bfd6ca34236f9a4" providerId="LiveId" clId="{F579AB11-790A-4ACC-A971-A18B164ABFFE}" dt="2023-02-03T21:09:13.412" v="2175"/>
          <ac:picMkLst>
            <pc:docMk/>
            <pc:sldMk cId="2144515750" sldId="306"/>
            <ac:picMk id="62" creationId="{2ACBB418-297E-44B7-DE61-F97D2AB86CB3}"/>
          </ac:picMkLst>
        </pc:picChg>
        <pc:picChg chg="mod">
          <ac:chgData name="Mohammad Almasri" userId="2bfd6ca34236f9a4" providerId="LiveId" clId="{F579AB11-790A-4ACC-A971-A18B164ABFFE}" dt="2023-02-03T21:09:13.412" v="2175"/>
          <ac:picMkLst>
            <pc:docMk/>
            <pc:sldMk cId="2144515750" sldId="306"/>
            <ac:picMk id="63" creationId="{3B310858-8D16-EA03-5607-DCF8AEADEB2A}"/>
          </ac:picMkLst>
        </pc:picChg>
        <pc:picChg chg="mod">
          <ac:chgData name="Mohammad Almasri" userId="2bfd6ca34236f9a4" providerId="LiveId" clId="{F579AB11-790A-4ACC-A971-A18B164ABFFE}" dt="2023-02-03T21:09:13.412" v="2175"/>
          <ac:picMkLst>
            <pc:docMk/>
            <pc:sldMk cId="2144515750" sldId="306"/>
            <ac:picMk id="64" creationId="{B9004ED1-F0DF-16A7-3987-C0B0B448B2A2}"/>
          </ac:picMkLst>
        </pc:picChg>
        <pc:picChg chg="mod">
          <ac:chgData name="Mohammad Almasri" userId="2bfd6ca34236f9a4" providerId="LiveId" clId="{F579AB11-790A-4ACC-A971-A18B164ABFFE}" dt="2023-02-03T21:09:13.412" v="2175"/>
          <ac:picMkLst>
            <pc:docMk/>
            <pc:sldMk cId="2144515750" sldId="306"/>
            <ac:picMk id="65" creationId="{25D85275-3269-CB9F-BAE5-23101CBF77B3}"/>
          </ac:picMkLst>
        </pc:picChg>
        <pc:picChg chg="mod">
          <ac:chgData name="Mohammad Almasri" userId="2bfd6ca34236f9a4" providerId="LiveId" clId="{F579AB11-790A-4ACC-A971-A18B164ABFFE}" dt="2023-02-03T21:09:13.412" v="2175"/>
          <ac:picMkLst>
            <pc:docMk/>
            <pc:sldMk cId="2144515750" sldId="306"/>
            <ac:picMk id="66" creationId="{1E3A67BD-4CBF-077B-DBBF-E390832BE9C3}"/>
          </ac:picMkLst>
        </pc:picChg>
        <pc:picChg chg="mod">
          <ac:chgData name="Mohammad Almasri" userId="2bfd6ca34236f9a4" providerId="LiveId" clId="{F579AB11-790A-4ACC-A971-A18B164ABFFE}" dt="2023-02-03T21:09:13.412" v="2175"/>
          <ac:picMkLst>
            <pc:docMk/>
            <pc:sldMk cId="2144515750" sldId="306"/>
            <ac:picMk id="67" creationId="{52626CD9-BB08-8B52-7DD3-D048D66BFDA9}"/>
          </ac:picMkLst>
        </pc:picChg>
        <pc:picChg chg="mod">
          <ac:chgData name="Mohammad Almasri" userId="2bfd6ca34236f9a4" providerId="LiveId" clId="{F579AB11-790A-4ACC-A971-A18B164ABFFE}" dt="2023-02-03T21:09:13.412" v="2175"/>
          <ac:picMkLst>
            <pc:docMk/>
            <pc:sldMk cId="2144515750" sldId="306"/>
            <ac:picMk id="68" creationId="{FF23B6A3-8459-541C-B56B-C5D8E8F3C811}"/>
          </ac:picMkLst>
        </pc:picChg>
        <pc:picChg chg="mod">
          <ac:chgData name="Mohammad Almasri" userId="2bfd6ca34236f9a4" providerId="LiveId" clId="{F579AB11-790A-4ACC-A971-A18B164ABFFE}" dt="2023-02-03T21:09:13.412" v="2175"/>
          <ac:picMkLst>
            <pc:docMk/>
            <pc:sldMk cId="2144515750" sldId="306"/>
            <ac:picMk id="69" creationId="{8B40BACA-029F-75A3-2AAF-016594A06CE4}"/>
          </ac:picMkLst>
        </pc:picChg>
        <pc:picChg chg="mod">
          <ac:chgData name="Mohammad Almasri" userId="2bfd6ca34236f9a4" providerId="LiveId" clId="{F579AB11-790A-4ACC-A971-A18B164ABFFE}" dt="2023-02-03T21:09:13.412" v="2175"/>
          <ac:picMkLst>
            <pc:docMk/>
            <pc:sldMk cId="2144515750" sldId="306"/>
            <ac:picMk id="70" creationId="{70BEAE8D-EA74-DAAD-447E-B83403896DBE}"/>
          </ac:picMkLst>
        </pc:picChg>
        <pc:picChg chg="mod">
          <ac:chgData name="Mohammad Almasri" userId="2bfd6ca34236f9a4" providerId="LiveId" clId="{F579AB11-790A-4ACC-A971-A18B164ABFFE}" dt="2023-02-03T21:09:13.412" v="2175"/>
          <ac:picMkLst>
            <pc:docMk/>
            <pc:sldMk cId="2144515750" sldId="306"/>
            <ac:picMk id="71" creationId="{7DD7DD96-4D1A-A219-AC7A-80860750E06E}"/>
          </ac:picMkLst>
        </pc:picChg>
        <pc:picChg chg="mod">
          <ac:chgData name="Mohammad Almasri" userId="2bfd6ca34236f9a4" providerId="LiveId" clId="{F579AB11-790A-4ACC-A971-A18B164ABFFE}" dt="2023-02-03T21:09:13.412" v="2175"/>
          <ac:picMkLst>
            <pc:docMk/>
            <pc:sldMk cId="2144515750" sldId="306"/>
            <ac:picMk id="72" creationId="{FC0307C2-C46B-1F2D-E52A-E8F70F8B18EC}"/>
          </ac:picMkLst>
        </pc:picChg>
        <pc:picChg chg="mod">
          <ac:chgData name="Mohammad Almasri" userId="2bfd6ca34236f9a4" providerId="LiveId" clId="{F579AB11-790A-4ACC-A971-A18B164ABFFE}" dt="2023-02-03T21:09:13.412" v="2175"/>
          <ac:picMkLst>
            <pc:docMk/>
            <pc:sldMk cId="2144515750" sldId="306"/>
            <ac:picMk id="73" creationId="{14FBF24E-4339-45F4-573E-B9AA6AEDDC72}"/>
          </ac:picMkLst>
        </pc:picChg>
        <pc:picChg chg="mod">
          <ac:chgData name="Mohammad Almasri" userId="2bfd6ca34236f9a4" providerId="LiveId" clId="{F579AB11-790A-4ACC-A971-A18B164ABFFE}" dt="2023-02-03T21:09:13.412" v="2175"/>
          <ac:picMkLst>
            <pc:docMk/>
            <pc:sldMk cId="2144515750" sldId="306"/>
            <ac:picMk id="74" creationId="{AE23748E-009C-6421-A4CB-E38EA8070B97}"/>
          </ac:picMkLst>
        </pc:picChg>
        <pc:picChg chg="mod">
          <ac:chgData name="Mohammad Almasri" userId="2bfd6ca34236f9a4" providerId="LiveId" clId="{F579AB11-790A-4ACC-A971-A18B164ABFFE}" dt="2023-02-03T21:09:13.412" v="2175"/>
          <ac:picMkLst>
            <pc:docMk/>
            <pc:sldMk cId="2144515750" sldId="306"/>
            <ac:picMk id="75" creationId="{12E5227A-E740-05E8-AA05-51D378405E40}"/>
          </ac:picMkLst>
        </pc:picChg>
        <pc:picChg chg="mod">
          <ac:chgData name="Mohammad Almasri" userId="2bfd6ca34236f9a4" providerId="LiveId" clId="{F579AB11-790A-4ACC-A971-A18B164ABFFE}" dt="2023-02-03T21:09:13.412" v="2175"/>
          <ac:picMkLst>
            <pc:docMk/>
            <pc:sldMk cId="2144515750" sldId="306"/>
            <ac:picMk id="76" creationId="{543FB1BD-CACA-B2F1-8F07-CDB106A4C7E8}"/>
          </ac:picMkLst>
        </pc:picChg>
        <pc:picChg chg="mod">
          <ac:chgData name="Mohammad Almasri" userId="2bfd6ca34236f9a4" providerId="LiveId" clId="{F579AB11-790A-4ACC-A971-A18B164ABFFE}" dt="2023-02-03T21:09:13.412" v="2175"/>
          <ac:picMkLst>
            <pc:docMk/>
            <pc:sldMk cId="2144515750" sldId="306"/>
            <ac:picMk id="77" creationId="{E28C4172-9608-7306-D8F2-552417E8F129}"/>
          </ac:picMkLst>
        </pc:picChg>
        <pc:picChg chg="mod">
          <ac:chgData name="Mohammad Almasri" userId="2bfd6ca34236f9a4" providerId="LiveId" clId="{F579AB11-790A-4ACC-A971-A18B164ABFFE}" dt="2023-02-03T21:09:13.412" v="2175"/>
          <ac:picMkLst>
            <pc:docMk/>
            <pc:sldMk cId="2144515750" sldId="306"/>
            <ac:picMk id="78" creationId="{69414000-C092-647C-3C08-75EACBE2372F}"/>
          </ac:picMkLst>
        </pc:picChg>
        <pc:picChg chg="mod">
          <ac:chgData name="Mohammad Almasri" userId="2bfd6ca34236f9a4" providerId="LiveId" clId="{F579AB11-790A-4ACC-A971-A18B164ABFFE}" dt="2023-02-03T21:09:13.412" v="2175"/>
          <ac:picMkLst>
            <pc:docMk/>
            <pc:sldMk cId="2144515750" sldId="306"/>
            <ac:picMk id="79" creationId="{B8424472-9F5D-3072-FB20-8F2080082BDB}"/>
          </ac:picMkLst>
        </pc:picChg>
        <pc:picChg chg="mod">
          <ac:chgData name="Mohammad Almasri" userId="2bfd6ca34236f9a4" providerId="LiveId" clId="{F579AB11-790A-4ACC-A971-A18B164ABFFE}" dt="2023-02-03T21:09:13.412" v="2175"/>
          <ac:picMkLst>
            <pc:docMk/>
            <pc:sldMk cId="2144515750" sldId="306"/>
            <ac:picMk id="80" creationId="{6EB432B0-563D-DDB4-ABFB-FA37B3F166A7}"/>
          </ac:picMkLst>
        </pc:picChg>
        <pc:picChg chg="mod">
          <ac:chgData name="Mohammad Almasri" userId="2bfd6ca34236f9a4" providerId="LiveId" clId="{F579AB11-790A-4ACC-A971-A18B164ABFFE}" dt="2023-02-03T21:09:13.412" v="2175"/>
          <ac:picMkLst>
            <pc:docMk/>
            <pc:sldMk cId="2144515750" sldId="306"/>
            <ac:picMk id="81" creationId="{00A77DD0-8417-E781-E2E0-E538E3F1243C}"/>
          </ac:picMkLst>
        </pc:picChg>
        <pc:picChg chg="mod">
          <ac:chgData name="Mohammad Almasri" userId="2bfd6ca34236f9a4" providerId="LiveId" clId="{F579AB11-790A-4ACC-A971-A18B164ABFFE}" dt="2023-02-03T21:09:13.412" v="2175"/>
          <ac:picMkLst>
            <pc:docMk/>
            <pc:sldMk cId="2144515750" sldId="306"/>
            <ac:picMk id="82" creationId="{0C42F822-2F44-8F44-FAC4-D5A16EFE8096}"/>
          </ac:picMkLst>
        </pc:picChg>
        <pc:picChg chg="mod">
          <ac:chgData name="Mohammad Almasri" userId="2bfd6ca34236f9a4" providerId="LiveId" clId="{F579AB11-790A-4ACC-A971-A18B164ABFFE}" dt="2023-02-03T21:09:13.412" v="2175"/>
          <ac:picMkLst>
            <pc:docMk/>
            <pc:sldMk cId="2144515750" sldId="306"/>
            <ac:picMk id="83" creationId="{F941F510-C2AF-797B-55B6-B2A8AD876C6F}"/>
          </ac:picMkLst>
        </pc:picChg>
        <pc:picChg chg="mod">
          <ac:chgData name="Mohammad Almasri" userId="2bfd6ca34236f9a4" providerId="LiveId" clId="{F579AB11-790A-4ACC-A971-A18B164ABFFE}" dt="2023-02-03T21:09:13.412" v="2175"/>
          <ac:picMkLst>
            <pc:docMk/>
            <pc:sldMk cId="2144515750" sldId="306"/>
            <ac:picMk id="84" creationId="{5E840B19-3C59-E4CF-29DC-B0A92B57A40D}"/>
          </ac:picMkLst>
        </pc:picChg>
        <pc:picChg chg="mod">
          <ac:chgData name="Mohammad Almasri" userId="2bfd6ca34236f9a4" providerId="LiveId" clId="{F579AB11-790A-4ACC-A971-A18B164ABFFE}" dt="2023-02-03T21:09:13.412" v="2175"/>
          <ac:picMkLst>
            <pc:docMk/>
            <pc:sldMk cId="2144515750" sldId="306"/>
            <ac:picMk id="85" creationId="{A0807322-B919-C710-3163-6AAD86A79534}"/>
          </ac:picMkLst>
        </pc:picChg>
        <pc:picChg chg="mod">
          <ac:chgData name="Mohammad Almasri" userId="2bfd6ca34236f9a4" providerId="LiveId" clId="{F579AB11-790A-4ACC-A971-A18B164ABFFE}" dt="2023-02-03T21:09:13.412" v="2175"/>
          <ac:picMkLst>
            <pc:docMk/>
            <pc:sldMk cId="2144515750" sldId="306"/>
            <ac:picMk id="86" creationId="{4798B446-56B4-2423-6579-18DC6D2229D6}"/>
          </ac:picMkLst>
        </pc:picChg>
        <pc:picChg chg="mod">
          <ac:chgData name="Mohammad Almasri" userId="2bfd6ca34236f9a4" providerId="LiveId" clId="{F579AB11-790A-4ACC-A971-A18B164ABFFE}" dt="2023-02-03T21:09:13.412" v="2175"/>
          <ac:picMkLst>
            <pc:docMk/>
            <pc:sldMk cId="2144515750" sldId="306"/>
            <ac:picMk id="87" creationId="{763CFAFF-EEC0-69B2-0390-B4F7ED194503}"/>
          </ac:picMkLst>
        </pc:picChg>
        <pc:picChg chg="mod">
          <ac:chgData name="Mohammad Almasri" userId="2bfd6ca34236f9a4" providerId="LiveId" clId="{F579AB11-790A-4ACC-A971-A18B164ABFFE}" dt="2023-02-03T21:09:13.412" v="2175"/>
          <ac:picMkLst>
            <pc:docMk/>
            <pc:sldMk cId="2144515750" sldId="306"/>
            <ac:picMk id="88" creationId="{5303917C-E691-86B2-6348-00F12A56B2AF}"/>
          </ac:picMkLst>
        </pc:picChg>
        <pc:picChg chg="mod">
          <ac:chgData name="Mohammad Almasri" userId="2bfd6ca34236f9a4" providerId="LiveId" clId="{F579AB11-790A-4ACC-A971-A18B164ABFFE}" dt="2023-02-03T21:09:13.412" v="2175"/>
          <ac:picMkLst>
            <pc:docMk/>
            <pc:sldMk cId="2144515750" sldId="306"/>
            <ac:picMk id="89" creationId="{75F1DC93-13BB-5AB5-0216-00D6D2A98460}"/>
          </ac:picMkLst>
        </pc:picChg>
        <pc:picChg chg="mod">
          <ac:chgData name="Mohammad Almasri" userId="2bfd6ca34236f9a4" providerId="LiveId" clId="{F579AB11-790A-4ACC-A971-A18B164ABFFE}" dt="2023-02-03T21:09:13.412" v="2175"/>
          <ac:picMkLst>
            <pc:docMk/>
            <pc:sldMk cId="2144515750" sldId="306"/>
            <ac:picMk id="90" creationId="{32C5A30A-91D3-4763-1E84-E57C9F75D390}"/>
          </ac:picMkLst>
        </pc:picChg>
        <pc:picChg chg="mod">
          <ac:chgData name="Mohammad Almasri" userId="2bfd6ca34236f9a4" providerId="LiveId" clId="{F579AB11-790A-4ACC-A971-A18B164ABFFE}" dt="2023-02-03T21:09:13.412" v="2175"/>
          <ac:picMkLst>
            <pc:docMk/>
            <pc:sldMk cId="2144515750" sldId="306"/>
            <ac:picMk id="91" creationId="{B01FBEAB-7F48-F4CD-40C5-0DD9382327AE}"/>
          </ac:picMkLst>
        </pc:picChg>
        <pc:picChg chg="mod">
          <ac:chgData name="Mohammad Almasri" userId="2bfd6ca34236f9a4" providerId="LiveId" clId="{F579AB11-790A-4ACC-A971-A18B164ABFFE}" dt="2023-02-03T21:09:13.412" v="2175"/>
          <ac:picMkLst>
            <pc:docMk/>
            <pc:sldMk cId="2144515750" sldId="306"/>
            <ac:picMk id="92" creationId="{0ABAEA1D-0BFF-6F5D-EF53-1606F628FFD2}"/>
          </ac:picMkLst>
        </pc:picChg>
        <pc:picChg chg="mod">
          <ac:chgData name="Mohammad Almasri" userId="2bfd6ca34236f9a4" providerId="LiveId" clId="{F579AB11-790A-4ACC-A971-A18B164ABFFE}" dt="2023-02-03T21:09:13.412" v="2175"/>
          <ac:picMkLst>
            <pc:docMk/>
            <pc:sldMk cId="2144515750" sldId="306"/>
            <ac:picMk id="93" creationId="{DDE1FF5D-946C-39A8-34BF-3A8E54ED808B}"/>
          </ac:picMkLst>
        </pc:picChg>
        <pc:picChg chg="mod">
          <ac:chgData name="Mohammad Almasri" userId="2bfd6ca34236f9a4" providerId="LiveId" clId="{F579AB11-790A-4ACC-A971-A18B164ABFFE}" dt="2023-02-03T21:09:13.412" v="2175"/>
          <ac:picMkLst>
            <pc:docMk/>
            <pc:sldMk cId="2144515750" sldId="306"/>
            <ac:picMk id="94" creationId="{24F26008-0CBD-CE24-6D9B-67C2F24ABFA8}"/>
          </ac:picMkLst>
        </pc:picChg>
        <pc:picChg chg="mod">
          <ac:chgData name="Mohammad Almasri" userId="2bfd6ca34236f9a4" providerId="LiveId" clId="{F579AB11-790A-4ACC-A971-A18B164ABFFE}" dt="2023-02-03T21:09:13.412" v="2175"/>
          <ac:picMkLst>
            <pc:docMk/>
            <pc:sldMk cId="2144515750" sldId="306"/>
            <ac:picMk id="95" creationId="{5FAF15A8-6588-B4C6-7539-9446589D1565}"/>
          </ac:picMkLst>
        </pc:picChg>
        <pc:picChg chg="mod">
          <ac:chgData name="Mohammad Almasri" userId="2bfd6ca34236f9a4" providerId="LiveId" clId="{F579AB11-790A-4ACC-A971-A18B164ABFFE}" dt="2023-02-03T21:09:13.412" v="2175"/>
          <ac:picMkLst>
            <pc:docMk/>
            <pc:sldMk cId="2144515750" sldId="306"/>
            <ac:picMk id="96" creationId="{50029F42-D021-DD4E-6591-092D2B66A46E}"/>
          </ac:picMkLst>
        </pc:picChg>
        <pc:picChg chg="mod">
          <ac:chgData name="Mohammad Almasri" userId="2bfd6ca34236f9a4" providerId="LiveId" clId="{F579AB11-790A-4ACC-A971-A18B164ABFFE}" dt="2023-02-03T21:09:13.412" v="2175"/>
          <ac:picMkLst>
            <pc:docMk/>
            <pc:sldMk cId="2144515750" sldId="306"/>
            <ac:picMk id="97" creationId="{52171371-E62A-A492-0720-6958311D6944}"/>
          </ac:picMkLst>
        </pc:picChg>
        <pc:picChg chg="mod">
          <ac:chgData name="Mohammad Almasri" userId="2bfd6ca34236f9a4" providerId="LiveId" clId="{F579AB11-790A-4ACC-A971-A18B164ABFFE}" dt="2023-02-03T21:09:13.412" v="2175"/>
          <ac:picMkLst>
            <pc:docMk/>
            <pc:sldMk cId="2144515750" sldId="306"/>
            <ac:picMk id="98" creationId="{DD5A8543-BD5A-57D9-EE7A-D03D083EB9F9}"/>
          </ac:picMkLst>
        </pc:picChg>
        <pc:picChg chg="mod">
          <ac:chgData name="Mohammad Almasri" userId="2bfd6ca34236f9a4" providerId="LiveId" clId="{F579AB11-790A-4ACC-A971-A18B164ABFFE}" dt="2023-02-03T21:09:13.412" v="2175"/>
          <ac:picMkLst>
            <pc:docMk/>
            <pc:sldMk cId="2144515750" sldId="306"/>
            <ac:picMk id="99" creationId="{F7521BB9-C709-D96A-3478-3F944094C7D5}"/>
          </ac:picMkLst>
        </pc:picChg>
        <pc:picChg chg="mod">
          <ac:chgData name="Mohammad Almasri" userId="2bfd6ca34236f9a4" providerId="LiveId" clId="{F579AB11-790A-4ACC-A971-A18B164ABFFE}" dt="2023-02-03T21:09:13.412" v="2175"/>
          <ac:picMkLst>
            <pc:docMk/>
            <pc:sldMk cId="2144515750" sldId="306"/>
            <ac:picMk id="100" creationId="{A8055571-E7FF-6C45-EEAE-5617495641F0}"/>
          </ac:picMkLst>
        </pc:picChg>
        <pc:picChg chg="mod">
          <ac:chgData name="Mohammad Almasri" userId="2bfd6ca34236f9a4" providerId="LiveId" clId="{F579AB11-790A-4ACC-A971-A18B164ABFFE}" dt="2023-02-03T21:09:13.412" v="2175"/>
          <ac:picMkLst>
            <pc:docMk/>
            <pc:sldMk cId="2144515750" sldId="306"/>
            <ac:picMk id="101" creationId="{DB631BAD-885A-7B79-0411-2FAEEBC535B5}"/>
          </ac:picMkLst>
        </pc:picChg>
        <pc:picChg chg="mod">
          <ac:chgData name="Mohammad Almasri" userId="2bfd6ca34236f9a4" providerId="LiveId" clId="{F579AB11-790A-4ACC-A971-A18B164ABFFE}" dt="2023-02-03T21:09:13.412" v="2175"/>
          <ac:picMkLst>
            <pc:docMk/>
            <pc:sldMk cId="2144515750" sldId="306"/>
            <ac:picMk id="102" creationId="{F84A2C6C-41A7-2882-A89E-FF0764538223}"/>
          </ac:picMkLst>
        </pc:picChg>
        <pc:picChg chg="mod">
          <ac:chgData name="Mohammad Almasri" userId="2bfd6ca34236f9a4" providerId="LiveId" clId="{F579AB11-790A-4ACC-A971-A18B164ABFFE}" dt="2023-02-03T21:09:13.412" v="2175"/>
          <ac:picMkLst>
            <pc:docMk/>
            <pc:sldMk cId="2144515750" sldId="306"/>
            <ac:picMk id="104" creationId="{EBD26289-5B3F-ACBD-255F-29347373A3C3}"/>
          </ac:picMkLst>
        </pc:picChg>
        <pc:picChg chg="mod">
          <ac:chgData name="Mohammad Almasri" userId="2bfd6ca34236f9a4" providerId="LiveId" clId="{F579AB11-790A-4ACC-A971-A18B164ABFFE}" dt="2023-02-03T21:09:13.412" v="2175"/>
          <ac:picMkLst>
            <pc:docMk/>
            <pc:sldMk cId="2144515750" sldId="306"/>
            <ac:picMk id="105" creationId="{5136CF0B-5ABF-C70B-794B-BB18BA517146}"/>
          </ac:picMkLst>
        </pc:picChg>
        <pc:picChg chg="mod">
          <ac:chgData name="Mohammad Almasri" userId="2bfd6ca34236f9a4" providerId="LiveId" clId="{F579AB11-790A-4ACC-A971-A18B164ABFFE}" dt="2023-02-03T21:09:13.412" v="2175"/>
          <ac:picMkLst>
            <pc:docMk/>
            <pc:sldMk cId="2144515750" sldId="306"/>
            <ac:picMk id="106" creationId="{D3CC8EC2-2140-FE36-9471-4881A6D6A435}"/>
          </ac:picMkLst>
        </pc:picChg>
        <pc:picChg chg="mod">
          <ac:chgData name="Mohammad Almasri" userId="2bfd6ca34236f9a4" providerId="LiveId" clId="{F579AB11-790A-4ACC-A971-A18B164ABFFE}" dt="2023-02-03T21:09:13.412" v="2175"/>
          <ac:picMkLst>
            <pc:docMk/>
            <pc:sldMk cId="2144515750" sldId="306"/>
            <ac:picMk id="107" creationId="{B845E97A-C1B7-D005-2B05-32801F497DC3}"/>
          </ac:picMkLst>
        </pc:picChg>
        <pc:picChg chg="mod">
          <ac:chgData name="Mohammad Almasri" userId="2bfd6ca34236f9a4" providerId="LiveId" clId="{F579AB11-790A-4ACC-A971-A18B164ABFFE}" dt="2023-02-03T21:09:13.412" v="2175"/>
          <ac:picMkLst>
            <pc:docMk/>
            <pc:sldMk cId="2144515750" sldId="306"/>
            <ac:picMk id="108" creationId="{89AFFE8F-E0B1-E05D-80F6-D70937241D76}"/>
          </ac:picMkLst>
        </pc:picChg>
        <pc:picChg chg="mod">
          <ac:chgData name="Mohammad Almasri" userId="2bfd6ca34236f9a4" providerId="LiveId" clId="{F579AB11-790A-4ACC-A971-A18B164ABFFE}" dt="2023-02-03T21:09:13.412" v="2175"/>
          <ac:picMkLst>
            <pc:docMk/>
            <pc:sldMk cId="2144515750" sldId="306"/>
            <ac:picMk id="109" creationId="{48AEE133-EC90-AA76-145D-5FB73AC942EE}"/>
          </ac:picMkLst>
        </pc:picChg>
        <pc:picChg chg="mod">
          <ac:chgData name="Mohammad Almasri" userId="2bfd6ca34236f9a4" providerId="LiveId" clId="{F579AB11-790A-4ACC-A971-A18B164ABFFE}" dt="2023-02-03T21:09:13.412" v="2175"/>
          <ac:picMkLst>
            <pc:docMk/>
            <pc:sldMk cId="2144515750" sldId="306"/>
            <ac:picMk id="110" creationId="{8644A23B-6F94-AB25-F53F-F0820A53EDEB}"/>
          </ac:picMkLst>
        </pc:picChg>
        <pc:picChg chg="mod">
          <ac:chgData name="Mohammad Almasri" userId="2bfd6ca34236f9a4" providerId="LiveId" clId="{F579AB11-790A-4ACC-A971-A18B164ABFFE}" dt="2023-02-03T21:09:13.412" v="2175"/>
          <ac:picMkLst>
            <pc:docMk/>
            <pc:sldMk cId="2144515750" sldId="306"/>
            <ac:picMk id="111" creationId="{4F2BEE2E-E4ED-0399-8605-8F477C0C4FBF}"/>
          </ac:picMkLst>
        </pc:picChg>
        <pc:picChg chg="add del mod">
          <ac:chgData name="Mohammad Almasri" userId="2bfd6ca34236f9a4" providerId="LiveId" clId="{F579AB11-790A-4ACC-A971-A18B164ABFFE}" dt="2023-02-03T21:09:17.755" v="2178"/>
          <ac:picMkLst>
            <pc:docMk/>
            <pc:sldMk cId="2144515750" sldId="306"/>
            <ac:picMk id="113" creationId="{73CB8F0E-C358-E88D-7D5F-2810CFF4AD37}"/>
          </ac:picMkLst>
        </pc:picChg>
        <pc:picChg chg="add mod">
          <ac:chgData name="Mohammad Almasri" userId="2bfd6ca34236f9a4" providerId="LiveId" clId="{F579AB11-790A-4ACC-A971-A18B164ABFFE}" dt="2023-02-03T21:09:21.478" v="2180" actId="1076"/>
          <ac:picMkLst>
            <pc:docMk/>
            <pc:sldMk cId="2144515750" sldId="306"/>
            <ac:picMk id="114" creationId="{B9786D1B-09C1-C41D-026F-8506A7F734F3}"/>
          </ac:picMkLst>
        </pc:picChg>
        <pc:picChg chg="add mod">
          <ac:chgData name="Mohammad Almasri" userId="2bfd6ca34236f9a4" providerId="LiveId" clId="{F579AB11-790A-4ACC-A971-A18B164ABFFE}" dt="2023-02-03T21:09:26.293" v="2182" actId="1076"/>
          <ac:picMkLst>
            <pc:docMk/>
            <pc:sldMk cId="2144515750" sldId="306"/>
            <ac:picMk id="115" creationId="{471BB0AE-D0AE-F37D-A882-CB30D9BA8591}"/>
          </ac:picMkLst>
        </pc:picChg>
      </pc:sldChg>
      <pc:sldChg chg="add del ord">
        <pc:chgData name="Mohammad Almasri" userId="2bfd6ca34236f9a4" providerId="LiveId" clId="{F579AB11-790A-4ACC-A971-A18B164ABFFE}" dt="2023-02-03T20:12:24.361" v="1314" actId="2696"/>
        <pc:sldMkLst>
          <pc:docMk/>
          <pc:sldMk cId="1720243770" sldId="307"/>
        </pc:sldMkLst>
      </pc:sldChg>
      <pc:sldChg chg="add ord">
        <pc:chgData name="Mohammad Almasri" userId="2bfd6ca34236f9a4" providerId="LiveId" clId="{F579AB11-790A-4ACC-A971-A18B164ABFFE}" dt="2023-02-03T20:13:17.992" v="1319"/>
        <pc:sldMkLst>
          <pc:docMk/>
          <pc:sldMk cId="3327694049" sldId="307"/>
        </pc:sldMkLst>
      </pc:sldChg>
      <pc:sldChg chg="addSp delSp modSp add del mod ord">
        <pc:chgData name="Mohammad Almasri" userId="2bfd6ca34236f9a4" providerId="LiveId" clId="{F579AB11-790A-4ACC-A971-A18B164ABFFE}" dt="2023-02-03T21:09:32.339" v="2185" actId="478"/>
        <pc:sldMkLst>
          <pc:docMk/>
          <pc:sldMk cId="2607574678" sldId="308"/>
        </pc:sldMkLst>
        <pc:spChg chg="del">
          <ac:chgData name="Mohammad Almasri" userId="2bfd6ca34236f9a4" providerId="LiveId" clId="{F579AB11-790A-4ACC-A971-A18B164ABFFE}" dt="2023-02-03T20:13:50.805" v="1326" actId="478"/>
          <ac:spMkLst>
            <pc:docMk/>
            <pc:sldMk cId="2607574678" sldId="308"/>
            <ac:spMk id="44" creationId="{00000000-0000-0000-0000-000000000000}"/>
          </ac:spMkLst>
        </pc:spChg>
        <pc:spChg chg="del">
          <ac:chgData name="Mohammad Almasri" userId="2bfd6ca34236f9a4" providerId="LiveId" clId="{F579AB11-790A-4ACC-A971-A18B164ABFFE}" dt="2023-02-03T20:13:46.460" v="1323" actId="478"/>
          <ac:spMkLst>
            <pc:docMk/>
            <pc:sldMk cId="2607574678" sldId="308"/>
            <ac:spMk id="56" creationId="{00000000-0000-0000-0000-000000000000}"/>
          </ac:spMkLst>
        </pc:spChg>
        <pc:grpChg chg="add del mod">
          <ac:chgData name="Mohammad Almasri" userId="2bfd6ca34236f9a4" providerId="LiveId" clId="{F579AB11-790A-4ACC-A971-A18B164ABFFE}" dt="2023-02-03T20:14:18.293" v="1335" actId="1076"/>
          <ac:grpSpMkLst>
            <pc:docMk/>
            <pc:sldMk cId="2607574678" sldId="308"/>
            <ac:grpSpMk id="2" creationId="{00000000-0000-0000-0000-000000000000}"/>
          </ac:grpSpMkLst>
        </pc:grpChg>
        <pc:picChg chg="add del mod">
          <ac:chgData name="Mohammad Almasri" userId="2bfd6ca34236f9a4" providerId="LiveId" clId="{F579AB11-790A-4ACC-A971-A18B164ABFFE}" dt="2023-02-03T21:09:31.528" v="2184" actId="478"/>
          <ac:picMkLst>
            <pc:docMk/>
            <pc:sldMk cId="2607574678" sldId="308"/>
            <ac:picMk id="57" creationId="{1629D08E-00DA-8CA8-34C8-3FE9F44B9E4D}"/>
          </ac:picMkLst>
        </pc:picChg>
        <pc:picChg chg="add del mod">
          <ac:chgData name="Mohammad Almasri" userId="2bfd6ca34236f9a4" providerId="LiveId" clId="{F579AB11-790A-4ACC-A971-A18B164ABFFE}" dt="2023-02-03T21:09:30.434" v="2183" actId="478"/>
          <ac:picMkLst>
            <pc:docMk/>
            <pc:sldMk cId="2607574678" sldId="308"/>
            <ac:picMk id="58" creationId="{391FC852-320C-D765-4FE8-EFA4A4CA8138}"/>
          </ac:picMkLst>
        </pc:picChg>
        <pc:picChg chg="add del mod">
          <ac:chgData name="Mohammad Almasri" userId="2bfd6ca34236f9a4" providerId="LiveId" clId="{F579AB11-790A-4ACC-A971-A18B164ABFFE}" dt="2023-02-03T21:09:32.339" v="2185" actId="478"/>
          <ac:picMkLst>
            <pc:docMk/>
            <pc:sldMk cId="2607574678" sldId="308"/>
            <ac:picMk id="59" creationId="{71372253-1DA7-848A-6603-F02C4F3B79B9}"/>
          </ac:picMkLst>
        </pc:picChg>
      </pc:sldChg>
      <pc:sldChg chg="modSp add mod">
        <pc:chgData name="Mohammad Almasri" userId="2bfd6ca34236f9a4" providerId="LiveId" clId="{F579AB11-790A-4ACC-A971-A18B164ABFFE}" dt="2023-02-03T20:16:46.710" v="1450" actId="113"/>
        <pc:sldMkLst>
          <pc:docMk/>
          <pc:sldMk cId="2434531693" sldId="309"/>
        </pc:sldMkLst>
        <pc:spChg chg="mod">
          <ac:chgData name="Mohammad Almasri" userId="2bfd6ca34236f9a4" providerId="LiveId" clId="{F579AB11-790A-4ACC-A971-A18B164ABFFE}" dt="2023-02-03T20:16:46.710" v="1450" actId="113"/>
          <ac:spMkLst>
            <pc:docMk/>
            <pc:sldMk cId="2434531693" sldId="309"/>
            <ac:spMk id="3" creationId="{00000000-0000-0000-0000-000000000000}"/>
          </ac:spMkLst>
        </pc:spChg>
      </pc:sldChg>
      <pc:sldChg chg="modSp add mod ord">
        <pc:chgData name="Mohammad Almasri" userId="2bfd6ca34236f9a4" providerId="LiveId" clId="{F579AB11-790A-4ACC-A971-A18B164ABFFE}" dt="2023-02-04T16:14:10.423" v="2192" actId="20577"/>
        <pc:sldMkLst>
          <pc:docMk/>
          <pc:sldMk cId="3569296393" sldId="310"/>
        </pc:sldMkLst>
        <pc:spChg chg="mod">
          <ac:chgData name="Mohammad Almasri" userId="2bfd6ca34236f9a4" providerId="LiveId" clId="{F579AB11-790A-4ACC-A971-A18B164ABFFE}" dt="2023-02-04T16:14:10.423" v="2192" actId="20577"/>
          <ac:spMkLst>
            <pc:docMk/>
            <pc:sldMk cId="3569296393" sldId="310"/>
            <ac:spMk id="3" creationId="{00000000-0000-0000-0000-000000000000}"/>
          </ac:spMkLst>
        </pc:spChg>
      </pc:sldChg>
      <pc:sldChg chg="addSp add ord">
        <pc:chgData name="Mohammad Almasri" userId="2bfd6ca34236f9a4" providerId="LiveId" clId="{F579AB11-790A-4ACC-A971-A18B164ABFFE}" dt="2023-02-04T19:23:35.899" v="2496"/>
        <pc:sldMkLst>
          <pc:docMk/>
          <pc:sldMk cId="1397489932" sldId="311"/>
        </pc:sldMkLst>
        <pc:inkChg chg="add">
          <ac:chgData name="Mohammad Almasri" userId="2bfd6ca34236f9a4" providerId="LiveId" clId="{F579AB11-790A-4ACC-A971-A18B164ABFFE}" dt="2023-02-04T19:23:35.899" v="2496"/>
          <ac:inkMkLst>
            <pc:docMk/>
            <pc:sldMk cId="1397489932" sldId="311"/>
            <ac:inkMk id="8" creationId="{F212BE18-5759-E00F-F4D1-CB99CF3198B3}"/>
          </ac:inkMkLst>
        </pc:inkChg>
      </pc:sldChg>
      <pc:sldChg chg="addSp add ord">
        <pc:chgData name="Mohammad Almasri" userId="2bfd6ca34236f9a4" providerId="LiveId" clId="{F579AB11-790A-4ACC-A971-A18B164ABFFE}" dt="2023-02-04T19:23:35.899" v="2496"/>
        <pc:sldMkLst>
          <pc:docMk/>
          <pc:sldMk cId="536549138" sldId="312"/>
        </pc:sldMkLst>
        <pc:inkChg chg="add">
          <ac:chgData name="Mohammad Almasri" userId="2bfd6ca34236f9a4" providerId="LiveId" clId="{F579AB11-790A-4ACC-A971-A18B164ABFFE}" dt="2023-02-04T19:23:35.899" v="2496"/>
          <ac:inkMkLst>
            <pc:docMk/>
            <pc:sldMk cId="536549138" sldId="312"/>
            <ac:inkMk id="8" creationId="{67B05492-05EF-A39B-6521-39B9A8805FBD}"/>
          </ac:inkMkLst>
        </pc:inkChg>
      </pc:sldChg>
      <pc:sldChg chg="add ord">
        <pc:chgData name="Mohammad Almasri" userId="2bfd6ca34236f9a4" providerId="LiveId" clId="{F579AB11-790A-4ACC-A971-A18B164ABFFE}" dt="2023-02-04T16:15:04.605" v="2196"/>
        <pc:sldMkLst>
          <pc:docMk/>
          <pc:sldMk cId="3211881106" sldId="313"/>
        </pc:sldMkLst>
      </pc:sldChg>
      <pc:sldChg chg="add">
        <pc:chgData name="Mohammad Almasri" userId="2bfd6ca34236f9a4" providerId="LiveId" clId="{F579AB11-790A-4ACC-A971-A18B164ABFFE}" dt="2023-02-03T20:21:17.485" v="1465"/>
        <pc:sldMkLst>
          <pc:docMk/>
          <pc:sldMk cId="4101240380" sldId="314"/>
        </pc:sldMkLst>
      </pc:sldChg>
      <pc:sldChg chg="add ord">
        <pc:chgData name="Mohammad Almasri" userId="2bfd6ca34236f9a4" providerId="LiveId" clId="{F579AB11-790A-4ACC-A971-A18B164ABFFE}" dt="2023-02-04T16:14:55.896" v="2194"/>
        <pc:sldMkLst>
          <pc:docMk/>
          <pc:sldMk cId="1516901291" sldId="315"/>
        </pc:sldMkLst>
      </pc:sldChg>
      <pc:sldChg chg="addSp add">
        <pc:chgData name="Mohammad Almasri" userId="2bfd6ca34236f9a4" providerId="LiveId" clId="{F579AB11-790A-4ACC-A971-A18B164ABFFE}" dt="2023-02-04T19:23:35.899" v="2496"/>
        <pc:sldMkLst>
          <pc:docMk/>
          <pc:sldMk cId="3230693490" sldId="316"/>
        </pc:sldMkLst>
        <pc:inkChg chg="add">
          <ac:chgData name="Mohammad Almasri" userId="2bfd6ca34236f9a4" providerId="LiveId" clId="{F579AB11-790A-4ACC-A971-A18B164ABFFE}" dt="2023-02-04T19:23:35.899" v="2496"/>
          <ac:inkMkLst>
            <pc:docMk/>
            <pc:sldMk cId="3230693490" sldId="316"/>
            <ac:inkMk id="9" creationId="{9B0E1E3F-FDCF-BB15-6405-38DA84717B3C}"/>
          </ac:inkMkLst>
        </pc:inkChg>
      </pc:sldChg>
      <pc:sldChg chg="addSp delSp modSp add mod">
        <pc:chgData name="Mohammad Almasri" userId="2bfd6ca34236f9a4" providerId="LiveId" clId="{F579AB11-790A-4ACC-A971-A18B164ABFFE}" dt="2023-02-04T17:23:36.425" v="2310" actId="22"/>
        <pc:sldMkLst>
          <pc:docMk/>
          <pc:sldMk cId="2146183996" sldId="317"/>
        </pc:sldMkLst>
        <pc:spChg chg="mod">
          <ac:chgData name="Mohammad Almasri" userId="2bfd6ca34236f9a4" providerId="LiveId" clId="{F579AB11-790A-4ACC-A971-A18B164ABFFE}" dt="2023-02-04T17:23:31.125" v="2308" actId="14100"/>
          <ac:spMkLst>
            <pc:docMk/>
            <pc:sldMk cId="2146183996" sldId="317"/>
            <ac:spMk id="2" creationId="{00000000-0000-0000-0000-000000000000}"/>
          </ac:spMkLst>
        </pc:spChg>
        <pc:picChg chg="add del">
          <ac:chgData name="Mohammad Almasri" userId="2bfd6ca34236f9a4" providerId="LiveId" clId="{F579AB11-790A-4ACC-A971-A18B164ABFFE}" dt="2023-02-04T17:23:36.425" v="2310" actId="22"/>
          <ac:picMkLst>
            <pc:docMk/>
            <pc:sldMk cId="2146183996" sldId="317"/>
            <ac:picMk id="6" creationId="{5B48B2C3-ECD6-2096-AFC1-48B0FC732DD0}"/>
          </ac:picMkLst>
        </pc:picChg>
      </pc:sldChg>
      <pc:sldChg chg="addSp modSp add mod">
        <pc:chgData name="Mohammad Almasri" userId="2bfd6ca34236f9a4" providerId="LiveId" clId="{F579AB11-790A-4ACC-A971-A18B164ABFFE}" dt="2023-02-04T17:23:59.164" v="2325" actId="404"/>
        <pc:sldMkLst>
          <pc:docMk/>
          <pc:sldMk cId="4240898843" sldId="318"/>
        </pc:sldMkLst>
        <pc:spChg chg="mod">
          <ac:chgData name="Mohammad Almasri" userId="2bfd6ca34236f9a4" providerId="LiveId" clId="{F579AB11-790A-4ACC-A971-A18B164ABFFE}" dt="2023-02-04T17:23:59.164" v="2325" actId="404"/>
          <ac:spMkLst>
            <pc:docMk/>
            <pc:sldMk cId="4240898843" sldId="318"/>
            <ac:spMk id="2" creationId="{00000000-0000-0000-0000-000000000000}"/>
          </ac:spMkLst>
        </pc:spChg>
        <pc:spChg chg="add mod">
          <ac:chgData name="Mohammad Almasri" userId="2bfd6ca34236f9a4" providerId="LiveId" clId="{F579AB11-790A-4ACC-A971-A18B164ABFFE}" dt="2023-02-03T20:30:12.366" v="1514" actId="20577"/>
          <ac:spMkLst>
            <pc:docMk/>
            <pc:sldMk cId="4240898843" sldId="318"/>
            <ac:spMk id="5" creationId="{34E704A3-A1BE-E6D1-BB62-2832C563624D}"/>
          </ac:spMkLst>
        </pc:spChg>
        <pc:spChg chg="add mod">
          <ac:chgData name="Mohammad Almasri" userId="2bfd6ca34236f9a4" providerId="LiveId" clId="{F579AB11-790A-4ACC-A971-A18B164ABFFE}" dt="2023-02-03T20:30:20.535" v="1519" actId="1076"/>
          <ac:spMkLst>
            <pc:docMk/>
            <pc:sldMk cId="4240898843" sldId="318"/>
            <ac:spMk id="6" creationId="{72FBD5DD-296B-8ED7-2993-F1A60DA3779A}"/>
          </ac:spMkLst>
        </pc:spChg>
        <pc:picChg chg="mod">
          <ac:chgData name="Mohammad Almasri" userId="2bfd6ca34236f9a4" providerId="LiveId" clId="{F579AB11-790A-4ACC-A971-A18B164ABFFE}" dt="2023-02-03T20:29:28.781" v="1485" actId="14100"/>
          <ac:picMkLst>
            <pc:docMk/>
            <pc:sldMk cId="4240898843" sldId="318"/>
            <ac:picMk id="4" creationId="{00000000-0000-0000-0000-000000000000}"/>
          </ac:picMkLst>
        </pc:picChg>
        <pc:picChg chg="add mod">
          <ac:chgData name="Mohammad Almasri" userId="2bfd6ca34236f9a4" providerId="LiveId" clId="{F579AB11-790A-4ACC-A971-A18B164ABFFE}" dt="2023-02-03T20:29:23.929" v="1484" actId="208"/>
          <ac:picMkLst>
            <pc:docMk/>
            <pc:sldMk cId="4240898843" sldId="318"/>
            <ac:picMk id="2050" creationId="{51ABF0B6-6ADD-8155-D58C-396434DC74A8}"/>
          </ac:picMkLst>
        </pc:picChg>
      </pc:sldChg>
      <pc:sldChg chg="modSp add mod">
        <pc:chgData name="Mohammad Almasri" userId="2bfd6ca34236f9a4" providerId="LiveId" clId="{F579AB11-790A-4ACC-A971-A18B164ABFFE}" dt="2023-02-04T17:24:22.866" v="2334" actId="14100"/>
        <pc:sldMkLst>
          <pc:docMk/>
          <pc:sldMk cId="3797577148" sldId="319"/>
        </pc:sldMkLst>
        <pc:spChg chg="mod">
          <ac:chgData name="Mohammad Almasri" userId="2bfd6ca34236f9a4" providerId="LiveId" clId="{F579AB11-790A-4ACC-A971-A18B164ABFFE}" dt="2023-02-04T17:24:22.866" v="2334" actId="14100"/>
          <ac:spMkLst>
            <pc:docMk/>
            <pc:sldMk cId="3797577148" sldId="319"/>
            <ac:spMk id="2" creationId="{00000000-0000-0000-0000-000000000000}"/>
          </ac:spMkLst>
        </pc:spChg>
      </pc:sldChg>
      <pc:sldChg chg="add">
        <pc:chgData name="Mohammad Almasri" userId="2bfd6ca34236f9a4" providerId="LiveId" clId="{F579AB11-790A-4ACC-A971-A18B164ABFFE}" dt="2023-02-03T20:28:14.261" v="1469"/>
        <pc:sldMkLst>
          <pc:docMk/>
          <pc:sldMk cId="3689774919" sldId="320"/>
        </pc:sldMkLst>
      </pc:sldChg>
      <pc:sldChg chg="modSp new mod modNotesTx">
        <pc:chgData name="Mohammad Almasri" userId="2bfd6ca34236f9a4" providerId="LiveId" clId="{F579AB11-790A-4ACC-A971-A18B164ABFFE}" dt="2023-02-03T20:59:23.362" v="1830" actId="1076"/>
        <pc:sldMkLst>
          <pc:docMk/>
          <pc:sldMk cId="2606330167" sldId="321"/>
        </pc:sldMkLst>
        <pc:spChg chg="mod">
          <ac:chgData name="Mohammad Almasri" userId="2bfd6ca34236f9a4" providerId="LiveId" clId="{F579AB11-790A-4ACC-A971-A18B164ABFFE}" dt="2023-02-03T20:37:45.232" v="1544" actId="20577"/>
          <ac:spMkLst>
            <pc:docMk/>
            <pc:sldMk cId="2606330167" sldId="321"/>
            <ac:spMk id="2" creationId="{260E6B31-B31A-D3FD-21EE-A67993A52C53}"/>
          </ac:spMkLst>
        </pc:spChg>
        <pc:spChg chg="mod">
          <ac:chgData name="Mohammad Almasri" userId="2bfd6ca34236f9a4" providerId="LiveId" clId="{F579AB11-790A-4ACC-A971-A18B164ABFFE}" dt="2023-02-03T20:59:23.362" v="1830" actId="1076"/>
          <ac:spMkLst>
            <pc:docMk/>
            <pc:sldMk cId="2606330167" sldId="321"/>
            <ac:spMk id="3" creationId="{9B9B1457-9755-26DD-1944-252BD0490B71}"/>
          </ac:spMkLst>
        </pc:spChg>
      </pc:sldChg>
      <pc:sldChg chg="addSp delSp modSp new mod">
        <pc:chgData name="Mohammad Almasri" userId="2bfd6ca34236f9a4" providerId="LiveId" clId="{F579AB11-790A-4ACC-A971-A18B164ABFFE}" dt="2023-02-03T20:47:36.546" v="1656" actId="478"/>
        <pc:sldMkLst>
          <pc:docMk/>
          <pc:sldMk cId="3878326848" sldId="322"/>
        </pc:sldMkLst>
        <pc:spChg chg="mod">
          <ac:chgData name="Mohammad Almasri" userId="2bfd6ca34236f9a4" providerId="LiveId" clId="{F579AB11-790A-4ACC-A971-A18B164ABFFE}" dt="2023-02-03T20:45:06.515" v="1623" actId="20577"/>
          <ac:spMkLst>
            <pc:docMk/>
            <pc:sldMk cId="3878326848" sldId="322"/>
            <ac:spMk id="2" creationId="{DC0AB8CC-66B2-8889-2915-A177FE18DD5A}"/>
          </ac:spMkLst>
        </pc:spChg>
        <pc:spChg chg="del">
          <ac:chgData name="Mohammad Almasri" userId="2bfd6ca34236f9a4" providerId="LiveId" clId="{F579AB11-790A-4ACC-A971-A18B164ABFFE}" dt="2023-02-03T20:47:36.546" v="1656" actId="478"/>
          <ac:spMkLst>
            <pc:docMk/>
            <pc:sldMk cId="3878326848" sldId="322"/>
            <ac:spMk id="3" creationId="{B3047257-DD3B-CC77-5FDC-48F2993DFF2C}"/>
          </ac:spMkLst>
        </pc:spChg>
        <pc:picChg chg="add mod">
          <ac:chgData name="Mohammad Almasri" userId="2bfd6ca34236f9a4" providerId="LiveId" clId="{F579AB11-790A-4ACC-A971-A18B164ABFFE}" dt="2023-02-03T20:45:13.206" v="1627" actId="1076"/>
          <ac:picMkLst>
            <pc:docMk/>
            <pc:sldMk cId="3878326848" sldId="322"/>
            <ac:picMk id="3074" creationId="{4AEC8E03-A021-AE79-5289-F6F52C44F970}"/>
          </ac:picMkLst>
        </pc:picChg>
      </pc:sldChg>
      <pc:sldChg chg="addSp delSp modSp add">
        <pc:chgData name="Mohammad Almasri" userId="2bfd6ca34236f9a4" providerId="LiveId" clId="{F579AB11-790A-4ACC-A971-A18B164ABFFE}" dt="2023-02-03T20:50:21.291" v="1690" actId="1076"/>
        <pc:sldMkLst>
          <pc:docMk/>
          <pc:sldMk cId="1038986106" sldId="323"/>
        </pc:sldMkLst>
        <pc:picChg chg="del">
          <ac:chgData name="Mohammad Almasri" userId="2bfd6ca34236f9a4" providerId="LiveId" clId="{F579AB11-790A-4ACC-A971-A18B164ABFFE}" dt="2023-02-03T20:50:05.545" v="1683" actId="478"/>
          <ac:picMkLst>
            <pc:docMk/>
            <pc:sldMk cId="1038986106" sldId="323"/>
            <ac:picMk id="3074" creationId="{4AEC8E03-A021-AE79-5289-F6F52C44F970}"/>
          </ac:picMkLst>
        </pc:picChg>
        <pc:picChg chg="add mod">
          <ac:chgData name="Mohammad Almasri" userId="2bfd6ca34236f9a4" providerId="LiveId" clId="{F579AB11-790A-4ACC-A971-A18B164ABFFE}" dt="2023-02-03T20:50:21.291" v="1690" actId="1076"/>
          <ac:picMkLst>
            <pc:docMk/>
            <pc:sldMk cId="1038986106" sldId="323"/>
            <ac:picMk id="4098" creationId="{2A277E7B-D3B2-D66B-D8BC-D8B61396B3F5}"/>
          </ac:picMkLst>
        </pc:picChg>
      </pc:sldChg>
      <pc:sldChg chg="modSp add del mod">
        <pc:chgData name="Mohammad Almasri" userId="2bfd6ca34236f9a4" providerId="LiveId" clId="{F579AB11-790A-4ACC-A971-A18B164ABFFE}" dt="2023-02-03T20:49:55.592" v="1681" actId="2890"/>
        <pc:sldMkLst>
          <pc:docMk/>
          <pc:sldMk cId="3806262158" sldId="323"/>
        </pc:sldMkLst>
        <pc:grpChg chg="mod">
          <ac:chgData name="Mohammad Almasri" userId="2bfd6ca34236f9a4" providerId="LiveId" clId="{F579AB11-790A-4ACC-A971-A18B164ABFFE}" dt="2023-02-03T20:49:54.917" v="1680" actId="1076"/>
          <ac:grpSpMkLst>
            <pc:docMk/>
            <pc:sldMk cId="3806262158" sldId="323"/>
            <ac:grpSpMk id="2" creationId="{00000000-0000-0000-0000-000000000000}"/>
          </ac:grpSpMkLst>
        </pc:grpChg>
      </pc:sldChg>
      <pc:sldChg chg="add del">
        <pc:chgData name="Mohammad Almasri" userId="2bfd6ca34236f9a4" providerId="LiveId" clId="{F579AB11-790A-4ACC-A971-A18B164ABFFE}" dt="2023-02-03T20:50:07.425" v="1685"/>
        <pc:sldMkLst>
          <pc:docMk/>
          <pc:sldMk cId="138507408" sldId="324"/>
        </pc:sldMkLst>
      </pc:sldChg>
      <pc:sldChg chg="addSp add">
        <pc:chgData name="Mohammad Almasri" userId="2bfd6ca34236f9a4" providerId="LiveId" clId="{F579AB11-790A-4ACC-A971-A18B164ABFFE}" dt="2023-02-04T19:23:35.899" v="2496"/>
        <pc:sldMkLst>
          <pc:docMk/>
          <pc:sldMk cId="1606430431" sldId="324"/>
        </pc:sldMkLst>
        <pc:inkChg chg="add">
          <ac:chgData name="Mohammad Almasri" userId="2bfd6ca34236f9a4" providerId="LiveId" clId="{F579AB11-790A-4ACC-A971-A18B164ABFFE}" dt="2023-02-04T19:23:35.899" v="2496"/>
          <ac:inkMkLst>
            <pc:docMk/>
            <pc:sldMk cId="1606430431" sldId="324"/>
            <ac:inkMk id="4" creationId="{EFBDE7AE-E3D0-4EBE-9560-E10B2E5B86CF}"/>
          </ac:inkMkLst>
        </pc:inkChg>
      </pc:sldChg>
      <pc:sldChg chg="add del">
        <pc:chgData name="Mohammad Almasri" userId="2bfd6ca34236f9a4" providerId="LiveId" clId="{F579AB11-790A-4ACC-A971-A18B164ABFFE}" dt="2023-02-03T20:54:53.007" v="1711"/>
        <pc:sldMkLst>
          <pc:docMk/>
          <pc:sldMk cId="2200475205" sldId="324"/>
        </pc:sldMkLst>
      </pc:sldChg>
      <pc:sldChg chg="addSp add">
        <pc:chgData name="Mohammad Almasri" userId="2bfd6ca34236f9a4" providerId="LiveId" clId="{F579AB11-790A-4ACC-A971-A18B164ABFFE}" dt="2023-02-04T19:23:35.899" v="2496"/>
        <pc:sldMkLst>
          <pc:docMk/>
          <pc:sldMk cId="799526450" sldId="325"/>
        </pc:sldMkLst>
        <pc:inkChg chg="add">
          <ac:chgData name="Mohammad Almasri" userId="2bfd6ca34236f9a4" providerId="LiveId" clId="{F579AB11-790A-4ACC-A971-A18B164ABFFE}" dt="2023-02-04T19:23:35.899" v="2496"/>
          <ac:inkMkLst>
            <pc:docMk/>
            <pc:sldMk cId="799526450" sldId="325"/>
            <ac:inkMk id="19" creationId="{66A573E0-7185-0ED0-9DA9-884215AB8608}"/>
          </ac:inkMkLst>
        </pc:inkChg>
      </pc:sldChg>
      <pc:sldChg chg="add del">
        <pc:chgData name="Mohammad Almasri" userId="2bfd6ca34236f9a4" providerId="LiveId" clId="{F579AB11-790A-4ACC-A971-A18B164ABFFE}" dt="2023-02-03T20:54:53.007" v="1711"/>
        <pc:sldMkLst>
          <pc:docMk/>
          <pc:sldMk cId="3153152057" sldId="325"/>
        </pc:sldMkLst>
      </pc:sldChg>
      <pc:sldChg chg="add">
        <pc:chgData name="Mohammad Almasri" userId="2bfd6ca34236f9a4" providerId="LiveId" clId="{F579AB11-790A-4ACC-A971-A18B164ABFFE}" dt="2023-02-03T20:54:54.629" v="1712"/>
        <pc:sldMkLst>
          <pc:docMk/>
          <pc:sldMk cId="1518670218" sldId="326"/>
        </pc:sldMkLst>
      </pc:sldChg>
      <pc:sldChg chg="add del">
        <pc:chgData name="Mohammad Almasri" userId="2bfd6ca34236f9a4" providerId="LiveId" clId="{F579AB11-790A-4ACC-A971-A18B164ABFFE}" dt="2023-02-03T20:54:53.007" v="1711"/>
        <pc:sldMkLst>
          <pc:docMk/>
          <pc:sldMk cId="2684626396" sldId="326"/>
        </pc:sldMkLst>
      </pc:sldChg>
      <pc:sldChg chg="delSp add del ord">
        <pc:chgData name="Mohammad Almasri" userId="2bfd6ca34236f9a4" providerId="LiveId" clId="{F579AB11-790A-4ACC-A971-A18B164ABFFE}" dt="2023-02-03T20:55:13.576" v="1719" actId="2696"/>
        <pc:sldMkLst>
          <pc:docMk/>
          <pc:sldMk cId="603941782" sldId="327"/>
        </pc:sldMkLst>
        <pc:picChg chg="del">
          <ac:chgData name="Mohammad Almasri" userId="2bfd6ca34236f9a4" providerId="LiveId" clId="{F579AB11-790A-4ACC-A971-A18B164ABFFE}" dt="2023-02-03T20:55:02.824" v="1716" actId="478"/>
          <ac:picMkLst>
            <pc:docMk/>
            <pc:sldMk cId="603941782" sldId="327"/>
            <ac:picMk id="3074" creationId="{4AEC8E03-A021-AE79-5289-F6F52C44F970}"/>
          </ac:picMkLst>
        </pc:picChg>
      </pc:sldChg>
      <pc:sldChg chg="addSp modSp new mod">
        <pc:chgData name="Mohammad Almasri" userId="2bfd6ca34236f9a4" providerId="LiveId" clId="{F579AB11-790A-4ACC-A971-A18B164ABFFE}" dt="2023-02-04T19:23:35.899" v="2496"/>
        <pc:sldMkLst>
          <pc:docMk/>
          <pc:sldMk cId="1714424533" sldId="328"/>
        </pc:sldMkLst>
        <pc:spChg chg="mod">
          <ac:chgData name="Mohammad Almasri" userId="2bfd6ca34236f9a4" providerId="LiveId" clId="{F579AB11-790A-4ACC-A971-A18B164ABFFE}" dt="2023-02-03T20:55:11.003" v="1718"/>
          <ac:spMkLst>
            <pc:docMk/>
            <pc:sldMk cId="1714424533" sldId="328"/>
            <ac:spMk id="2" creationId="{B06E6A18-EDB6-244A-7CEA-08CA2C2AE284}"/>
          </ac:spMkLst>
        </pc:spChg>
        <pc:spChg chg="mod">
          <ac:chgData name="Mohammad Almasri" userId="2bfd6ca34236f9a4" providerId="LiveId" clId="{F579AB11-790A-4ACC-A971-A18B164ABFFE}" dt="2023-02-03T20:59:08.504" v="1825" actId="404"/>
          <ac:spMkLst>
            <pc:docMk/>
            <pc:sldMk cId="1714424533" sldId="328"/>
            <ac:spMk id="3" creationId="{4967D3FE-B7C2-99AE-E7CD-0E4DE019DDD3}"/>
          </ac:spMkLst>
        </pc:spChg>
        <pc:inkChg chg="add">
          <ac:chgData name="Mohammad Almasri" userId="2bfd6ca34236f9a4" providerId="LiveId" clId="{F579AB11-790A-4ACC-A971-A18B164ABFFE}" dt="2023-02-04T19:23:35.899" v="2496"/>
          <ac:inkMkLst>
            <pc:docMk/>
            <pc:sldMk cId="1714424533" sldId="328"/>
            <ac:inkMk id="4" creationId="{E4EC729A-E93C-DF9E-8C5C-4AFA5DABB258}"/>
          </ac:inkMkLst>
        </pc:inkChg>
      </pc:sldChg>
      <pc:sldChg chg="addSp delSp modSp add mod ord modClrScheme chgLayout modNotesTx">
        <pc:chgData name="Mohammad Almasri" userId="2bfd6ca34236f9a4" providerId="LiveId" clId="{F579AB11-790A-4ACC-A971-A18B164ABFFE}" dt="2023-02-04T17:28:43.678" v="2493" actId="20577"/>
        <pc:sldMkLst>
          <pc:docMk/>
          <pc:sldMk cId="859703662" sldId="329"/>
        </pc:sldMkLst>
        <pc:spChg chg="mod ord">
          <ac:chgData name="Mohammad Almasri" userId="2bfd6ca34236f9a4" providerId="LiveId" clId="{F579AB11-790A-4ACC-A971-A18B164ABFFE}" dt="2023-02-03T21:00:44.796" v="1856" actId="20577"/>
          <ac:spMkLst>
            <pc:docMk/>
            <pc:sldMk cId="859703662" sldId="329"/>
            <ac:spMk id="2" creationId="{00000000-0000-0000-0000-000000000000}"/>
          </ac:spMkLst>
        </pc:spChg>
        <pc:spChg chg="add del mod ord">
          <ac:chgData name="Mohammad Almasri" userId="2bfd6ca34236f9a4" providerId="LiveId" clId="{F579AB11-790A-4ACC-A971-A18B164ABFFE}" dt="2023-02-04T17:28:41.418" v="2491" actId="20577"/>
          <ac:spMkLst>
            <pc:docMk/>
            <pc:sldMk cId="859703662" sldId="329"/>
            <ac:spMk id="4" creationId="{BCABB315-C57C-A2F8-D86A-8EED78D2F357}"/>
          </ac:spMkLst>
        </pc:spChg>
        <pc:picChg chg="del">
          <ac:chgData name="Mohammad Almasri" userId="2bfd6ca34236f9a4" providerId="LiveId" clId="{F579AB11-790A-4ACC-A971-A18B164ABFFE}" dt="2023-02-03T21:00:21.368" v="1839" actId="478"/>
          <ac:picMkLst>
            <pc:docMk/>
            <pc:sldMk cId="859703662" sldId="329"/>
            <ac:picMk id="3" creationId="{00000000-0000-0000-0000-000000000000}"/>
          </ac:picMkLst>
        </pc:picChg>
      </pc:sldChg>
      <pc:sldChg chg="modSp new mod modNotesTx">
        <pc:chgData name="Mohammad Almasri" userId="2bfd6ca34236f9a4" providerId="LiveId" clId="{F579AB11-790A-4ACC-A971-A18B164ABFFE}" dt="2023-02-04T16:11:25.697" v="2188" actId="113"/>
        <pc:sldMkLst>
          <pc:docMk/>
          <pc:sldMk cId="4117697854" sldId="330"/>
        </pc:sldMkLst>
        <pc:spChg chg="mod">
          <ac:chgData name="Mohammad Almasri" userId="2bfd6ca34236f9a4" providerId="LiveId" clId="{F579AB11-790A-4ACC-A971-A18B164ABFFE}" dt="2023-02-03T21:01:58.754" v="1996" actId="20577"/>
          <ac:spMkLst>
            <pc:docMk/>
            <pc:sldMk cId="4117697854" sldId="330"/>
            <ac:spMk id="2" creationId="{28EFA895-E932-6652-2C09-76026826360B}"/>
          </ac:spMkLst>
        </pc:spChg>
        <pc:spChg chg="mod">
          <ac:chgData name="Mohammad Almasri" userId="2bfd6ca34236f9a4" providerId="LiveId" clId="{F579AB11-790A-4ACC-A971-A18B164ABFFE}" dt="2023-02-03T21:05:11.992" v="2116" actId="20577"/>
          <ac:spMkLst>
            <pc:docMk/>
            <pc:sldMk cId="4117697854" sldId="330"/>
            <ac:spMk id="3" creationId="{F5EA91F8-A7E4-741B-7E55-FBACBEFEF357}"/>
          </ac:spMkLst>
        </pc:spChg>
      </pc:sldChg>
      <pc:sldChg chg="addSp modSp new mod">
        <pc:chgData name="Mohammad Almasri" userId="2bfd6ca34236f9a4" providerId="LiveId" clId="{F579AB11-790A-4ACC-A971-A18B164ABFFE}" dt="2023-02-04T17:24:44.819" v="2335"/>
        <pc:sldMkLst>
          <pc:docMk/>
          <pc:sldMk cId="546945066" sldId="331"/>
        </pc:sldMkLst>
        <pc:spChg chg="mod">
          <ac:chgData name="Mohammad Almasri" userId="2bfd6ca34236f9a4" providerId="LiveId" clId="{F579AB11-790A-4ACC-A971-A18B164ABFFE}" dt="2023-02-04T17:24:44.819" v="2335"/>
          <ac:spMkLst>
            <pc:docMk/>
            <pc:sldMk cId="546945066" sldId="331"/>
            <ac:spMk id="2" creationId="{0A8329E2-A2C6-CB7B-98B2-B338FFBDC4C4}"/>
          </ac:spMkLst>
        </pc:spChg>
        <pc:spChg chg="mod">
          <ac:chgData name="Mohammad Almasri" userId="2bfd6ca34236f9a4" providerId="LiveId" clId="{F579AB11-790A-4ACC-A971-A18B164ABFFE}" dt="2023-02-04T17:22:34.980" v="2273" actId="20577"/>
          <ac:spMkLst>
            <pc:docMk/>
            <pc:sldMk cId="546945066" sldId="331"/>
            <ac:spMk id="3" creationId="{2FDFE69A-464C-AB87-91DA-19393052C081}"/>
          </ac:spMkLst>
        </pc:spChg>
        <pc:picChg chg="add mod">
          <ac:chgData name="Mohammad Almasri" userId="2bfd6ca34236f9a4" providerId="LiveId" clId="{F579AB11-790A-4ACC-A971-A18B164ABFFE}" dt="2023-02-04T17:22:22.583" v="2245" actId="1076"/>
          <ac:picMkLst>
            <pc:docMk/>
            <pc:sldMk cId="546945066" sldId="331"/>
            <ac:picMk id="5" creationId="{CCACFCE6-0FDB-5DCC-BAD1-961CA4C6BCA1}"/>
          </ac:picMkLst>
        </pc:picChg>
      </pc:sldChg>
      <pc:sldChg chg="addSp modSp new mod">
        <pc:chgData name="Mohammad Almasri" userId="2bfd6ca34236f9a4" providerId="LiveId" clId="{F579AB11-790A-4ACC-A971-A18B164ABFFE}" dt="2023-02-04T17:26:58.991" v="2490" actId="20577"/>
        <pc:sldMkLst>
          <pc:docMk/>
          <pc:sldMk cId="554512986" sldId="332"/>
        </pc:sldMkLst>
        <pc:spChg chg="mod">
          <ac:chgData name="Mohammad Almasri" userId="2bfd6ca34236f9a4" providerId="LiveId" clId="{F579AB11-790A-4ACC-A971-A18B164ABFFE}" dt="2023-02-04T17:25:54.950" v="2394" actId="20577"/>
          <ac:spMkLst>
            <pc:docMk/>
            <pc:sldMk cId="554512986" sldId="332"/>
            <ac:spMk id="2" creationId="{B356DE0E-76E7-C52F-2DA9-4540207CE2D1}"/>
          </ac:spMkLst>
        </pc:spChg>
        <pc:spChg chg="mod">
          <ac:chgData name="Mohammad Almasri" userId="2bfd6ca34236f9a4" providerId="LiveId" clId="{F579AB11-790A-4ACC-A971-A18B164ABFFE}" dt="2023-02-04T17:26:58.991" v="2490" actId="20577"/>
          <ac:spMkLst>
            <pc:docMk/>
            <pc:sldMk cId="554512986" sldId="332"/>
            <ac:spMk id="3" creationId="{5850DB72-97BD-972B-B263-FE068D1AAE85}"/>
          </ac:spMkLst>
        </pc:spChg>
        <pc:picChg chg="add mod">
          <ac:chgData name="Mohammad Almasri" userId="2bfd6ca34236f9a4" providerId="LiveId" clId="{F579AB11-790A-4ACC-A971-A18B164ABFFE}" dt="2023-02-04T17:26:26.329" v="2447" actId="1076"/>
          <ac:picMkLst>
            <pc:docMk/>
            <pc:sldMk cId="554512986" sldId="332"/>
            <ac:picMk id="5" creationId="{39C19F62-692B-A609-8948-D1E0F0F36668}"/>
          </ac:picMkLst>
        </pc:picChg>
      </pc:sldChg>
    </pc:docChg>
  </pc:docChgLst>
</pc:chgInfo>
</file>

<file path=ppt/ink/ink1.xml><?xml version="1.0" encoding="utf-8"?>
<inkml:ink xmlns:inkml="http://www.w3.org/2003/InkML">
  <inkml:definitions>
    <inkml:context xml:id="ctx0">
      <inkml:inkSource xml:id="inkSrc0">
        <inkml:traceFormat>
          <inkml:channel name="X" type="integer" max="4480" units="cm"/>
          <inkml:channel name="Y" type="integer" min="-210" max="1230" units="cm"/>
          <inkml:channel name="T" type="integer" max="2.14748E9" units="dev"/>
        </inkml:traceFormat>
        <inkml:channelProperties>
          <inkml:channelProperty channel="X" name="resolution" value="130.23256" units="1/cm"/>
          <inkml:channelProperty channel="Y" name="resolution" value="74.6114" units="1/cm"/>
          <inkml:channelProperty channel="T" name="resolution" value="1" units="1/dev"/>
        </inkml:channelProperties>
      </inkml:inkSource>
      <inkml:timestamp xml:id="ts0" timeString="2023-02-04T18:30:34.738"/>
    </inkml:context>
    <inkml:brush xml:id="br0">
      <inkml:brushProperty name="width" value="0.05292" units="cm"/>
      <inkml:brushProperty name="height" value="0.05292" units="cm"/>
      <inkml:brushProperty name="color" value="#00B0F0"/>
    </inkml:brush>
  </inkml:definitions>
  <inkml:trace contextRef="#ctx0" brushRef="#br0">11664 9132 0,'0'20'62,"0"1"-62,0 0 16,0 0-16,-20-1 15,-1-20 1,0 0 31,0 0-31,21-20 15,0-1-16,0 0-15,21 21 0,0-21 16,0 21-16,-1 0 16,-20-20-16,21 20 15,0 0 1,-1 0 0,-20 20 62,-20-20-16,20-20-46,0-1-16,-21 21 0,21-21 0,0 1 15,0-1-15,0 0 0,0 0 0,0 1 16,0-1-16,21 21 63,-21 21-63,20-21 15,-20 20-15,0 1 0,21-21 0,-21 21 16,0 0-16,21-21 0,-21 20 0,0 1 15,0 0-15,0-1 16,0 1-16,-21-21 94,0 0-94,21-21 15,-20 1 1,-1 20 125,21 20-141,-21-20 62,21-20-62,0-1 16,0 0-16,0 1 0,0-1 15,0 0-15,21 0 16,0 21 0,-21-20-16,20 20 31,-20 20-15,21-20-16,-21 21 0,0 0 15,0 0-15,0-1 0,0 1 16,0 0-16,0-1 15,-21-20-15,21 21 16,-20-21 0,-1 0 15,0 0-15,1 0 109,20 21-125,-21-21 15,0 0-15,21 21 0,-21-21 16,1 0 31</inkml:trace>
  <inkml:trace contextRef="#ctx0" brushRef="#br0" timeOffset="1576.75">10794 8221 0,'0'20'0,"0"1"0,0 0 0,0-1 0,0 1 15,0 0 1,0-42 93,0 0-109,0 1 16,0-1-16,0 0 16,0 1-1,21 20-15,-21-21 16,21 21-16,-21-21 16,20 21-16,1 0 0,0 0 15,-1 0 1,-20 21 31,0 0-32,0-1 1,0 1 0,-20-21 30,-1 0-30,0 0-16,1 0 16,20-21-16,0 1 15,-21 20-15,21-21 0,-21 0 16,21 1 0,0-1 30,21 21-46,0 0 16,-1 0-16,1 0 16,0 0-16,-1 0 15,-20 21 1,0-1-16,0 1 16,0 0-1,0-1 1,-20-20 15,-1 0-15,0 0-16,1 0 15,-1 0 1,21-20-16,0-1 16,0 0-1</inkml:trace>
  <inkml:trace contextRef="#ctx0" brushRef="#br0" timeOffset="2724.83">10090 9380 0,'20'0'31,"1"0"-15,0 0-1,-21 21-15,0 0 31,-21-21 48,0 0-64,21-21 32,0 0-47,0 1 16,0-1-16,21 21 15,-21-21-15,21 21 0,0 0 16,-1 0-16,1 0 16,0 0-16,-1 0 15,1 0-15,0 0 0,-21 21 16,0 0 46,-21-21-46,0 0 0,21-21-16,-20 21 0,-1 0 0,21-21 15,-21 21-15,21-21 0,-20 1 0,20-1 16,-21 21-16,21-21 0,0 1 15,0-1 1,21 21 31,-1 0-47,-20 21 47,0-1-32,-20-20 1,-1 0 15</inkml:trace>
</inkml:ink>
</file>

<file path=ppt/ink/ink2.xml><?xml version="1.0" encoding="utf-8"?>
<inkml:ink xmlns:inkml="http://www.w3.org/2003/InkML">
  <inkml:definitions>
    <inkml:context xml:id="ctx0">
      <inkml:inkSource xml:id="inkSrc0">
        <inkml:traceFormat>
          <inkml:channel name="X" type="integer" max="4480" units="cm"/>
          <inkml:channel name="Y" type="integer" min="-210" max="1230" units="cm"/>
          <inkml:channel name="T" type="integer" max="2.14748E9" units="dev"/>
        </inkml:traceFormat>
        <inkml:channelProperties>
          <inkml:channelProperty channel="X" name="resolution" value="130.23256" units="1/cm"/>
          <inkml:channelProperty channel="Y" name="resolution" value="74.6114" units="1/cm"/>
          <inkml:channelProperty channel="T" name="resolution" value="1" units="1/dev"/>
        </inkml:channelProperties>
      </inkml:inkSource>
      <inkml:timestamp xml:id="ts0" timeString="2023-02-04T18:39:06.937"/>
    </inkml:context>
    <inkml:brush xml:id="br0">
      <inkml:brushProperty name="width" value="0.05292" units="cm"/>
      <inkml:brushProperty name="height" value="0.05292" units="cm"/>
      <inkml:brushProperty name="color" value="#00B0F0"/>
    </inkml:brush>
  </inkml:definitions>
  <inkml:trace contextRef="#ctx0" brushRef="#br0">8142 8428 0,'21'0'63,"0"0"-47,-1 0-16,-20 20 15,21-20-15,0 0 0,0 0 0,-1 0 16,1 0-16,0 0 0,-1 0 0,1 0 15,0 0-15,0 0 0,-1 0 16,1 0-16,0 0 0,-1 0 16,1 0-16,0 0 15,0 0-15,-1 0 0,1 0 16,0 0-16,-1 0 0,1 0 16,0 0-16,0 0 0,-1 0 15,1 0-15,0 0 16,0 0-16,-21-20 0,20 20 15,1 0-15,0 0 16,-1 0 0,1 0-16,0 0 15,-21-21-15,21 21 0,-1 0 16,1 0-16,0 0 16,-1 0-16,1 0 15,0 0-15,0 0 16,-1 0-16,1 0 31,0 0-31,-1 0 16,1 0-16,0 0 15,0 0 1,-1 0-16,1 0 0,0 0 16,-1 0-16,1 0 15,0 0-15,0 0 16,-1 0-16,1 0 15,0 0 1,-1 0-16,1 0 16,0 0-16,0 0 15,-1 0-15,1 0 16,0 0-16,-1 0 16,1 0-1,0 0-15,0 0 16,-1 0-16,1 0 15,0 0 1,0 0 0,-1 0-1,1 0 1,0 0 0,-1 0-1,1 0-15,0 0 16,0 0-1,-1 0 1,1 0 0,0 0 15,-1 0-15,1 0 15</inkml:trace>
  <inkml:trace contextRef="#ctx0" brushRef="#br0" timeOffset="3964.78">10898 8303 0,'20'0'78,"1"0"-63,0 0-15,0 0 0,-1 0 16,1 0-16,0 0 0,-1 0 0,1 0 0,0 0 0,0 0 16,-1 0-16,1 0 0,0 0 0,-1 0 0,1 0 0,0 0 15,0 0-15,-21-20 0,20 20 0,1 0 0,0 0 16,0 0-16,-1 0 0,1 0 0,0 0 15,-1 0-15,1 0 0,0 0 0,0 0 16,-1 0-16,1 0 0,0 0 16,-1 0-16,1 0 15,0 0-15,0 0 16,-1 0-16,1 0 0,0 0 16,-1 0-16,1 0 0,0 0 15,0 0-15,-1 0 16,1 0-16,0 0 15,-1 0-15,1 0 16,0 0 0,0 0-1,-1 0-15,1 0 16,0 0-16,-1 0 16,1 0-16,0 0 15,0 0-15,-1 0 0,1 0 16,0 0-16,0 0 15,-1 0-15,1 0 0,0 0 16,-1 0-16,1 0 16,0 0-16,0 0 0,-1 0 15,1 0-15,0 0 0,-1 0 16,1 0-16,0 0 0,0 0 16,-1 0-16,1 0 0,0 0 15,-1 0-15,1 0 16,0 0-16,0 0 0,-1 0 15</inkml:trace>
  <inkml:trace contextRef="#ctx0" brushRef="#br0" timeOffset="5485.45">13280 8345 0,'21'0'16,"0"0"-16,-1 0 16,1 0-16,0 0 15,0 0-15,-1 0 0,-20 21 0,21-21 16,0 0-16,-1 0 0,1 0 16,0 0-16,0 0 0,-1 0 0,1 0 0,0 0 15,-1 0-15,1 0 0,0 0 0,0 0 16,-1 0-16,1 0 0,0 0 0,-21-21 0,20 21 15,1 0-15,0 0 0,0 0 0,-1 0 16,1 0-16,0 0 0,0 0 0,-1 0 0,1 0 16,0 0-16,-1 0 0,1 0 0,0 0 0,0 0 0,-1 0 15,1 0-15,0 0 0,-1 0 0,1 0 0,0 0 16,0 0-16,-1 0 0,1 0 0,0 0 0,-1 0 0,1 0 16,0 0-16,0 0 0,-1 0 0,1 0 15,0 0-15,-1 0 0,1 0 0,0 0 0,0 0 16,-1 0-16,1 0 0,0 0 15,-1 0-15,1 0 0,0 0 16,0 0 0,-1 0 31,1 0-32,0 0 1,0 0-1,-1 0-15,1 0 16,0 0 0</inkml:trace>
  <inkml:trace contextRef="#ctx0" brushRef="#br0" timeOffset="6436.31">15974 8303 0,'0'21'94,"20"-21"-79,1 0-15,0 0 0,-21 21 0,20-21 16,1 0-16,0 0 0,0 0 0,-1 0 0,1 0 0,-21 21 16,21-21-16,-1 0 0,1 0 0,0 0 0,0 0 15,-1 0-15,1 0 0,0 0 0,-1 0 16,1 0-16,0 0 0,-21 20 0,21-20 0,-1 0 15,1 0-15,0 0 0,0 0 16,-1 0-16,1 0 0,0 0 16,-1 0-16,1 0 15,0 0-15,0 0 0,-1 0 16,1 0-16,0 0 0,-1 0 16,1 0-16,0 0 0,0 0 0,-1 0 15,1 0-15,0 0 0,-1 0 16,1 0-16,0 0 15,0 0-15,-1 0 0,1 0 16,-21-20-16,21 20 0,-1 0 0,1 0 16,0 0-16,0 0 0,-1 0 15,1 0-15,0 0 16,-1 0-16,1 0 16,0 0-1</inkml:trace>
  <inkml:trace contextRef="#ctx0" brushRef="#br0" timeOffset="7293.5">18460 8469 0,'20'0'78,"1"0"-78,0 0 16,-21 21-16,21-21 0,-1 0 0,1 0 0,0 0 0,-1 0 0,1 0 15,0 0-15,0 0 0,-1 0 0,1 0 0,0 0 0,-1 0 16,1 0-16,0 0 0,0 0 0,-1 0 0,1 0 0,0 0 0,-1 0 15,1 0-15,0 0 0,0 0 0,-1 0 0,1 0 0,0 0 0,0 0 16,-1 0-16,1 0 0,0 0 0,-1 0 0,1 0 16,0 0-16,0 0 0,-1 0 0,1 0 15,0 0-15,-1 0 0,1 0 0,0 0 16,0 0-16,-1 0 16,1 0-16,0 0 0,-1 0 15,1 0-15,0 0 0,0 0 0,-1 0 16,1 0-16,0 0 0,-21-21 15,20 21-15,1 0 0,0 0 16,0 0-16,-1 0 0,1 0 16,0 0-16,-1 0 15,1 0-15,0 0 0,0 0 16,-1 0-16,1 0 0,0 0 0,0 0 16,-1 0-16</inkml:trace>
  <inkml:trace contextRef="#ctx0" brushRef="#br0" timeOffset="11119.52">18045 8283 0,'0'-21'0,"21"21"31,0 0-15,-21 21-16,21-1 0,-21 1 16,20-21-16,-20 21 0,21 0 0,-21-1 15,21-20-15,-21 21 0,20-21 0,-20 21 16,0-1-16,21-20 0,-21 21 0,21-21 0,-21 21 0,21 0 16,-21-1-16,20-20 0,-20 21 0,21 0 0,-21-1 15,21-20-15,-21 21 0,20-21 0,-20 21 16,21-1-16,-21 1 0,21-21 0,-21 21 0,0 0 15,21-21-15,-21 20 0,0 1 0,20-21 0,-20 21 0,0-1 16,0 1-16,21-21 0,-21 21 0,0 0 0,0-1 0,21-20 16,-21 21-16,0 0 0,20-21 0,-20 20 0,0 1 0,21-21 15,-21 21-15,0-1 0,0 1 0,21-21 0,-21 21 0,0 0 16,0-1-16,21 1 0,-21 0 0,0-1 16,0 1-16,0 0 0,0 0 0,20-21 0,-20 20 0,0 1 15,0 0-15,0-1 0,0 1 16,0 0-16,21-21 0,-21 21 0,0-1 15,0 1-15,0 0 0,0-1 16,0 1-16,0 0 0,0-1 16,0 1-16,0 0 0,0 0 15,0-1-15,0 1 0,0 0 16,0-1-16,0 1 0,0 0 16,0 0-16,0-1 0,-21 1 0,21 0 15,-20-21-15,20 20 0,0 1 0,-21-21 0,21 21 0,-21-21 16,21 20-16,-21-20 0,21 21 0,-20-21 0,20 21 15,-21-21-15,21 21 0,-21-21 0,21 20 0,-20-20 0,20 21 0,-21-21 16,21 21-16,-21-21 0,21 20 0,-21-20 0,1 0 0,20 21 0,-21-21 0,0 0 16,21 21-16,-20-21 0,-1 0 0,21 21 0,-21-21 0,0 20 0,1-20 0,-1 21 15,0-21-15,1 21 0,-1-1 0,0-20 0,0 0 0,21 21 0,-20-21 16,-1 0-16,0 0 0,0 0 0,1 0 0,20 21 0,-21-21 0,0 0 0,1 0 0,20 20 16,-21-20-16,0 0 0,0 0 0,1 21 0,-1-21 0,0 21 0,1-21 15,-1 0-15,0 21 0,0-21 0,1 0 0,-1 0 0,0 20 0,1-20 16,-1 0-16,0 0 0,0 21 0,1-21 0,-1 0 0,0 0 0,1 0 15,-1 21-15,0-21 0,0 0 0,1 0 0,-1 0 0,0 0 0,1 0 0,-1 0 0,0 0 16,0 0-16,1 20 0,-1-20 0,0 0 0,0 0 0,1 0 0,-1 0 0,0 0 16,1 0-16,-1 0 0,0 0 0,0 0 0,1 0 0,-1 0 0,0 0 0,1 0 0,-1 0 0,0 0 15,0 0-15,1 0 0,-1 0 0,0 0 0,1 0 0,-1 0 0,0 0 0,0 0 0,1 0 0,-1 0 16,0 0-16,1 0 0,-1 0 0,0 0 0,0 0 0,1 0 0,-1 0 0,0 0 0,1 0 0,-1 0 0,0 0 0,0 0 16,1 0-16,-1 0 0,0 0 0,0 0 0,1 0 0,-1 0 0,0 0 0,1 0 0,-1 0 0,0 0 15,0 0-15,1 0 0,-1 0 0,0 0 0,1 0 0,-1 0 0,0 0 0,0 0 0,1 0 0,-1 0 0,0-20 0,1 20 0,-1 0 0,0 0 16,0 0-16,1 0 0,-1 0 0,0 0 0,1-21 0,-1 21 0,0 0 0,0 0 0,1 0 0,-1 0 0,0 0 0,1 0 15,-1 0-15,0 0 0,0-21 0,-20 21 0,20 0 0,0 0 0,1 0 0,-1 0 0,21-20 0,-21 20 0,1 0 0,-1 0 16,0 0-16,0 0 0,1 0 0,-1-21 0,0 21 0,1 0 0,-1 0 0,0-21 0,0 21 16,1 0-16,-1 0 0,0 0 0,1 0 0,20-21 0,-21 21 0,0 0 0,0 0 15,1 0-15,-1 0 0,0-20 0,1 20 0,-1 0 0,21-21 16,-21 21-16,0 0 0,1 0 0,-1 0 0,0 0 16,1 0-16,20-21 0,-21 21 0,0 0 0,21-20 0,-21 20 15,1 0-15,-1-21 0,0 21 0,1-21 0,-1 21 16,0 0-16,21-20 0,-21 20 0,21-21 0,-20 21 0,-1 0 15,21-21-15,-21 21 0,21-21 0,-21 21 0,1 0 0,20-20 0,-21 20 0,0-21 16,1 21-16,20-21 0,-21 21 0,0-20 0,0 20 0,21-21 0,-20 21 16,-1-21-16,0 21 0,21-21 0,-20 21 15,-1-20-15,0 20 0,21-21 0,-21 21 0,21-21 0,-20 21 16,20-20-16,-21 20 0,21-21 0,-21 21 0,21-21 16,-20 21-16,20-20 0,-21 20 0,0-21 15,21 0-15,-21 21 0,21-21 16,-20 21-16,20-20 15,-21 20 1,21-21-16,0 0 31,-21 21-31,21-20 16,-20 20 15</inkml:trace>
  <inkml:trace contextRef="#ctx0" brushRef="#br0" timeOffset="12381.92">14440 9380 0,'-20'0'78,"-1"0"-62,0 0-16,1 0 16,-1 0-16,0 0 0,0 0 0,1 0 0,-1 0 15,0 0-15,1 0 0,-1 0 0,0 21 16,0-21-16,1 0 0,-1 0 16,0 0-16,21 21 15,-20-21-15,20 20 16,0 1-1,-21-21-15,21 21 0,0-1 16,0 1-16,-21-21 0,21 21 16,0 0-16,0-1 15,0 1-15,0 0 16,0-1-16,0 1 0,0 0 16,0 0-16,0-1 15,21-20-15,-21 21 0,0 0 16,21-21-16,-21 20 0,0 1 15</inkml:trace>
</inkml:ink>
</file>

<file path=ppt/ink/ink3.xml><?xml version="1.0" encoding="utf-8"?>
<inkml:ink xmlns:inkml="http://www.w3.org/2003/InkML">
  <inkml:definitions>
    <inkml:context xml:id="ctx0">
      <inkml:inkSource xml:id="inkSrc0">
        <inkml:traceFormat>
          <inkml:channel name="X" type="integer" max="4480" units="cm"/>
          <inkml:channel name="Y" type="integer" min="-210" max="1230" units="cm"/>
          <inkml:channel name="T" type="integer" max="2.14748E9" units="dev"/>
        </inkml:traceFormat>
        <inkml:channelProperties>
          <inkml:channelProperty channel="X" name="resolution" value="130.23256" units="1/cm"/>
          <inkml:channelProperty channel="Y" name="resolution" value="74.6114" units="1/cm"/>
          <inkml:channelProperty channel="T" name="resolution" value="1" units="1/dev"/>
        </inkml:channelProperties>
      </inkml:inkSource>
      <inkml:timestamp xml:id="ts0" timeString="2023-02-04T18:39:29.103"/>
    </inkml:context>
    <inkml:brush xml:id="br0">
      <inkml:brushProperty name="width" value="0.05292" units="cm"/>
      <inkml:brushProperty name="height" value="0.05292" units="cm"/>
      <inkml:brushProperty name="color" value="#00B0F0"/>
    </inkml:brush>
  </inkml:definitions>
  <inkml:trace contextRef="#ctx0" brushRef="#br0">7894 6191 0,'20'0'31,"1"0"-16,0 0-15,0 0 16,-1 0-16,1 0 0,0 0 16,-1 0-16,1 0 0,-21-20 0,21 20 0,0 0 0,-1 0 0,1 0 15,0 0-15,-1 0 0,1 0 0,0 0 0,0-21 0,-1 21 0,1 0 16,0 0-16,-1 0 0,1 0 0,0 0 0,0 0 0,-1 0 0,1-21 0,0 21 0,-1 0 16,1 0-16,0 0 0,0 0 0,-1 0 0,1 0 0,0 0 0,-1 0 0,1 0 0,0 0 0,0 0 0,20 0 15,-20 0-15,0 0 0,-1 0 0,1 0 0,0 0 0,20 0 0,-20 0 0,0 0 0,-1 0 0,1 0 0,0 0 0,-1 0 0,1 0 0,0 0 16,20 0-16,-20 0 0,0 0 0,-1 0 0,1 0 0,21 0 0,-22 0 0,1 0 0,0 0 0,-1 0 0,1 0 0,0 0 0,20 0 0,-20 0 15,20 0-15,-20 0 0,0 0 0,0 0 0,-1 0 0,1 0 0,20 0 0,-20 0 0,0 0 0,0 0 0,-1 0 0,22 0 0,-21 0 16,-1 0-16,1 0 0,0 0 0,-1 0 0,1 0 0,0 0 0,0 0 0,-1 0 0,1 0 0,0 0 0,-1 0 0,1 0 0,0 0 0,0 0 0,-1 0 16,1 0-16,0 0 0,-1 0 0,1 0 0,0 0 0,0 0 0,-1 0 0,1 0 0,0 0 0,-1 0 0,1 0 0,0 0 0,0 0 0,-1 0 15,1 0-15,0 0 0,-1 0 0,1 0 0,0 0 0,0 0 0,-1 0 0,1 0 0,0 0 0,0 0 0,-1 0 0,1 0 0,0 0 16,-1 0-16,1 0 0,0 0 0,0 0 0,-1 21 0,1-21 0,0 0 0,-1 0 0,1 0 0,0 0 0,0 0 16,-1 0-16,1 0 0,0 0 0,-1 0 0,1 0 0,0 0 0,0 0 0,-1 0 0,1 0 0,0 0 0,-1 0 15,1 0-15,-21 21 0,21-21 0,0 0 0,-1 0 0,1 0 0,0 0 0,-1 0 0,1 0 16,0 0-16,0 0 0,-1 0 0,1 0 0,0 0 0,0 0 0,-1 0 0,1 0 0,0 0 0,-1 0 15,1 0-15,0 0 0,0 0 0,-1 0 0,1 0 0,0 0 0,-1 0 0,1 0 0,0 0 0,0 0 16,-1 0-16,1 0 0,0 0 0,-1 0 0,1 0 0,0 0 0,0 0 0,-1 0 16,1 0-16,0 0 0,-1 0 0,1 0 0,0 0 0,0 0 0,-1 0 0,1 0 15,0 0-15,-1 0 0,1 0 0,0 0 0,0 0 0,-1 0 16,1 0-16,0 0 0,0 0 0,-1 0 0,1 0 0,0 0 0,-1 0 16,1 0-16,0 0 0,0 0 0,-1 0 0,1 0 15,0 0-15,-1 0 0,1 0 0,0 0 0,0 0 0,-1 0 16,1 0-16,0 0 0,-1 0 0,1 0 0,0 0 15,0 0-15,-1 0 0,1 0 0,0 0 16,-1 0-16,1 0 0,0 0 16,0 0-16,-1 0 0,1 0 15,0 0-15,-1 0 0,1 0 0,0 0 16,0 0-16,-1 0 0,1 0 0,0 0 16,-1 0-16,1 0 0,0 0 0,0 0 15,-1 0-15,1 0 0,0 0 0,0 0 0,-1 0 0,1 0 16,0 0-16,-1 0 0,1 0 0,0 0 0,0 0 15,-1 0-15,1 0 0,0 0 16,-1 0-16,1 0 0,0 0 0,0 0 16,-1 0-16,1 0 0,0 0 15,-1 0-15,1 0 16</inkml:trace>
  <inkml:trace contextRef="#ctx0" brushRef="#br0" timeOffset="12100.23">16885 8593 0,'0'21'109,"0"0"-93,0-1-16,0 1 0,-21-21 15,21 21-15,0 0 0,0-1 0,0 1 16,0 0-16,0-1 0,0 1 0,0 0 15,0 0-15,0-1 0,0 1 16,0 0-16,21-21 16,-21 20-16,21-20 0,-21 21 15,21-21-15,-1 0 0,-20 21 0,21-21 16,0 0-16,-21 20 0,20-20 16,1 0-1,0 0 1,0 0 15,-1 0-15,1-20-16,-21-1 15,0 0-15,21 21 0,-21-20 16,0-1-16,0 0 16,0 1-16,0-1 0,0 0 15,0 0-15,0 1 0,0-1 0,0 0 16,0 1-16,0-1 0,0 0 15,0 0-15,0 1 16,-21 20-16,21-21 0,-21 21 0,1 0 16,20-21-16,-21 21 0,0 0 15,21-20-15,-21 20 16,21-21-16,-20 21 0,20-21 16,-21 21-16,0 0 15,21-20-15,-20 20 16,-1 0 15,0 0 0</inkml:trace>
  <inkml:trace contextRef="#ctx0" brushRef="#br0" timeOffset="13402.94">16678 8511 0,'0'-21'15,"0"42"110,0-1-125,0 1 16,0 0-16,0-1 0,0 1 15,0 0-15,0-1 16,21 1-16,-21 0 16,20 0-16,-20-1 15,21-20-15,-21 21 16,0 0 0,21-21-16,-21 20 15,0-40 126,0-1-141,0 0 0,0 1 15,0-1-15,0 0 0,0 0 16,0 1-16,0-1 16,0 0-16,0 1 15,0-1 1,0 0 0,-21 1 30,0 20-14,21-21-32,-20 21 109,-1 0-93,21 21-1,0-1 1,-21-20-16,21 21 0,0 0 0,-20-21 16,20 20-16,0 1 15,-21-21-15,0 0 31,21 21-15</inkml:trace>
  <inkml:trace contextRef="#ctx0" brushRef="#br0" timeOffset="18751.8298">16326 9256 0,'-21'0'0,"42"0"78,-21 21-78,20-21 0,1 0 15,0 0-15,0 0 0,-1 0 0,1 0 0,0 0 0,0 0 16,-1 0-16,1 0 0,0 0 0,-1 0 0,1 0 0,0 0 0,0 0 0,-1 0 0,1 0 0,0 0 16,-1 0-16,1 0 0,0 0 0,0 0 0,-1 0 0,1 0 0,0 0 0,-1 0 0,1 0 0,0 0 15,0 0-15,-1-21 0,1 21 0,0 0 0,-1 0 0,1 0 0,0 0 0,0 0 16,-1 0-16,1 0 0,0 0 0,-1 0 0,1 0 0,-21-21 15,21 21-15,0 0 0,-42 0 110,0 0-110,0 0 0,1 0 0,-1 0 15,0 0-15,1 0 0,-1 0 0,0 0 0,0 0 0,1 0 0,-1 0 16,0 0-16,1 0 0,-1 0 0,0 0 0,0 0 0,1 0 0,-1 0 0,0 0 16,1 0-16,-1 0 0,0 0 0,0 0 0,1 0 0,-1 0 0,0 0 0,1 0 0,-1 0 15,0 0-15,0 0 0,1 0 0,-1 0 0,0 0 0,1 0 0,-1 0 0,0 0 0,0 0 0,1 0 16,-1 0-16,0 0 0,0 0 0,1 0 0,-22 0 0,1 0 0,20 0 0,0 0 16,1 0-16,-1 0 0,-20 0 0,20 0 0,0 0 0,0 0 0,1 0 0,-1 0 0,0 0 0,1 0 0,-1 0 15,0 0-15,0 0 0,1 0 0,-1 0 0,0 0 0,1 0 0,-1 0 0,0 0 0,0 0 0,1 0 0,-1 0 0,0 0 16,1 0-16,-1 0 0,0 0 0,0 0 0,1 0 0,-1 0 0,0 0 0,0 0 0,1 0 0,-1 0 0,0 0 0,1 0 15,-1 0-15,0 0 0,0 0 0,1 0 0,-1 0 0,0 0 0,1 0 0,-1 0 0,0 0 0,0 0 0,1 0 0,-1 0 16,0 0-16,1 0 0,-1 0 0,0 0 0,0 0 0,1 0 0,-1 0 0,0 0 0,1 0 0,-1 0 0,0 0 16,0 0-16,1 0 0,-1 0 0,0 0 0,1 0 0,-1 0 0,0 0 0,0 0 0,1 0 15,-1 0-15,0 0 0,1 0 0,-1 0 0,0 0 0,0 0 0,1 0 16,-1 0-16,0 0 0,0 0 0,1 0 0,-1 0 0,0 0 16,1 0-16,-1 0 0,0 0 15,0 0-15,1 0 0,-1 0 0,0 0 16,1 0-16,-1 0 15,0 0-15,0 0 16,1 0-16,-1 0 16,21-20 77,0-1-77,0 0-16,0 0 0,0 1 0,0-1 16,0 0-16,0 1 0,0-1 0,0 0 0,0 0 15,0 1-15,0-1 0,0 0 0,0 1 0,0-1 16,0 0-16,0 1 0,0-1 0,0 0 0,21 0 0,-21 1 16,0-1-16,0 0 0,0 1 0,0-1 0,20 21 0,-20-21 15,0 0-15,0 1 0,0-1 0,0 0 0,0 1 16,0-1-16,21 21 0,-21-21 0,0 1 0,0-1 15,0 0-15,0 0 0,0 1 0,0-1 16,0 0-16,0 1 0,0-1 16,0 0-16,0 0 15,0 1 1,0-1-16,0 0 16,0 1-1,0-1 16,21 21-15,0 0-16,-1 0 16,1 0-16,0 0 0,-1 0 0,1 0 15,0 0-15,0 0 0,-1 0 0,1 0 0,0 0 0,-1 0 16,1 0-16,0 0 0,0 0 0,-1 0 0,1 0 0,0 0 0,0 0 0,-1 0 16,1 0-16,0 0 0,-1 0 0,1 0 0,0 0 0,0 0 0,-1 0 0,1 0 15,0 0-15,-1 0 0,1 0 0,0 0 0,0 0 0,-1 0 0,1 0 0,0 0 0,-1 0 0,1 0 16,0 0-16,0 0 0,-1 0 0,1 0 0,0 0 0,-1 0 0,1 0 0,0 0 0,0 0 15,-1 0-15,1 0 0,0 0 0,-1 0 0,1 0 0,0 0 0,0 0 0,-1 0 0,1 0 16,0 0-16,-1 0 0,1 0 0,0 0 0,0 0 0,-1 0 0,1 0 0,0 0 16,0 0-16,-1 0 0,1 0 0,0 0 0,-1 0 0,1 0 0,0 0 0,0 0 15,-1 0-15,1 0 0,0 0 0,-1 0 0,1 0 0,0 0 0,0 0 16,-1 0-16,1 0 0,0 0 0,-1 0 0,1 0 0,0 0 0,0 0 16,-1 0-16,1 0 0,0 0 0,-1 0 0,1 0 0,0 0 0,0 0 15,-1 0-15,1 0 0,0 0 0,-1 0 0,1 0 0,0 0 16,0 0-16,-1 0 0,1 0 0,0 0 0,0 0 0,-1 0 15,1 0-15,0 0 0,-1 0 0,1 0 0,0 0 0,0 0 0,-1 0 16,1 0-16,0 0 0,-1 0 0,1 0 16,0 0-16,0 0 0,-1 0 0,1 0 0,-21-21 0,21 21 0,-1 0 15,1 0-15,0 0 0,0 0 0,-1 0 0,1 0 0,0 0 16,-1 0-16,1 0 0,0 0 0,0 0 0,-1 0 16,1 0-16,0 0 0,-1 0 0,1 0 0,0 0 15,0 0-15,-1 0 0,1 0 0,0 0 0,0 0 16,-1 0-16,1 0 0,0 0 15,-1 0-15,1 0 0,0 0 16,0 0-16,-1 0 0,1 0 16,0 0-16,-1 0 15,1 0 63,-21 21-78,0 0 0,0-1 16,0 1-16,0 0 0,0-1 0,0 1 16,0 0-16,0 0 0,0-1 0,0 1 0,0 0 15,0-1-15,0 1 0,0 0 0,0 0 16,0-1-16,0 1 0,0 0 0,0-1 16,0 1-16,0 0 15,0-1-15,0 1 0,0 0 16,0 0-16,0-1 0,0 1 15,0 0-15,0-1 0,0 1 16,0 0-16,0 0 16,0-1-16,21-20 15,-21 21-15,0 0 16,0-1 15,21-20-15,-21 21-1</inkml:trace>
</inkml:ink>
</file>

<file path=ppt/ink/ink4.xml><?xml version="1.0" encoding="utf-8"?>
<inkml:ink xmlns:inkml="http://www.w3.org/2003/InkML">
  <inkml:definitions>
    <inkml:context xml:id="ctx0">
      <inkml:inkSource xml:id="inkSrc0">
        <inkml:traceFormat>
          <inkml:channel name="X" type="integer" max="4480" units="cm"/>
          <inkml:channel name="Y" type="integer" min="-210" max="1230" units="cm"/>
          <inkml:channel name="T" type="integer" max="2.14748E9" units="dev"/>
        </inkml:traceFormat>
        <inkml:channelProperties>
          <inkml:channelProperty channel="X" name="resolution" value="130.23256" units="1/cm"/>
          <inkml:channelProperty channel="Y" name="resolution" value="74.6114" units="1/cm"/>
          <inkml:channelProperty channel="T" name="resolution" value="1" units="1/dev"/>
        </inkml:channelProperties>
      </inkml:inkSource>
      <inkml:timestamp xml:id="ts0" timeString="2023-02-04T18:46:05.488"/>
    </inkml:context>
    <inkml:brush xml:id="br0">
      <inkml:brushProperty name="width" value="0.05292" units="cm"/>
      <inkml:brushProperty name="height" value="0.05292" units="cm"/>
    </inkml:brush>
  </inkml:definitions>
  <inkml:trace contextRef="#ctx0" brushRef="#br0">13425 12983 0,'21'0'79</inkml:trace>
</inkml:ink>
</file>

<file path=ppt/ink/ink5.xml><?xml version="1.0" encoding="utf-8"?>
<inkml:ink xmlns:inkml="http://www.w3.org/2003/InkML">
  <inkml:definitions>
    <inkml:context xml:id="ctx0">
      <inkml:inkSource xml:id="inkSrc0">
        <inkml:traceFormat>
          <inkml:channel name="X" type="integer" max="4480" units="cm"/>
          <inkml:channel name="Y" type="integer" min="-210" max="1230" units="cm"/>
          <inkml:channel name="T" type="integer" max="2.14748E9" units="dev"/>
        </inkml:traceFormat>
        <inkml:channelProperties>
          <inkml:channelProperty channel="X" name="resolution" value="130.23256" units="1/cm"/>
          <inkml:channelProperty channel="Y" name="resolution" value="74.6114" units="1/cm"/>
          <inkml:channelProperty channel="T" name="resolution" value="1" units="1/dev"/>
        </inkml:channelProperties>
      </inkml:inkSource>
      <inkml:timestamp xml:id="ts0" timeString="2023-02-04T19:10:52.134"/>
    </inkml:context>
    <inkml:brush xml:id="br0">
      <inkml:brushProperty name="width" value="0.05292" units="cm"/>
      <inkml:brushProperty name="height" value="0.05292" units="cm"/>
      <inkml:brushProperty name="color" value="#0070C0"/>
    </inkml:brush>
  </inkml:definitions>
  <inkml:trace contextRef="#ctx0" brushRef="#br0">11809 5384 0,'21'0'0,"-21"-21"16,21 21-16,-1 0 0,1 0 31,0 0 0,0 0-15,-1 0 0,1 0-1,0 0 1,-1 0 0,-40 0 124,-1 0-140,0 0 0,1 0 16,-1 0-16,0 0 0,21 21 0,-21-21 0,1 0 0,-1 0 0,0 0 15,1 0-15,20 21 0,-21-21 0,0 0 0,0 0 0,1 0 16,20 20-16,-21-20 0,0 0 0,1 0 0,-1 0 0,0 0 0,21 21 0,-21-21 16,1 0-16,-1 0 0,0 0 0,1 21 0,-1-21 0,0 0 15,0 0-15,1 0 0,-1 20 0,0-20 0,1 0 0,-1 0 16,0 0-16,0 0 0,1 0 0,20 21 0,-21-21 0,0 0 0,0 0 16,1 0-16,-1 0 0,0 0 0,1 0 0,-1 0 15,0 0-15,0 0 0,1 0 0,-1 0 0,0 0 0,1 0 16,-1 0-16,0 0 0,0 0 0,1 0 0,-1 0 0,0 0 15,1 0-15,-1 0 0,0 0 16,21 21-16,-21-21 0,1 0 0,-1 0 0,0 0 0,1 0 16,-1 0-16,0 0 0,0 0 0,1 0 15,20 21-15,-21-21 0,0 0 16,1 0-16</inkml:trace>
  <inkml:trace contextRef="#ctx0" brushRef="#br0" timeOffset="675.63">10608 5405 0,'-21'0'62,"0"0"-46,1 0-1,20 20 1,-21-20-16,21 21 0,0 0 16,-21-21-16,21 20 0,-21-20 0,21 21 15,-20-21-15,-1 0 16,21 21 0,-21-21-16,21 21 15,-21-21 1,21 20 31,21 1-32,0-21 1,0 0-16,-21 21 0,20-21 0,1 0 0,0 0 16,-21 20-16,21-20 0,-1 0 0,1 21 0,0-21 15,-1 0-15,1 0 0,0 0 0,-21 21 16,21-21-16,-1 0 0,1 0 0,0 0 15,-1 0-15,1 0 0,-21 20 0,21-20 16,0 0-16,-1 0 16</inkml:trace>
  <inkml:trace contextRef="#ctx0" brushRef="#br0" timeOffset="2134.75">11809 5508 0,'0'-21'0,"21"21"16,0 0-1,-21-20 1,20 20-16,1 0 47,0 0-32,0 0 1,-21-21-16,20 21 16,1 0-1,0 0-15,-1 0 16,1 0-1,0 0-15,0 0 0,-1 0 16,1 0 0,0 0-16,-21-21 0,21 21 0,-1 0 0,1 0 15,0 0-15,-1 0 0,1 0 0,0 0 0,0 0 16,-1 0-16,1 0 0,0 0 0,-1 0 0,1 0 16,0 0-16,0 0 0,-1 0 0,1 0 15,0 0-15,-1 0 0,1 0 0,0 0 0,0 0 0,-1 21 16,1-21-16,0 0 0,-1 0 0,1 0 0,0 0 15,-21 21-15,21-21 0,-1 0 0,1 0 16,0 0-16,-1 0 0,1 0 0,0 0 16,0 0-16,-21 20 0,20-20 0,1 0 0,0 0 15,-1 0-15,1 0 16,0 0-16,-21 21 0,21-21 16,-1 0-16,1 0 15,0 0-15,0 0 16,-1 0-16,1 0 15,0 0 1,-1 0-16,1 0 16,0 0-1,0 0 1,-1 0-16,1 0 16,0 0-1,-1 0 1,-20 21-1,21-21-15,0 0 0,0 0 16,-1 0-16,1 0 16,0 0-16,-1 0 15,1 0 1,0 0-16,0 0 16,-1 0-16,1 0 0,0 0 15,-1 0-15,1 0 16,0 0-16,0 0 0,-1 0 15,1 0-15,0 0 0,-1 0 16,1 0-16,0 0 0,0 0 16,-1 0-16,1 0 0,0 0 15,0 0-15,-1 0 0,1 0 16,0 0-16,-1 0 0,1 0 16,0 0-16,0 0 0,-1 0 0,1 0 15,0 0-15,-1 0 0,1 0 0,0 0 16,0 0-16,-1 0 0,1 0 0,0 0 15,-1 0-15,1 0 0,0 0 16,0 0-16,-1 0 0,1 0 0,0 0 16,-1 0-16,1 0 0,0 0 15,0 0-15,-1 0 0,1 0 0,0 0 16,-1 0 0,1 0-16,0 0 0,0 0 15,-1 0-15,1 0 16,0 0-1,0 0-15,-1 0 16,1 0 0,0 0-1,-1 0 32</inkml:trace>
  <inkml:trace contextRef="#ctx0" brushRef="#br0" timeOffset="8288.54">18460 6585 0,'-21'0'63,"0"0"-63,1 0 0,-1 0 0,0 0 0,0 0 0,1 0 0,-1 0 15,0 0-15,1 0 0,-1 0 0,0 0 0,0 0 0,1 0 0,-1 0 0,0 0 16,1 0-16,-1 0 0,0 0 0,0 0 0,1 0 0,-1 0 0,0-21 0,0 21 0,1 0 0,-1 0 0,0 0 15,1 0-15,-1-21 0,0 21 0,0 0 0,1 0 0,-1 0 0,0 0 0,1 0 0,-1 0 0,0 0 0,21-20 0,-21 20 0,1 0 16,-1 0-16,0 0 0,1 0 0,-1 0 0,0 0 0,0 0 0,1 0 0,-1 0 0,0 0 0,1 0 16,-1 0-16,0 0 0,0 0 0,1 0 0,20-21 0,-21 21 0,0 0 0,1 0 0,-1 0 15,0 0-15,0 0 0,1 0 0,-1 0 0,0 0 0,0 0 16</inkml:trace>
  <inkml:trace contextRef="#ctx0" brushRef="#br0" timeOffset="8739.78">17631 6316 0,'-21'0'15,"1"0"1,-1 0-16,0 0 0,0 0 0,1 20 0,-1-20 0,0 0 15,21 21-15,-20-21 0,-1 0 0,0 21 0,0-21 0,1 0 0,20 20 0,-21 1 16,0-21-16,21 21 0,-20-21 0,-1 0 0,0 0 0,0 0 0,21 21 0,-20-21 16,20 20-16,-21-20 0,0 0 0,21 21 0,-21-21 0,21 21 0,-20-21 15,20 20-15,-21-20 0,21 21 16,0 0 0,0 0-16,0-1 15,21-20-15,-21 21 0,20-21 0,1 21 0,0-21 0,-21 20 16,21-20-16,-1 0 0,1 21 0,0-21 0,0 21 0,-1-21 0,1 0 15,-21 20-15,21-20 0,-1 0 0,1 0 0,0 0 0,0 0 0,-1 0 0,1 21 16,0-21-16,-1 0 0,1 0 0,0 21 0,0-21 0,-1 0 0,1 0 0,0 21 0,-1-21 0,1 0 16,0 0-16,0 0 0,-21 20 0,20-20 0,1 0 0,0 0 0,-1 0 0,1 0 0,0 0 15,0 21-15,-1-21 0,1 0 0,0 0 0,-1 0 0,1 0 16,-21 21-16,21-21 16</inkml:trace>
</inkml:ink>
</file>

<file path=ppt/ink/ink6.xml><?xml version="1.0" encoding="utf-8"?>
<inkml:ink xmlns:inkml="http://www.w3.org/2003/InkML">
  <inkml:definitions>
    <inkml:context xml:id="ctx0">
      <inkml:inkSource xml:id="inkSrc0">
        <inkml:traceFormat>
          <inkml:channel name="X" type="integer" max="4480" units="cm"/>
          <inkml:channel name="Y" type="integer" min="-210" max="1230" units="cm"/>
          <inkml:channel name="T" type="integer" max="2.14748E9" units="dev"/>
        </inkml:traceFormat>
        <inkml:channelProperties>
          <inkml:channelProperty channel="X" name="resolution" value="130.23256" units="1/cm"/>
          <inkml:channelProperty channel="Y" name="resolution" value="74.6114" units="1/cm"/>
          <inkml:channelProperty channel="T" name="resolution" value="1" units="1/dev"/>
        </inkml:channelProperties>
      </inkml:inkSource>
      <inkml:timestamp xml:id="ts0" timeString="2023-02-04T19:14:37.933"/>
    </inkml:context>
    <inkml:brush xml:id="br0">
      <inkml:brushProperty name="width" value="0.05292" units="cm"/>
      <inkml:brushProperty name="height" value="0.05292" units="cm"/>
      <inkml:brushProperty name="color" value="#0070C0"/>
    </inkml:brush>
  </inkml:definitions>
  <inkml:trace contextRef="#ctx0" brushRef="#br0">3274 5984 0,'20'0'31,"1"0"-31,0 0 0,-1 0 16,1 0-16,0 0 0,0 0 0,-1 0 0,1 0 0,0 0 0,-1 0 0,1 0 0,0 0 15,0 0-15,-1 0 0,1 0 0,0 0 0,-1 0 0,1 0 0,0 0 0,0 0 0,-1 0 0,1 0 0,0 0 0,0 0 0,-1 0 16,1 0-16,0 0 0,20 0 0,-20-20 0,0 20 0,20 0 0,-20 0 0,20 0 0,-20 0 0,20 0 0,-20 0 0,0 0 0,-1 0 0,22 0 0,-21 0 15,20-21-15,0 21 0,1 0 0,-21 0 0,20 0 0,0 0 0,1 0 0,-21 0 0,20 0 0,-20 0 0,20 0 0,1 0 0,-1 0 0,-20 0 16,0 0-16,-1 0 0,22 0 0,-22 0 0,22 0 0,-1 0 0,1 0 0,-1 0 0,-20 0 0,20 0 0,-20 0 0,0 0 0,20 0 0,-20 0 0,20 0 16,-20 0-16,20 0 0,-20 0 0,21 0 0,-22 0 0,22 0 0,-1 0 0,-20 0 0,0 0 0,20 0 0,1 0 0,-1 0 0,-20 0 0,20 21 0,-20-21 15,0 0-15,-1 0 0,22 0 0,-22 0 0,22 0 0,-21 0 0,-1 0 0,1 0 0,20 20 0,-20-20 0,21 0 0,-22 0 0,1 0 0,0 0 0,-1 0 16,1 0-16,21 0 0,-22 0 0,22 21 0,-22-21 0,1 0 0,21 0 0,-22 0 0,1 0 0,0 0 0,20 0 0,-20 0 0,20 0 0,-20 0 0,21 0 0,-1 21 16,-20-21-16,-1 0 0,1 0 0,0 0 0,0 0 0,-1 0 0,1 0 0,20 0 0,-20 0 0,0 0 0,20 0 0,-20 0 0,0 0 0,-1 0 0,22 0 0,-21 0 15,20 0-15,0 0 0,-20 0 0,41 0 0,-41 0 0,21 0 0,-1 0 0,-20 0 0,-1 0 0,22 0 0,-21 20 16,-1-20-16,22 0 0,-22 0 0,1 0 0,0 0 0,0 0 0,20 0 0,-20 0 0,20 0 0,-20 0 0,0 0 0,-1 0 0,1 0 0,20 0 15,-20 0-15,0 0 0,20 0 0,-20 0 0,0 0 0,-1 0 0,1 0 0,0 0 0,0 0 0,-1 0 0,1 0 0,0 0 0,0 0 0,-1 21 0,1-21 16,0 0-16,-1 0 0,1 0 0,0 0 0,0 0 0,-1 0 0,1 0 0,0 0 0,-1 0 0,1 0 0,0 21 0,0-21 16,-1 0-16,1 0 0,0 0 0,-1 0 0,1 0 0,0 0 0,0 0 0,-1 0 0,1 0 0,0 0 0,-1 21 15,1-21-15,0 0 0,0 0 0,-1 0 0,1 0 0,0 0 16,-1 0-16,1 0 0,0 0 0,0 0 0,-21 20 0,20-20 0,1 0 16,0 0-16,0 0 0,-1 0 0,1 0 0,0 0 15,-1 0-15,1 0 0,0 0 0,0 0 0,-1 0 16,1 0-16,0 0 0,-1 0 0,1 0 0,0 0 15,0 0-15,-1 0 0,1 0 0,0 0 0,-1 0 16,1 0-16,0 0 0,0 0 16</inkml:trace>
  <inkml:trace contextRef="#ctx0" brushRef="#br0" timeOffset="23653.8298">13197 8096 0,'21'0'47,"0"0"-47,0 0 16,-1 0-16,1 0 0,0 0 0,-1 0 0,1 0 0,0 0 0,0 0 0,-1 0 16,1 0-16,0 0 0,-1 0 0,1 0 0,0 0 0,0 0 0,-1 0 15,1 0-15,0 0 0,-1 0 0,1 0 0,0 0 0,0 0 0,-1 0 0,1 0 0,0 0 0,-1 0 16,1 0-16,0 0 0,0 0 0,-1 0 0,1 0 0,0 0 0,0 0 0,-1 0 0,1 0 15,0 0-15,-1 0 0,1 0 0,0 0 0,0 0 0,-1 0 0,1 0 0,0 0 0,-1 0 0,1 0 16,0 0-16,0 0 0,-1 0 0,1 0 0,0 0 0,-1 0 0,1 0 0,0 0 0,0 0 0,-1 0 0,1 0 0,0 0 16,-1 0-16,1 0 0,0 0 0,0 0 0,-1 0 0,1 0 0,0 0 0,-1 0 0,1 0 0,0 0 15,0 0-15,-1 0 0,1 0 0,0 0 0,0 0 0,-1 0 16,1 0-16,0 0 0,-1 0 0,1 0 0,0 0 0,0 0 0,-1 0 0,1 0 16,0 0-16,-1 0 0,1 0 0,0 0 0,0 0 0,-1 0 15,1 0-15,0 0 0,-1 0 0,1 0 0,0 0 0,0 0 16,-1 0-16,1 0 0,0 0 0,-1 0 0,1 0 0,0 0 15,0 0-15,-1 0 0,1 0 0,0 0 0,-1 0 0,1 0 16,0 0-16,0 0 0,-1 0 0,1 0 0,0 0 0,-1 0 0,1 0 16,0 0-16,0 0 0,-1 0 0,1 0 0,0 0 0,0 0 15,-1 0-15,1 0 0,0 0 0,-1 0 0,1 0 0,0 0 16,0 0-16,-1 0 0,1 0 0,0 0 0,-1 0 0,1 0 16,0 0-16,0 0 0,-1 0 0,1 0 0,0 0 15,-1 0-15,1 0 0,0 0 0,0 0 16,-1 0-16,1 0 0,0 0 15,-1 0-15,1 0 0,0 0 16,0 0 0</inkml:trace>
  <inkml:trace contextRef="#ctx0" brushRef="#br0" timeOffset="26083.92">10670 11658 0,'0'-21'0,"21"21"78,-1 0-78,1 0 16,0 0-16,-1 0 0,1 0 0,0 0 0,0 0 15,-1 0-15,1 0 0,0 0 0,-1 0 0,1 0 0,0 0 0,0 0 16,-1 0-16,1 0 0,0 0 0,-21-20 0,20 20 0,1 0 0,0 0 16,0 0-16,-1 0 0,1 0 0,0 0 0,-1 0 0,1-21 0,0 21 0,0 0 0,-1 0 15,1 0-15,0 0 0,0 0 0,-1 0 0,1-21 0,0 21 0,-1 0 0,1 0 16,0 0-16,0 0 0,-1 0 0,1 0 0,0 0 0,-1 0 0,1 0 16,0 0-16,0-21 0,-1 21 0,1 0 0,0 0 0,-1 0 0,1 0 15,0 0-15,0 0 0,-1 0 0,1 0 0,0 0 0,-1 0 0,1 0 0,0 0 0,0 0 16,-1 0-16,1 0 0,0 0 0,-1 0 0,1 0 0,0 0 0,0 0 0,-1 0 15,1 0-15,0 0 0,0 0 0,-1 0 0,1 0 0,0 0 0,-1 0 0,1 0 16,0 0-16,-21 21 0,21-21 0,-1 0 0,1 0 0,0 0 0,-1 0 0,1 0 16,0 0-16,0 21 0,-1-21 0,1 0 0,0 0 0,-1 0 15,1 0-15,0 0 0,0 0 0,-1 0 0,1 0 16,0 0-16,-1 0 0,1 0 0,0 0 0,0 0 0,-1 0 16,1 0-16,0 0 0,-1 0 0,1 0 0,0 0 15,0 0-15,-1 0 0,1 0 0,0 0 0,-1 0 0,1 0 16,0 0-16,0 0 0,-1 0 0,1 0 0,0 0 15,0 0-15,-1 0 0,1 0 0,0 0 0,-1 0 16,1 0-16,0 0 0,0 0 0,-1 0 0,1 0 16,0 0-16,-1 0 0,1 0 0,0 0 15,0 0-15,-1 0 16,-40 0 46,-1 0-62,21 21 0,-21-21 16,0 0-16,1 20 0,-1-20 0,0 0 0,1 21 0,-1-21 16,0 0-16,21 21 0,-21-21 0,1 0 0,-1 0 0,21 20 0,-21-20 0,1 0 0,-1 0 0,0 21 15,0-21-15,1 0 0,-1 0 0,0 0 0,0 0 0,1 0 0,-1 0 0,0 0 0,1 0 0,-1 0 16,0 0-16,21 21 0,-21-21 0,1 0 0,-1 0 0,0 0 0,1 0 0,-1 0 0,0 0 0,0 0 0,1 0 0,-1 0 16,0 0-16,1 0 0,-1 0 0,0 0 0,0 0 0,1 20 0,-1-20 0,0 0 0,1 0 0,-1 0 0,0 0 0,0 0 0,1 0 15,-22 0-15,22 0 0,-1 0 0,0 0 0,0 0 0,1 0 0,-22 0 0,22 0 0,-1 0 0,0 0 0,0 0 0,1 0 16,-1 0-16,0 0 0,0 0 0,1 0 0,-1 0 0,0 0 0,1 0 0,-1 0 0,0 0 0,0 0 0,1 0 0,-1 0 0,0 0 0,1 0 15,-1 0-15,0 0 0,0 0 0,1 0 0,-1 0 0,0 0 0,1 0 0,-1 0 0,0 0 0,0 0 0,1 0 16,-1 0-16,0 0 0,1 0 0,-1 0 0,0 0 0,0 0 0,1 0 0,-1 0 0,0 0 0,1 0 16,-1 0-16,0 0 0,0 0 0,1 0 15,40 0 32,-20-20-31,21 20-16,0 0 0,0 0 0,-1 0 0,1 0 0,0 0 0,-1 0 15,1 0-15,0 0 0,0-21 0,-1 21 0,1 0 0,0 0 0,-1 0 0,1 0 0,0 0 16,0 0-16,-1 0 0,1 0 0,0 0 0,-1 0 0,1 0 0,0 0 0,0 0 0,-1 0 0,1 0 16,0 0-16,-1-21 0,1 21 0,0 0 0,0 0 0,-1 0 0,1 0 0,0 0 0,-1 0 0,1 0 0,0 0 15,0 0-15,-1 0 0,1 0 0,0 0 0,0 0 0,-1 0 0,1 0 0,0 0 0,-1 0 0,22 0 0,-21 0 0,-1 0 16,1 0-16,0 0 0,-1 0 0,1 0 0,0 0 0,0 0 0,-1 0 0,1 0 0,0 0 0,-1 0 0,1 0 0,0 0 0,0 0 16,-1 0-16,1 0 0,0 0 0,-1 0 0,1 0 0,0 0 0,0 0 0,-1 0 0,1 0 0,0 0 15,-1 0-15,1 0 0,0 0 0,0 0 0,-1 0 0,1 0 0,0 0 16,-1 0-16,-40 0 62,20 21-62,-21-21 0,0 0 0,1 0 16,-1 0-16,0 0 0,0 0 0,1 0 0,-1 21 0,0-21 16,1 0-16,-1 0 0,0 0 0,0 20 0,1-20 0,-1 0 0,0 0 0,1 0 0,-1 0 15,0 0-15,0 0 0,1 0 0,-1 0 0,0 0 0,1 21 0,-1-21 0,0 0 0,0 0 0,1 0 0,-1 0 0,0 0 0,1 0 16,-1 0-16,0 0 0,0 0 0,1 0 0,-1 0 0,0 0 0,1 0 0,-1 0 0,0 0 0,0 0 0,1 0 0,-1 0 0,0 0 0,0 0 15,1 0-15,-1 0 0,-20 0 0,20 0 0,0 0 0,0 0 0,1 0 0,-1 0 0,0 0 0,1 0 0,-1 0 0,0 0 0,0 0 0,1 0 0,-1 0 16,0 0-16,1 0 0,-1 0 0,0 0 0,0 0 0,1 0 0,-1-21 0,0 21 0,1 0 0,-1 0 0,0 0 0,0 0 0,1 0 0,-1 0 0,0 0 16,1-20-16,-1 20 0,0 0 0,0 0 0,1 0 0,-1-21 0,0 21 0,0 0 15,1 0-15,-1 0 0,42 0 47,-1 0-47,1 0 0,0 0 0,0 0 0,-1 0 0,-20-21 16,21 21-16,0 0 0,0 0 0,-1 0 0,1 0 0,0 0 0,-1 0 0,1 0 0,0-20 0,0 20 0,-1 0 0,1 0 0,0 0 15,-1 0-15,1 0 0,0 0 0,0 0 0,-1 0 0,1 0 0,0 0 0,-1 0 0,22 0 0,-21 0 0,-1 0 0,1 0 0,0 0 16,-1 0-16,1 0 0,0 0 0,0 0 0,-1 0 0,1 0 0,0 0 0,-1 0 0,1 0 0,0 0 0,0 0 0,-1 0 0,1 0 0,0 0 0,0 0 0,-1 0 16,1 0-16,0 0 0,-1 0 0,1 0 0,0 0 0,0 0 0,-1 0 0,1 0 0,0 0 0,-1 0 0,1 0 0,0 0 0,0 0 15,-1 0-15,1 0 0,0 0 0,-1 0 0,1 0 0,0 0 0,0 0 0,-1 0 16,-40 0 31,-1 0-47,0 0 0,0 0 0,1 0 0,-1 0 15,0 0-15,21 20 0,-20-20 0,-1 0 0,0 0 0,0 0 0,1 0 0,-1 0 0,0 0 0,1 0 0,-1 0 0,0 0 16,0 0-16,1 0 0,-1 0 0,0 0 0,1 0 0,-1 0 0,0 0 0,0 0 0,1 0 0,-1 0 0,0 0 0,-20 0 0,20 0 0,0 0 0,1 0 16,-1 0-16,0 0 0,0 0 0,1 0 0,-22 0 0,22 0 0,-22 0 0,21 0 0,-20 0 0,0 0 0,20 0 0,0-20 0,0 20 0,-20 0 0,20 0 15,-20 0-15,20 0 0,0-21 0,-20 21 0,20 0 0,-20 0 0,20 0 0,-20-21 0,20 21 0,-21 0 0,22 0 0,-1 0 0,-20-20 0,20 20 0,0 0 16,0 0-16,-20 0 0,20 0 0,1 0 0,-1 0 0,0-21 0,0 21 0,1 0 0,-1 0 0,0 0 0,1 0 0,-1 0 0,0 0 16,0 0-16,1 0 0,-1 0 0,0 0 0,42 0 46,0 0-46,-1 0 0,1 0 0,0 0 0,0 0 0,-1 0 0,1 0 0,0 0 0,-1 0 0,1 0 0,0 0 0,0 0 16,-1 0-16,1 0 0,0 0 0,-1 0 0,1 0 0,0 0 0,20 0 0,-20 0 0,20 0 0,-20 0 0,0 0 0,0 0 0,-1 0 16,1 0-16,0 0 0,0 0 0,-1 0 0,1 0 0,20 0 0,-20 0 0,21 0 0,-22 0 0,1 0 0,20 0 0,-20 0 0,0 0 0,0 0 0,-1 21 15,1-21-15,0 0 0,20 0 0,-20 0 0,0 0 0,-1 0 0,22 0 0,-22 0 0,22 20 0,-21-20 0,-1 0 0,1 0 0,0 0 16,-1 0-16,1 21 0,0-21 0,0 0 0,-1 0 0,1 0 0,0 0 0,0 0 0,-1 0 0,1 21 0,0-21 0,-1 0 16,1 0-16,-21 20 31,-21-20-16,1 0-15,20 21 0,-21-21 0,0 0 0,1 0 0,-1 0 0,0 0 0,0 0 0,1 0 16,-1 0-16,0 0 0,0 0 0,1 0 0,-1 0 0,0 0 0,1 0 0,-1 0 0,-21 0 0,22 0 0,-1 0 0,0 0 16,1 0-16,-1 0 0,0 0 0,0 0 0,1 0 0,-1 0 0,0 0 0,1 0 0,-22 0 0,21 0 0,1 0 0,-22 0 0,22 0 15,-1 0-15,-21 0 0,22 0 0,-1 0 0,-20 0 0,20 0 0,0 0 0,0-21 0,1 21 0,-1 0 0,0 0 0,0 0 0,1-20 0,-1 20 0,0 0 16,-20 0-16,20 0 0,0 0 0,1 0 0,-1-21 0,0 21 0,1 0 0,-1 0 0,21-21 47,21 21-47,-1 0 0,1 0 0,0-20 0,-1 20 0,1 0 0,0 0 15,0 0-15,-1 0 0,1-21 0,0 21 0,-1 0 0,1 0 0,0 0 0,0 0 0,-1 0 0,1 0 0,0 0 0,0 0 0,-1 0 16,22 0-16,-22 0 0,1 0 0,0 0 0,20-21 0,-20 21 0,0 0 0,-1 0 0,1 0 0,0 0 0,0 0 0,-1 0 0,22 0 0,-22 0 0,1 0 0,21 0 16,-22 0-16,1 0 0,20 0 0,1 0 0,-21 0 0,20 0 0,-20 0 0,-1 0 0,1 0 0,21 0 0,-22 0 0,1 0 0,21 0 0,-22 0 0,22 0 15,-22 0-15,22 0 0,-21 0 0,-1 0 0,1 0 0,0 0 0,20 0 0,-20 0 0,0 0 0,-1 0 0,1 0 0,0 0 0,-1 0 0,1 0 16,21 0-16,-22 0 0,1 0 0,0 0 0,-1 0 0,1 0 0,0 0 0,0 0 0,-1 0 0,1 0 0,0 0 16,-42 0 15,0 0-31,1 21 15,-1-21-15,0 0 0,0 0 0,1 0 0,-1 21 0,0-21 0,1 0 0,-1 0 0,0 0 0,0 0 16,1 0-16,-1 0 0,0 0 0,1 0 0,-1 20 0,0-20 0,0 0 0,-20 0 0,20 0 0,1 0 0,-1 0 0,0 0 0,0 0 16,1 0-16,-1 0 0,-20 0 0,20 0 0,0 0 0,0 0 0,1 0 0,-1 0 0,-21 0 0,22 0 0,-1 0 0,0 0 0,1 0 0,-1 0 0,0 0 15,0-20-15,-20 20 0,20 0 0,1 0 0,-1 0 0,0 0 0,0 0 0,1-21 0,-1 21 0,0 0 0,1 0 0,-1 0 0,0 0 0,0 0 16,21-21-16,-20 21 0,40 0 47,-20-21-47,21 21 0,0 0 15</inkml:trace>
  <inkml:trace contextRef="#ctx0" brushRef="#br0" timeOffset="28347.44">13342 11617 0,'21'0'16,"0"0"-16,0 0 0,-1 0 0,1 0 16,0 0-16,-1 0 15,1 0-15,0 0 16,0 0-1,-1 0-15,1 0 16,0 0-16,-1 0 0,1-21 16,0 21-16,0 0 0,-21-21 0,20 21 0,1 0 15,-21-21-15,21 21 0,-1 0 0,-20-20 16,21 20-16,-21-21 0,21 21 0,0-21 0,-1 21 16,-20-20-16,21 20 0,-21-21 0,21 21 0,-21-21 15,21 21-15,-21-21 0,20 21 0,-20-20 0,0-1 16,21 21-16,-21-21 0,0 1 0,21-1 0,-21 0 0,0 1 0,0-1 15,0 0-15,0 0 0,0 1 0,20 20 0,-20-21 0,0 0 0,0 1 16,0-1-16,0 0 0,0 0 0,0 1 0,0-1 0,0 0 0,0 1 0,0-1 16,0 0-16,0 0 0,0 1 0,0-1 0,0 0 0,0 1 0,0-1 15,-20 21-15,20-21 0,0 1 0,0-1 0,0 0 0,-21 21 0,21-21 0,0 1 16,0-1-16,-21 21 0,21-21 0,0 1 0,0-1 16,-20 0-16,20 0 15,-21 21 16,0 0-15,0 0 0,1 0-16,-1 0 0,0 0 0,0 0 15,1 0-15,-1 0 0,0 0 16,21 21-16,-20-21 0,-1 0 0,0 0 0,0 0 0,1 0 16,-1 0-16,0 0 0,1 0 0,-1 0 0,0 0 0,0 0 0,1 0 15,-1 0-15,0 0 0,1 0 0,-1 0 0,0 0 0,0 0 0,1 0 0,-1 0 0,0 21 16,1-21-16,-1 0 0,0 0 0,0 0 0,1 0 0,-1 0 0,0 0 0,1 0 0,-1 0 0,0 0 0,0 0 15,1 0-15,-1 0 0,0 0 0,0 0 0,1 0 0,-1 0 0,0 0 0,1 0 0,-1 0 0,0 0 0,0 0 0,1 0 0,-1 0 16,0 0-16,1 0 0,-1 0 0,0 0 0,0 0 0,1 0 0,-1 0 0,0 21 0,1-21 0,-1 0 0,0 0 0,0 0 0,1 0 0,-1 0 0,0 0 16,1 0-16,-1 0 0,0 0 0,0 0 0,1 0 0,-1 0 0,0 0 0,1 0 0,-1 0 0,0 0 0,0 0 0,1 0 0,-1 0 15,0 0-15,1 0 0,-1 0 0,0 0 0,0 0 0,1 0 0,-1 0 0,0 0 0,0 0 0,1 0 0,-1 0 16,0 0-16,1 0 0,-1 0 0,0 0 0,0 0 0,1 0 0,-1 0 0,0 0 0,1 0 16,-1 0-16,0 0 0,0 0 0,1 0 0,-1 0 0,0 0 0,1 0 0,-1 0 15,0 0-15,0 0 0,1 0 0,-1 0 0,0 0 0,1 0 16,-1 0-16,0 0 0,0 0 0,1 0 0,-1 0 0,0 0 0,1 0 15,-1 0-15,0 0 0,0 0 0,1 0 0,-1 0 16,0 0-16,0 0 0,1 0 0,-1 0 0,0 0 0,1 0 16,-1 0-16,0 0 0,0 0 0,1 0 0,-1 0 15,0 0-15,1 0 0,-1 0 16,0 0 0,0 0 46,1 0-62,20 20 16,-21 1-16,21 0 0,-21-21 0,21 20 0,0 1 15,-20-21-15,20 21 0,-21 0 0,21-1 0,-21-20 16,21 21-16,-21-21 0,21 21 0,0-1 0,-20-20 16,20 21-16,0 0 0,0-1 0,0 1 0,-21-21 15,21 21-15,0 0 0,0-1 0,0 1 16,0 0-16,0-1 0,0 1 15,0 0-15,0 0 0,0-1 16,0 1-16,0 0 0,0-1 0,0 1 16,0 0-16,0 0 15,21-1-15,-21 1 0,0 0 16,0-1 0,0 1-1,0 0 1</inkml:trace>
  <inkml:trace contextRef="#ctx0" brushRef="#br0" timeOffset="29114.44">14047 11306 0,'21'0'79,"-1"0"-79,1 0 15,0 0-15,-1 0 0,1 0 0,0 0 16,0 0-16,-1 0 0,1 0 0,0 0 0,-21 21 0,20-21 0,1 0 15,0 0-15,0 20 0,-1-20 0,1 0 0,0 21 0,-1-21 16,1 0-16,0 0 0,0 21 0,-1-21 0,1 0 0,0 0 0,-1 0 0,1 20 0,0-20 0,0 0 16,-1 0-16,1 0 0,0 0 0,0 0 0,-1 0 0,1 0 0,0 21 0,-1-21 0,1 0 15,0 0-15,0 0 0,-1 0 0,1 21 0,0-21 0,-1 0 0,1 0 0,0 0 0,0 0 0,-1 21 0,1-21 16,0 0-16,-1 0 0,1 0 0,0 0 0,0 0 0,-1 0 0,1 0 0,-21 20 0,21-20 0,-1 0 0,1 0 0,0 0 0,0 0 16,-1 0-16,1 0 0,0 0 0,-1 0 0,1 0 0,0 21 0,0-21 0,-1 0 0,1 0 0,0 0 15,-1 0-15,1 0 0,0 0 0,0 0 0,-1 0 0,1 0 0,0 0 0,0 0 0,-1 0 16,1 0-16,0 0 0,-1 21 0,1-21 0,0 0 0,0 0 0,-1 0 15,1 0-15,0 0 0,-1 0 0,1 0 0,0 0 16,0 0-16</inkml:trace>
  <inkml:trace contextRef="#ctx0" brushRef="#br0" timeOffset="29653.97">16802 11534 0,'0'20'31,"-20"-20"-31,-1 0 0,0 21 0,0-21 15,1 21-15,-1-21 0,21 21 0,-21-21 0,1 20 0,-1-20 16,21 21-16,-21-21 0,21 21 0,-21-21 0,21 20 0,0 1 16,-20-21-16,20 21 0,-21-1 15,21 1-15,0 0 16,0 0-16,0-1 16,21-20-16,-1 0 0,-20 21 15,21-21-15,0 0 0,0 0 16,-1 0-16,1 0 15,0 0-15,-1 0 0,1 0 16,0 0-16,0 0 16,-1 0-16,-20-21 0,0 1 15,0-1-15,0 0 16,0 0-16,0 1 16,0-1-16,-20 21 15,-1-21-15,0 21 0,21-20 16,-21 20-16,21-21 0,-20 21 0,-1 0 15</inkml:trace>
  <inkml:trace contextRef="#ctx0" brushRef="#br0" timeOffset="30121.44">17030 11534 0,'0'20'16,"0"1"-1,0 0-15,0 0 0,0-1 0,0 1 0,0 0 16,0-1-16,0 1 0,0 0 0,0-1 0,0 1 16,0 0-16,0 0 0,0-1 15,0 1 1,21-21 0,0 0-1,-1 0-15,1 0 16,-21-21-16,21 21 0,-21-20 0,20 20 0,-20-21 0,21 0 15,-21 0-15,21 21 0,-21-20 0,0-1 0,21 21 16,-1 0-16,-20-21 0,21 21 0,0 0 31,-21 21 1,21-21-32,-21 21 15,0-1-15,20-20 0,-20 21 0,21 0 0,-21 0 16,21-21-16,-21 20 0,20-20 0,1 0 15,-21 21-15,21-21 0,0 0 16,-21 21-16,20-21 0,1 0 0,0 0 16</inkml:trace>
  <inkml:trace contextRef="#ctx0" brushRef="#br0" timeOffset="30380.97">17610 11741 0,'21'0'0,"0"0"16,-1 0-16,1 0 15,0 0-15,0 0 0,-1 0 16,1 0-16,0 0 0,-1 0 16,1 0-16,0 0 0,0 0 0,-1 0 15,1 0-15,0 0 0,-1 0 0,1 0 0,0 0 16,-21-21-16,21 21 0,-1 0 0,1 0 0,0 0 31,-21-21 0</inkml:trace>
  <inkml:trace contextRef="#ctx0" brushRef="#br0" timeOffset="30865.87">17921 11409 0,'0'21'46,"0"0"-46,-21-21 0,21 21 0,0-1 0,0 1 16,0 0-16,0-1 0,0 1 0,0 0 0,0 0 0,0-1 0,0 1 0,0 0 16,0-1-16,0 1 0,0 0 0,0-1 0,0 1 0,0 0 0,0 0 0,0-1 0,0 1 15,0 0-15,0-1 0,0 1 0,0 0 0,0 0 0,0-1 0,0 1 0,0 0 0,0-1 16,0 1-16,-20 0 0,20-1 0,0 1 0,0 0 0,0 0 16,0-1-16,0 1 0,0 0 0,0-1 15,0 1-15,20-21 31,1 0-31,0 0 0,-1 0 0,1 0 16,0-21-16,0 21 0,-21-20 0,20 20 0,-20-21 0,21 21 0,-21-21 0,21 21 16</inkml:trace>
  <inkml:trace contextRef="#ctx0" brushRef="#br0" timeOffset="31250.97">18563 11161 0,'0'21'31,"0"-1"-31,0 1 0,0 0 0,0 0 0,0-1 0,0 1 16,0 0-16,0-1 0,0 1 0,0 0 0,0-1 0,0 1 0,0 0 0,0 0 0,0-1 0,0 1 15,0 0-15,0-1 0,0 1 0,0 0 0,0 0 0,0-1 0,0 1 0,0 0 0,0-1 0,0 1 0,0 0 0,0-1 16,-20 1-16,20 0 0,0 0 0,0-1 0,0 1 0,0 0 0,0-1 0,0 1 0,0 0 0,-21-21 16,21 21-16,0-1 0,0 1 0,0 0 0,0-1 0,0 1 0,0 0 0,-21-21 0,21 20 15,0 1-15,0 0 0,0 0 0,0-1 0,0 1 0,0 0 16,0-1-16,0 1 15,-21-21-15</inkml:trace>
  <inkml:trace contextRef="#ctx0" brushRef="#br0" timeOffset="31452.03">18688 12031 0,'0'20'16,"0"1"0,0 0-16,0-1 15,0 1 17,0 0-17</inkml:trace>
  <inkml:trace contextRef="#ctx0" brushRef="#br0" timeOffset="31663.06">18729 11720 0</inkml:trace>
  <inkml:trace contextRef="#ctx0" brushRef="#br0" timeOffset="32122.89">18978 12031 0,'20'0'0,"1"0"16,-21-21-1,21 21-15,-21-21 0,0 1 16,0-1-16,21 21 0,-21-21 16,0 0-16,0 1 15,-21 20-15,0 0 16,0-21-16,1 21 0,-1 0 16,0 0-16,0 0 0,1 0 0,-1 0 15,0 0-15,1 0 0,-1 0 0,0 21 16,21-1-16,-21-20 0,21 21 0,-20-21 0,20 21 0,0 0 15,0-1-15,0 1 0,0 0 0,0-1 0,0 1 0,-21-21 16,21 21-16,0-1 0,0 1 0,0 0 0,0 0 0,0-1 0,0 1 0,0 0 16,0-1-16,0 1 0,0 0 0,0 0 0,0-1 0,0 1 15,21 0-15,-21-1 16,0 1 0,20-21-16,1 0 0,0 21 0,0-21 15,-1 0-15,1 0 0,0 0 16,-1 20-16,1-20 0,0 0 0,0 0 15,-1 0-15,1 0 0,0 0 16,0 0 0,-21-20-16</inkml:trace>
  <inkml:trace contextRef="#ctx0" brushRef="#br0" timeOffset="32435.97">19102 12403 0,'0'-20'16,"0"-1"-1,0 0-15,0 1 16,0-1-16,0 0 0,0 0 15,21 1-15,-21-1 0,0 0 0,0 1 0,20 20 16,-20-21-16,0 0 0,21 0 0,-21 1 0,21-1 16,-21 0-16,21 1 0,-1 20 0,-20-21 0,0 0 0,21 21 0,-21-20 15,21 20-15,-21-21 0,20 0 0,1 0 0,0 1 0,-21-1 16,21 21-16,-21-21 0,20 21 0,-20-20 0,0-1 0,21 21 0,-21-21 0,21 21 0,-1-21 16,1 1-16,0 20 0,-21-21 0,21 21 0,-1 0 0,1 0 0,0 0 15,-21-21-15,20 21 0,1 0 0,-21-20 0</inkml:trace>
  <inkml:trace contextRef="#ctx0" brushRef="#br0" timeOffset="35070.28">20117 12010 0,'0'21'47,"21"-21"-47,0 0 0,-21 20 0,20-20 16,1 0-16,-21 21 0,21-21 0,-1 0 0,1 0 15,0 0-15,0 0 0,-1 0 0,1 0 0,20 0 0,-20 0 0,0 0 0,0 0 0,-1 0 0,22 0 0,-22-21 0,1 21 16,0-20-16,20 20 0,1-21 0,20 0 0,-21 1 0,1-1 0,-21 0 0,20 21 0,0-41 0,-20 20 0,21 0 0,-1 21 0,0-41 0,1 20 16,-21 0-16,41 1 0,-21-1 0,1 0 0,-1 1 0,0-1 0,1 0 0,-1 1 0,1-22 0,-1 21 0,1-20 0,-1 20 0,21 1 0,-20-1 0,-22 0 0,22 0 15,20 1-15,-21-22 0,-20 22 0,62-22 0,-42 1 0,22 20 0,-22 0 0,0-20 0,-20 20 0,21-20 0,-1 41 0,21-21 0,-20-20 0,-1 20 0,1-20 16,-1 20-16,-20 0 0,20-20 0,1 20 0,20-20 0,-21 20 0,1 0 0,-1 1 0,-20-1 0,-1 0 0,22 0 0,-1 1 0,1-1 0,-1-20 0,1 20 0,-1 0 16,0-20-16,1-1 0,-1 22 0,1 20 0,-1-21 0,1 0 0,-1 1 0,1-1 0,-22 0 0,22-20 0,-1 20 0,-20 21 0,0-21 0,20 1 0,0-1 15,-20 0-15,41 0 0,-41 1 0,0 20 0,-1-21 0,1 21 0,21 0 0,-22-21 0,22 1 0,-1-1 0,-20 21 0,0-21 0,20 21 0,-20-20 0</inkml:trace>
</inkml:ink>
</file>

<file path=ppt/ink/ink7.xml><?xml version="1.0" encoding="utf-8"?>
<inkml:ink xmlns:inkml="http://www.w3.org/2003/InkML">
  <inkml:definitions>
    <inkml:context xml:id="ctx0">
      <inkml:inkSource xml:id="inkSrc0">
        <inkml:traceFormat>
          <inkml:channel name="X" type="integer" max="4480" units="cm"/>
          <inkml:channel name="Y" type="integer" min="-210" max="1230" units="cm"/>
          <inkml:channel name="T" type="integer" max="2.14748E9" units="dev"/>
        </inkml:traceFormat>
        <inkml:channelProperties>
          <inkml:channelProperty channel="X" name="resolution" value="130.23256" units="1/cm"/>
          <inkml:channelProperty channel="Y" name="resolution" value="74.6114" units="1/cm"/>
          <inkml:channelProperty channel="T" name="resolution" value="1" units="1/dev"/>
        </inkml:channelProperties>
      </inkml:inkSource>
      <inkml:timestamp xml:id="ts0" timeString="2023-02-04T19:15:23.038"/>
    </inkml:context>
    <inkml:brush xml:id="br0">
      <inkml:brushProperty name="width" value="0.05292" units="cm"/>
      <inkml:brushProperty name="height" value="0.05292" units="cm"/>
      <inkml:brushProperty name="color" value="#0070C0"/>
    </inkml:brush>
  </inkml:definitions>
  <inkml:trace contextRef="#ctx0" brushRef="#br0">12617 6026 0,'0'-21'62,"21"21"-62,0-21 16,-1 21-16,1-20 16,0 20-1,0 0 1,-1 0 0,1 0-1,-21 20 1,-21-20 109,1 0-110,-1 0-15,0 0 16,0 0-16,21-20 16,-20 20-16,-1 0 31,21-21-31,0 0 62,21 21-46,-1 0-16,1 0 16,0 0-1,0 0 1,-1 0 0,-20 21-16,21-21 15,-21 21-15,0-1 16,0 1-1,0 0-15,0-1 32,-21-20 30,1 0-46,-1 0-1,21-20 1,0-1 0,0 0-1,0 1-15,0-1 16,0 0 0,21 21-16,-1 0 15,-20-20 1,21 20-16,0 0 31,-21 20 0,0 1-15,0 0 0,0-1-16,0 1 15,0 0-15,0-1 16,-21-20 31,0 0-16,1 0-15,-1 0 15,21-20 0,0-1-15,0 0-1,0 1-15,21 20 0,-21-21 16,20 21-16,1 0 62,-21 21-46,0-1-16,0 1 16,0 0-16,0-1 15,0 1-15,0 0 0,0 0 16,-21-21 46,1 0-46,-1 0 0,0 0-1,0 0 1,21-21 0,0 0 15,0 0-16,0 1-15,21 20 16,-21-21-16,21 0 0,0 21 16,-21-20-16,20 20 0,-20-21 15,21 21-15,0 0 16,-1 0 31,-20 21-16,0-1-31,0 1 16,0 0 15,-20-21 0,-1 0-15,0 0-1,1 0-15,-1 0 16,0 0 0,21-21 46,0 0-46,21 21-1,0 0 1</inkml:trace>
  <inkml:trace contextRef="#ctx0" brushRef="#br0" timeOffset="4011.85">12555 6046 0,'-21'0'16,"1"0"46,-1 0-46,0 0 0,1 0-1,-1 0 1,0 0-16,0 0 15,1 0 1,-1 0 0,0 0-16,1 0 15,-1 0 1,0 0-16,0 0 0,1 0 16,-1 0-1,0 0-15,1 0 16,-1 0-16,0 0 15,0 0-15,1 0 16,-1 0-16,0 0 16,0 0-16,1 0 15,-1 0-15,0 0 0,1 0 16,-1 0-16,0 0 16,0 0-1,1 0-15,-1 0 16,0 0-16,1 0 15,-1 0-15,0 0 16,0 0 0,1 0-1,-1 0 1,21-20-16,-21 20 16,1 0-1,-1 0 32,0 0 47,0 0 78,1 0-110,-1 0 1,0 0-16,1 0 15</inkml:trace>
  <inkml:trace contextRef="#ctx0" brushRef="#br0" timeOffset="8986.48">12493 5550 0</inkml:trace>
  <inkml:trace contextRef="#ctx0" brushRef="#br0" timeOffset="14606.5">8101 4349 0,'-21'0'78,"0"0"-78,1 0 0,-1 0 0,0 0 16,1 0-16,-1 0 0,0 0 0,0 0 0,1 0 15,-1 0-15,0 0 0,0 0 0,1 0 0,-1 0 0,0 0 0,1 0 0,-1 0 0,0 0 16,0 0-16,1 0 0,-1 0 0,0 0 0,1 0 0,-1 0 0,0 0 0,0 0 0,1 0 0,-1 0 0,0 0 0,1 0 16,-1 0-16,0 0 0,0 0 0,1 0 0,-1 0 0,0-21 0,1 21 0,-1 0 0,0 0 0,0 0 0,1 0 0,-1 0 0,0 0 0,1 0 15,-1 0-15,0 0 0,0 0 0,1 0 0,-1 0 0,0 0 0,0 0 0,-20 0 0,20 0 0,1 0 0,-1-21 0,0 21 0,0 0 16,1 0-16,-1 0 0,0 0 0,1 0 0,-1 0 0,0 0 0,0 0 0,1 0 0,-1 0 0,0 0 0,1 0 0,-1 0 16,0 0-16,0 0 0,1 0 0,-1 0 0,0 0 0,1 0 0,-1 0 0,0 0 0,0 0 0,-20 0 0,20 0 0,1 0 15,-1 0-15,0 0 0,0 0 0,1 0 0,-1 0 0,0 0 0,21-21 0,-21 21 0,1 0 0,-1 0 0,0 0 0,1 0 16,-1 0-16,0 0 0,0 0 0,1 0 0,-1 0 0,0 0 0,1 0 0,-1 0 0,0 0 15,0 0-15,1 0 0,-1 0 0,0 0 0,1 0 0,-1 0 0,0 0 0,0 0 0,1 0 16,-1 0-16,0 0 0,1 0 0,-1 0 0,0 0 0,0 0 0,1 0 16,-1 0-16,0 0 0,1 0 0,-1 0 0,0 0 0,0 0 0,1 0 0,-1 0 15,0 0-15,1 0 0,-1 0 0,0 0 0,0 0 0,1 0 0,-1 0 16,0 0-16,0 0 0,1 0 0,-1 0 0,0 0 0,1 0 0,-1 0 0,0 0 0,0 0 16,1 0-16,-1 0 0,0 0 0,1 0 0,-1 0 0,0 0 0,0 0 0,1 0 0,-1 0 15,0 0-15,1 0 0,-1 0 0,0 0 0,0 0 0,1 0 0,-1 0 0,0 0 0,1 0 16,-1 0-16,0 0 0,0 0 0,1 0 0,-1 0 0,0 0 0,1 0 15,-1 0-15,0 0 0,0 0 0,1 0 0,-1 0 0,0 0 0,0 0 16,1 0-16,-1 0 0,0 0 0,1 0 0,-1 0 0,0 0 0,0 0 16,1 0-16,-1 0 0,0 0 0,1 0 0,-1 0 0,0 0 0,0 0 15,1 0-15,-1 0 0,0 0 0,1 0 0,-1 0 0,0 0 16,0 0-16,1 0 0,-1 0 0,0 0 0,1 0 0,-1 0 0,0 0 16,0 0-16,1 0 0,-1 0 0,0 0 0,1 0 0,-1 0 15,0 0-15,0 0 0,1 0 0,-1 0 0,0 0 0,0 0 0,1 0 16,-1 0-16,0 0 0,1 0 0,-1 0 0,0 0 0,0 0 15,1 0-15,-1 0 0,21 21 0,-21-21 0,1 0 0,-1 0 0,0 0 16,0 0-16,1 0 0,-1 0 0,0 0 0,1 0 0,-1 0 0,0 0 16,0 0-16,1 0 0,20 21 0,-21-21 0,0 0 15,1 0-15,-1 0 0,0 0 0,0 0 0,1 0 16,-1 0-16,0 0 0,1 0 0,-1 0 0,0 0 16,0 0-16,1 0 0,-1 0 15,0 0-15,0 0 0,1 0 16,20 21-16,-21-21 0,42 0 94,-1 0-94,1 0 15,0 0-15,0 0 0,-21 20 0,20-20 0,1 0 0,0 0 0,0 0 0,-1 0 0,1 0 16,0 0-16,-1 0 0,1 0 0,0 0 0,0 21 0,-1-21 0,1 0 0,0 0 0,-1 0 0,1 0 15,0 0-15,0 0 0,-1 0 0,22 0 0,-22 0 0,1 0 0,0 0 0,0 0 0,-1 0 0,1 0 0,0 0 16,-1 0-16,1 0 0,0 21 0,0-21 0,-1 0 0,1 0 0,0 0 0,-1 0 0,1 0 0,0 0 0,0 0 16,-1 0-16,1 0 0,0 0 0,0 0 0,-1 0 0,1 0 0,0 0 0,-1 20 0,1-20 0,0 0 0,0 0 0,-1 0 15,1 0-15,0 0 0,-1 0 0,22 0 0,-21 0 0,-1 0 0,22 0 0,-22 0 0,1 0 16,0 0-16,0 0 0,-1 0 0,1 0 0,0 0 0,-1 0 0,1 21 0,0-21 0,0 0 0,-1 0 16,1 0-16,0 0 0,-1 0 0,1 0 0,0 0 0,0 0 0,-1 0 0,1 0 15,0 0-15,0 0 0,-1 0 0,1 0 0,0 0 0,-1 0 0,1 0 0,0 0 16,0 0-16,-1 0 0,1 0 0,0 0 0,-1 0 0,1 0 0,0 0 0,0 0 0,-1 0 15,1 0-15,0 0 0,-1 0 0,1 0 0,0 0 0,0 0 0,-1 0 0,1 0 0,0 0 16,-1 0-16,1 0 0,0 0 0,0 0 0,-1 0 0,1 0 0,0 0 0,-1 0 16,1 0-16,0 0 0,0 0 0,-1 0 0,1 0 0,0 0 15,0 0-15,-1 0 0,1 0 0,0 0 0,-1 0 0,1 0 16,0 0-16,0 0 0,-1 0 0,1 0 0,0 0 0,-1 0 16,1 0-16,0 0 0,0 0 0,-1 0 0,1 0 15,0 0-15,-1 0 0,1 0 0,0 0 0,0 0 0,-1 0 0,1 0 16,0 0-16,-1 0 0,1 0 0,0 0 0,0 0 0,-1 0 0,1 0 15,0 0-15,-1 0 0,1 0 16,83 21-16,-84-21 0,22 0 0,-21 0 0,-1 0 0,1 0 0,0 0 16,0 0-16,-1 0 0,1 0 0,0 0 0,-1 0 0,1 0 0,0 0 0,0 0 0,-1 0 0,1 0 15,0 0-15,-1 0 0,1 0 0,0 0 0,20 0 0,-20 0 0,0 0 0,-1 20 0,1-20 0,0 0 0,0 0 16,-1 0-16,1 0 0,0 0 0,-1 0 0,1 0 0,0 0 0,0 0 0,-1 0 0,1 0 0,0 0 16,-1 0-16,1 0 0,0 0 0,0 0 0,-1 0 0,1 0 0,0 21 0,0-21 0,-1 0 0,1 0 15,0 0-15,-1 0 0,1 0 0,0 0 0,0 0 0,-1 0 0,1 0 16,-21 21-16,21-21 0,-1 0 0,1 0 0,0 0 0,0 0 0,-1 0 15,1 0-15,0 0 0,-1 0 0,1 0 16,0 0-16,0 0 0,-1 0 16,1 0-16,0 0 0,-1 0 0,-20 21 15,21-21-15,0 0 0,0 0 16,-1 0-16,1 0 0,0 0 16,-1 0-16,1 0 15,0 0-15,0 0 0,-1 0 16,-20 20-16,21-20 0,0 0 0,0 0 15,-1 0-15,1 0 0,0 0 0,-1 0 16,1 0 0,-42 0 77,1 0-93,-1 0 0,0 0 0,1 0 0,-1 0 0,0 0 0,0 0 0,1 0 0,-1 0 16,21 21-16,-21-21 0,0 0 0,1 0 0,-1 0 0,0 0 0,1 0 0,-1 0 0,0 0 0,0 0 0,1 0 0,-1 0 16,0 0-16,1 0 0,-1 0 0,0 0 0,0 0 0,1 0 0,-1 0 0,0 0 0,1 0 0,-1 0 0,0 0 0,0 0 0,1 0 0,-1 0 0,-20 0 15,20 0-15,0 0 0,0 0 0,1 0 0,-1 0 0,0 0 0,1 0 0,-1 0 0,-21 0 0,22 0 0,-1 0 0,0 0 0,0 0 0,-20 0 0,20 0 16,1 0-16,-1 0 0,0 0 0,0 0 0,1 0 0,-1 0 0,0 0 0,1 0 0,-22 0 0,21 0 0,1 0 0,-1 0 0,0 0 0,-20-21 0,20 21 16,0 0-16,1 0 0,-1 0 0,-20 0 0,20 0 0,-41 0 0,41 0 0,0 0 0,-20 0 0,20 0 0,-20-20 0,20 20 15,0 0-15,0 0 0,-20 0 0,0 0 0,20 0 0,0-21 0,0 21 0,-20 0 0,20 0 0,1 0 0,-1 0 0,-21-21 0,22 21 0,-1 0 0,0 0 16,1 0-16,-1 0 0,0 0 0,0 0 0,1 0 0,-1 0 0,-20 0 0,41-21 0,-21 21 0,0 0 0,0 0 0,1 0 0,-1 0 0,0 0 15,1 0-15,-22 0 0,21 0 0,1 0 0,-1 0 0,0 0 0,1 0 0,-1 0 0,0 0 0,0 0 0,1 0 0,-1 0 0,0 0 16,0 0-16,1 0 0,-1 0 0,21-20 0,-21 20 0,1 0 0,-1 0 0,0 0 0,0 0 0,1 0 16,-1 0-16,0 0 0,1 0 0,-1 0 0,0 0 0,0 0 0,1 0 15,-1 0-15,0 0 0,1 0 0,-1 0 0,0 0 0,0 0 16,1 0-16,-1 0 0,0 0 0,1 0 0,-1 0 16,0 0-16,0 0 0,1 0 0,-1 0 15,0 0-15,1 0 0,-1 0 0,0 0 16,0 0-16,1 0 0,-1 0 0,0 0 15,0 0-15,1 0 16,-1 0-16,0 0 16,1 0-16,-1 0 15,0 0 1,0 0 15</inkml:trace>
  <inkml:trace contextRef="#ctx0" brushRef="#br0" timeOffset="26659.02">15642 4825 0,'21'0'31,"0"0"-31,-1 0 0,1 0 15,0 0-15,-1 0 0,1 0 0,0 0 0,0 0 0,-1 0 0,1 0 16,0 0-16,-1 0 0,1 0 0,0 0 0,0 0 0,-1 0 0,-20 20 0,21-20 0,0 0 16,-1 0-16,1 0 0,0 0 0,0 0 0,-1 0 0,1 0 0,0 0 0,-1 0 0,1 0 0,0 0 0,0 0 15,-1 0-15,1 0 0,0 0 0,-1 0 0,1 0 0,0 0 0,0 0 0,-1 0 0,1 0 0,0 0 16,0 0-16,-1 0 0,1 0 0,0 0 0,-1 0 0,1 0 0,0 0 16,0 0-16,-1 0 0,1 0 0,0 0 0,-1 0 0,1 0 0,0 0 0,0 0 15,-1 0-15,1 0 0,0 0 0,-1 0 0,1 0 0,0 0 16,0 0-16,-1 0 0,1 0 15,0 0-15,-42 0 47,0 0-47,1 0 16,-1 21-16,0-21 0,0 21 0,1-21 0,-1 0 0,0 0 0,1 0 0,-1 0 0,0 0 0,0 0 0,1 0 16,-1 0-16,0 0 0,1 0 0,-1 0 0,0 0 0,0 0 0,1 0 0,-1 0 0,0 0 0,-20 0 0,20 0 0,0 0 0,1 0 0,-22 0 15,21 0-15,1 0 0,-1 0 0,-20 0 0,20 0 0,0 0 0,0 0 0,-20 0 0,20 0 0,-20 0 0,20 0 0,0 0 0,1 0 0,-1 0 0,-20 0 16,20 0-16,0 0 0,0 0 0,1 0 0,-1 0 0,0 0 0,1 0 0,-1 0 0,0 0 0,0 0 0,1 0 0,-1 0 0,0 0 15,1 0-15,-1 0 0,0 0 0,21-21 0,-21 21 0,1 0 0,-1 0 0,0 0 0,0 0 0,1-21 0,-1 21 16,0 0-16,1 0 0,-1 0 0,21-20 0,-21 20 16,42 0 15,0 0-31,-1 0 0,1 0 0,0 0 0,-1 0 0,1 0 0,0 0 0,0 0 16,-1 0-16,1 0 0,0 0 0,0 0 0,-1 0 0,1 0 0,0 0 0,-1 0 0,1 0 0,0 0 0,0 0 0,-1 0 0,1 0 15,0 0-15,20 0 0,-20 0 0,0 0 0,-1 0 0,1 0 0,0 0 0,-1 0 0,1 0 0,0 0 0,0 0 0,-1 20 0,1-20 0,20 0 16,-20 0-16,0 0 0,0 0 0,-1 0 0,1 0 0,0 0 0,-1 21 0,1-21 0,0 0 0,0 0 0,-1 0 0,1 0 0,0 0 15,0 0-15,-1 0 0,1 0 0,0 21 0,-1-21 0,1 0 0,0 0 0,0 0 0,-1 0 0,1 0 0,0 0 0,-1 0 0,1 0 16,0 0-16,0 0 0,-1 0 0,1 0 0,0 0 0,-1 0 0,1 0 0,0 0 0,0 0 0,-1 0 16,1 0-16,0 0 0,-1 0 0,1 0 0,-42 0 47,1 0-47,-1 0 0,0 0 0,1 0 15,20 21-15,-21-21 0,0 0 0,0 0 0,1 0 0,-1 0 0,0 0 0,1 0 0,-1 0 0,0 0 0,-20 0 0,20 0 16,-20 0-16,20 0 0,0 0 0,0 0 0,1 0 0,-22 0 0,22 0 0,-1 0 0,0 0 0,0 0 0,1 0 15,-1 0-15,0 0 0,0 0 0,1 0 0,-1 0 0,0 0 0,1 0 0,-1 0 0,0 0 0,0 0 16,1 0-16,-1 0 0,0 0 0,1 0 16,40 0 15,-20-21-31,21 21 0,0 0 0,-1 0 0,1 0 0,0 0 0,0 0 0,-21-21 0,20 21 0,1 0 0,0 0 0,-1-21 16,1 21-16,0 0 0,0 0 0,-1 0 0,1-20 0,0 20 0,0 0 0,-1 0 0,1 0 0,0 0 0,-1 0 0,-20-21 0,21 21 0,0 0 0,0 0 15,-1 0-15,1 0 0,0 0 0,-1-21 0,1 21 0,0 0 0,0 0 0,-1 0 0,-20-20 16,21 20-16,0 0 0,-1 0 0,-40 0 62,-1 0-62,0 0 0</inkml:trace>
  <inkml:trace contextRef="#ctx0" brushRef="#br0" timeOffset="28846.05">15021 6937 0,'0'21'297,"0"-1"-297,0 1 15,0 0-15,0-1 16,0 1 0,-21-21 31,0 0-16</inkml:trace>
  <inkml:trace contextRef="#ctx0" brushRef="#br0" timeOffset="33552.83">19143 5860 0,'21'0'78,"0"0"-78,0 0 0,-1 0 0,1 0 0,0 0 16,-1 0-16,1 0 0,0 0 0,0 0 0,-1 0 0,1 0 0,0 0 15,-1 0-15,1 0 0,0 0 0,0 0 0,-1 0 0,1 0 0,0 0 0,-1 0 0,1 0 0,0 0 0,0 0 16,-1 0-16,1 0 0,0 0 0,-1 0 0,1 0 0,0 0 0,0 0 0,-1 0 0,-20 21 0,21-21 15,0 0-15,0 0 0,-1 0 0,1 0 0,0 0 0,-1 0 0,1 0 0,0 0 0,0 0 16,-1 0-16,1 0 0,-21 21 0,21-21 0,-1 0 0,1 0 16,0 0-16,0 0 0,-1 0 0,1 0 0,0 0 0,-1 0 0,1 0 15,0 0-15,0 0 0,-1 0 0,1 0 16,0 0-16,-1 0 0,1 0 0,0 0 16,-21 20 46,-21-20-46,0 0-16,1 0 0,-1 0 0,0 0 0,1 0 15,20 21-15,-21-21 0,0 0 0,0 0 0,1 0 0,-1 0 0,0 0 0,1 0 0,-1 0 0,0 0 0,0 0 0,1 0 16,-1 0-16,0 0 0,1 0 0,-1 0 0,0 0 0,0 0 0,1 0 0,-1 0 0,0 0 0,1 0 0,-1 0 0,0 0 0,-20 0 16,20 0-16,0 0 0,0 0 0,1 0 0,-1 0 0,0 0 0,1 0 0,-1 0 0,0 0 0,0 0 0,1 0 0,-1 0 0,-20 0 0,20 0 0,0 0 15,0 0-15,1 0 0,-1 0 0,0 0 0,-20 0 0,20 0 0,0 0 0,1 0 0,-1 0 0,0 0 0,1 0 0,-1 0 0,0 0 16,0 0-16,1 0 0,-1 0 0,0 0 0,1 0 0,-1 0 0,0 0 0,0 0 0,1 0 0,-1 0 0,0 0 15,0 0-15,1 0 0,-1 0 0,0 0 0,1 0 0,40 0 63,1 0-63,0 0 0,-1 0 0,1 0 0,0 0 0,0 0 16,-1 0-16,1 0 0,0 0 0,0 0 0,-1 0 0,1 0 0,0 0 0,-1 0 0,1 0 0,0 0 0,0 0 0,-1 0 15,1 0-15,0 0 0,-1 0 0,1 0 0,0 0 0,0 0 0,-1 0 0,1 0 0,0 0 0,-1 0 0,1 0 0,0 0 0,0 0 0,-1 0 0,1 0 16,0 0-16,-1 0 0,1 0 0,0 0 0,20 21 0,-20-21 0,0 0 0,-1 0 0,22 0 0,-21 0 0,20 0 0,-20 0 0,0 0 15,-1 20-15,1-20 0,0 0 0,-1 0 0,1 0 0,0 0 0,0 0 0,-1 0 0,1 21 0,0-21 0,-1 0 0,1 0 0,0 0 0,0 0 16,-1 0-16,1 0 0,0 0 0,-1 0 0,1 0 0,0 21 0,0-21 0,-1 0 0,1 0 0,0 0 16,-1 0-16,1 0 0,0 0 0,0 0 0,-1 0 15,-20 20-15,-20-20 47,-1 0-47,0 0 0,0 0 16,1 0-16,-1 0 0,0 0 0,1 0 0,-1 0 0,0 0 0,0 0 15,1 0-15,-1 0 0,0 0 0,1 0 0,-1 0 0,0 0 0,0 0 0,1 0 0,-1 0 0,0 0 0,1 0 0,-1 0 0,0 0 16,0 0-16,1 0 0,-1 0 0,0 0 0,1 0 0,-1 0 0,0 0 0,0 0 0,1 0 0,-1 0 0,0 0 0,0 0 0,1 0 16,-1 0-16,0 0 0,1 0 0,-1 0 0,0 0 0,0 0 0,1 0 0,-1 0 0,0 0 0,1 0 0,-1-20 0,0 20 15,0 0-15,1 0 0,-1 0 0,0 0 0,1 0 0,-1 0 0,0 0 16,21-21-16,21 21 47,0 0-47,-1 0 0,1 0 15,0 0-15,-1 0 0,1 0 0,0 0 0,0-21 0,-1 21 0,1 0 0,0 0 0,-1 0 0,1 0 0,0 0 0,0 0 0,-1 0 16,1 0-16,0 0 0,-1 0 0,1 0 0,0 0 0,0-20 0,-1 20 0,22 0 0,-21 0 0,-1 0 16,1 0-16,0 0 0,-1 0 0,1 0 0,0 0 0,0 0 0,-1 0 0,1 0 0,0 0 0,-1 0 0,1 0 15,0 0-15,0 0 0,20 0 0,-20 0 0,-1 0 0,1 0 0,0 0 0,0 0 0,-1 0 16,1 0-16,0 0 0,-1 0 0,1 0 0,0 0 0,0 0 16,-1 0-16,-40 0 62,-1 0-62,0 0 0,0 0 0,1 0 0,-1 0 16,0 0-16,1 0 0,-1 0 0,0 0 0,0 0 0,1 0 0,-1 0 0,0 0 0,1 0 15,-1 0-15,0 0 0,0 0 0,1 0 0,-1 0 0,0 0 0,1 0 0,-1 0 0,0 0 16,0 0-16,1 0 0,-1 0 0,0 0 0,1 0 0,-1 0 0,0 0 0,0 0 0,1 0 16,-1 0-16,0 0 0,0 0 0,1 0 0,-1 0 15</inkml:trace>
  <inkml:trace contextRef="#ctx0" brushRef="#br0" timeOffset="34623.53">21153 5757 0,'21'0'63,"-1"-21"-63,1 21 0,-21-21 0,21 21 0,-21-21 0,21 21 0,-21-20 15,20 20-15,1 0 0,-21-21 0,21 21 0,-1-21 0,1 21 0,0-20 0,0 20 0,-21-21 0,20 21 16,1 0-16,0-21 0,0 21 0,-21-20 0,20 20 0,1 0 0,0-21 0,-1 0 0,1 21 0,0 0 16,0 0-16,-1 0 0,1 0 0,0-21 0,-1 21 0,1 0 0,0 0 0,-21-20 0,21 20 0,-1 0 15,1 0-15,0 0 0,-1 0 0,1 0 0,0 0 0,-21-21 16,21 21-16,-1 0 0,1 0 0,0 0 31,-1 0 0,1 0-15,-21 21-16,21-21 16,0 20-16,-1-20 15,-20 21-15,21-21 0,0 0 0,-1 0 16,1 0-16,-21 21 0,21-21 15,0 0-15,-1 0 0,1 21 0,0-21 0,-1 0 16,1 0-16,0 0 0,0 0 0,-1 0 0,1 0 0,0 20 0,0-20 16,-1 0-16,1 0 0,0 0 0,-1 0 0,1 0 0,0 0 0,0 0 15,-1 0-15,1 0 0,0 0 0,-1 0 0,1 0 0,0 0 0,0 0 0,-1 0 0,1 0 16,0 0-16,-1 0 0,1 0 0,-21-20 0,21 20 0,0 0 16,-1 0-16,1 0 0,0 0 0,-1-21 0,1 21 0,0 0 15,0 0-15,-1 0 0,-20-21 0,21 21 0,0 0 0,-1 0 16,1 0-16,0 0 0,0 0 15,-21-21-15,20 21 0</inkml:trace>
  <inkml:trace contextRef="#ctx0" brushRef="#br0" timeOffset="35608">23453 5529 0,'-21'0'0,"21"21"46,0-1-30,0 1 0,0 0-1,21-21-15,-1 0 16,-20 20-16,21-20 0,0 0 16,0 0-16,-1 0 15,1 0 1,0 0-16,-21-20 0,20 20 15,-20-21-15,0 0 0,21 21 16,-21-20-16,21 20 0,-21-21 0,0 0 16,21 21-16</inkml:trace>
  <inkml:trace contextRef="#ctx0" brushRef="#br0" timeOffset="36134.2198">23722 5487 0,'21'0'31,"-21"21"-31,0 0 0,20-21 16,-20 21-16,0-1 0,0 1 0,0 0 0,21-21 15,-21 20-15,0 1 0,0 0 0,0-1 16,21 1-16,-21 0 15,0 0-15,21-21 16,-21 20-16,20-20 63,-20-20-63,21 20 0,-21-21 0,0 0 15,0 0-15,21 21 0,-21-20 0,0-1 0,20 21 0,-20-21 16,0 1-16,21 20 0,-21-21 0,0 0 0,21 21 15,-21-20-15,21 20 47,-21 20-31,0 1-16,20-21 0,-20 21 0,0-1 0,0 1 0,21-21 16,-21 21-16,0-1 0,21-20 0,-21 21 0,0 0 0,0 0 0,0-1 15,0 1-15,21-21 0,-21 21 0,20-21 16,-20 20-1</inkml:trace>
  <inkml:trace contextRef="#ctx0" brushRef="#br0" timeOffset="36439.96">24136 5591 0,'21'0'0,"0"0"16,0 0-16,-1 0 16,1 0-16,0 0 0,-1 0 15,1 0-15,-21-21 0,21 21 16,0 0-16</inkml:trace>
  <inkml:trace contextRef="#ctx0" brushRef="#br0" timeOffset="36737.33">24344 5301 0,'0'21'15,"-21"-21"-15,21 20 16,0 1-16,0 0 0,0 0 0,-21-21 0,21 20 0,0 1 0,0 0 15,0-1-15,-21 1 0,21 0 0,0 0 0,0-1 0,-20-20 16,20 21-16,0 0 0,0-1 0,0 1 0,0 0 0,0-1 0,0 1 0,0 0 16,0 0-16,0-1 0,0 1 0,0 0 0,0-1 15,0 1-15,0 0 16,0 0-16,0-1 31</inkml:trace>
  <inkml:trace contextRef="#ctx0" brushRef="#br0" timeOffset="37042.4">24613 5322 0,'0'20'31,"0"1"-31,0 0 0,0 0 0,0-1 0,0 1 0,0 0 0,-21-21 0,21 20 0,0 1 16,-21-21-16,21 21 0,0 0 0,0-1 0,-20 1 0,20 0 0,0-1 0,-21 1 0,21 0 15,0-1-15,0 1 0,-21-21 0,21 21 0,0 0 0,0-1 0,-20 1 0,20 0 0,-21-21 0,21 20 0,0 1 0,0 21 16,-21-42-16,21 20 0,0 1 0,0 0 0,-21-1 0,21 1 0,0 0 0,-20-21 0,20 20 0,0 1 15,0 0-15,0 0 0,-21-21 0,21 20 0,0 1 0,-21 0 16,21-1-16</inkml:trace>
  <inkml:trace contextRef="#ctx0" brushRef="#br0" timeOffset="37267.86">24592 5860 0,'0'21'0,"0"0"0,0-1 16,0 1-16,0 0 0,0-1 15,0 1-15,0 0 16,0-1-16,0 1 15,0 0-15</inkml:trace>
  <inkml:trace contextRef="#ctx0" brushRef="#br0" timeOffset="37482.53">24654 5715 0,'0'-21'0</inkml:trace>
  <inkml:trace contextRef="#ctx0" brushRef="#br0" timeOffset="37965.55">24820 5984 0,'21'0'15,"-21"-20"17,0-1-17,0 0-15,0 1 0,0-1 0,0 0 16,0 0-16,0 1 0,0-1 15,-21 21 32,0 0-47,21 21 16,-20-21-16,-1 0 0,21 20 0,0 1 0,-21 0 0,21 0 16,0-1-16,0 1 0,0 0 0,-21-1 0,21 1 15,0 0-15,0-1 0,0 1 0,0 0 0,0 0 16,0-1-16,0 1 0,0 0 15,21-21-15,-21 20 0,21-20 0,-21 21 16,21-21-16,-21 21 0,20-21 0,1 21 16,0-21-16,-21 20 0,21-20 0,-21 21 15,20-21-15,-20 21 0,21-21 0,-21 20 0,21-20 0,-21 21 16,20-21-16,-20 21 0,0-1 16,0 1-1,0 0-15</inkml:trace>
  <inkml:trace contextRef="#ctx0" brushRef="#br0" timeOffset="39977.18">19682 6750 0,'0'21'63,"0"0"-63,0 0 0,-21-1 15,21 1-15,0 0 0,-20-1 0,20 1 0,0 0 0,-21 0 0,21-1 0,-21 1 0,21 0 0,0-1 16,-21 1-16,1 0 0,20-1 0,0 1 0,-21 0 0,21 20 0,-21-41 0,21 21 0,-20 0 0,20-1 0,0 1 0,-21 0 15,21 0-15,-21-1 0,21 1 0,-21 0 0,1-1 0,20 1 0,-21-21 0,21 21 0,0 0 0,-21-21 0,21 20 0,0 1 16,0 0-16,-20-1 0,-1 1 0,21 0 0,-21-21 0,21 20 0,-21-20 0,21 21 0,0 0 0,-20-21 0,20 21 0,-21-21 0,21 20 16,-21-20-16,1 21 0,20 0 0,-21-21 0,21 20 0,-21-20 0,0 21 0,21 0 15,-20-21-15,-1 21 0,0-21 0,21 20 0,-20-20 0,20 21 0,0 0 16,-21-21-16,0 0 0,21 20 0,-21-20 0,21 21 0,-20-21 0,20 21 16,-21-21-16,0 0 0,0 20 0,1-20 0,-1 21 0,0-21 15,1 21-15,-1-21 0,0 0 0,0 0 0,1 21 0,-1-21 16,21 20-16,-21-20 0,1 0 0,-1 21 0,0-21 0,0 0 0,1 0 15,20 21-15,-21-21 0,0 0 0,1 20 0,-1-20 0,0 0 0,0 21 0,1-21 16,-1 0-16,21 21 0,-21-21 0,1 0 0,-1 0 0,0 21 0,0-21 16,1 0-16,-1 0 0,0 20 0,1-20 0,-1 0 0,0 0 15,0 0-15,1 21 0,-1-21 0,0 0 0,1 0 16,-1 0 0,21 21-16,-21-21 0</inkml:trace>
  <inkml:trace contextRef="#ctx0" brushRef="#br0" timeOffset="42205.33">17300 8386 0,'20'0'94,"1"0"-94,0 0 15,-1 0 1,-20 21-1,21 0-15,-21-1 0,0 1 16,0 0-16,0 0 16,0-1-16,-21-20 47,1 0-16,-1 0 0,0 0 94,21 21-109,0-42 62,0 1-78,21-1 15,0 21-15,-21-21 0,20 21 16,1-21-16,0 21 16,-42 0 93,0 0-93</inkml:trace>
  <inkml:trace contextRef="#ctx0" brushRef="#br0" timeOffset="43233.96">17921 8863 0,'21'0'0,"-1"0"47,-20 20-47,0 1 15,0 0-15,21-21 0,-21 20 16,0 1-16,0 0 16,0-1 15,-21-20-16,1 0 1,-1 0-16,0 0 16,1 0-16,-1 0 15,0 0-15,0 0 16,21-20-16,0-1 16,0 0-16,0 1 15,21 20 32,0 0-31,0 0-1,-1 0-15,-20 20 0,0 1 16,21-21-16,-21 21 0,0-1 16,0 1-16,0 0 15,0 0-15,0-1 16,-21-20-16,21 21 15,-20-21-15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ACCB99E-0E14-4B17-9666-0ECFC8478269}" type="datetimeFigureOut">
              <a:rPr lang="en-US" smtClean="0"/>
              <a:t>1/20/2024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0342794-DEE6-4FD8-B6DA-84508961F7F1}" type="slidenum">
              <a:rPr lang="en-US" smtClean="0"/>
              <a:t>‹#›</a:t>
            </a:fld>
            <a:endParaRPr lang="en-US"/>
          </a:p>
        </p:txBody>
      </p:sp>
    </p:spTree>
    <p:extLst>
      <p:ext uri="{BB962C8B-B14F-4D97-AF65-F5344CB8AC3E}">
        <p14:creationId xmlns:p14="http://schemas.microsoft.com/office/powerpoint/2010/main" val="189652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92929"/>
                </a:solidFill>
                <a:effectLst/>
                <a:latin typeface="source-serif-pro"/>
              </a:rPr>
              <a:t>dividing the data points into groups and each group consist of similar data points</a:t>
            </a:r>
          </a:p>
          <a:p>
            <a:pPr marL="171450" indent="-171450">
              <a:buFontTx/>
              <a:buChar char="-"/>
            </a:pPr>
            <a:endParaRPr lang="en-US" b="0" i="0" dirty="0">
              <a:solidFill>
                <a:srgbClr val="292929"/>
              </a:solidFill>
              <a:effectLst/>
              <a:latin typeface="source-serif-pro"/>
            </a:endParaRPr>
          </a:p>
          <a:p>
            <a:pPr marL="171450" indent="-171450">
              <a:buFontTx/>
              <a:buChar char="-"/>
            </a:pPr>
            <a:r>
              <a:rPr lang="en-US" b="0" i="1" dirty="0">
                <a:solidFill>
                  <a:srgbClr val="292929"/>
                </a:solidFill>
                <a:effectLst/>
                <a:latin typeface="source-serif-pro"/>
              </a:rPr>
              <a:t>instead of learning from training dataset(as in supervised learning), here model itself find hidden patterns and insights from the data. It create groups based on some similarity even without knowing what each group represent.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0342794-DEE6-4FD8-B6DA-84508961F7F1}" type="slidenum">
              <a:rPr lang="en-US" smtClean="0"/>
              <a:t>3</a:t>
            </a:fld>
            <a:endParaRPr lang="en-US"/>
          </a:p>
        </p:txBody>
      </p:sp>
    </p:spTree>
    <p:extLst>
      <p:ext uri="{BB962C8B-B14F-4D97-AF65-F5344CB8AC3E}">
        <p14:creationId xmlns:p14="http://schemas.microsoft.com/office/powerpoint/2010/main" val="238574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hne"/>
              </a:rPr>
              <a:t>Healthcare / Medical research — In this field, clustering helps to classify the patients based on their symptoms, pathological tests scores, CT Scans, MRI scans, X-ray reports, etc. and </a:t>
            </a:r>
            <a:r>
              <a:rPr lang="en-US" b="1" i="0" dirty="0">
                <a:solidFill>
                  <a:srgbClr val="292929"/>
                </a:solidFill>
                <a:effectLst/>
                <a:latin typeface="sohne"/>
              </a:rPr>
              <a:t>study the application of specific lines of treatment for various clusters </a:t>
            </a:r>
            <a:r>
              <a:rPr lang="en-US" b="0" i="0" dirty="0">
                <a:solidFill>
                  <a:srgbClr val="292929"/>
                </a:solidFill>
                <a:effectLst/>
                <a:latin typeface="sohne"/>
              </a:rPr>
              <a:t>and standardize the treatment procedures for different clusters.</a:t>
            </a:r>
          </a:p>
          <a:p>
            <a:endParaRPr lang="en-US" dirty="0"/>
          </a:p>
          <a:p>
            <a:r>
              <a:rPr lang="en-US" b="0" i="0" dirty="0">
                <a:solidFill>
                  <a:srgbClr val="000000"/>
                </a:solidFill>
                <a:effectLst/>
                <a:latin typeface="roboto" panose="02000000000000000000" pitchFamily="2" charset="0"/>
              </a:rPr>
              <a:t>The clustering method provided an idea of like-minded users. The computation/estimation as data provided by several users is leveraged for improving the performance of collaborative filtering methods. And this can be implemented for rendering recommendations in diverse applications. </a:t>
            </a:r>
          </a:p>
          <a:p>
            <a:endParaRPr lang="en-US" b="0" i="0" dirty="0">
              <a:solidFill>
                <a:srgbClr val="000000"/>
              </a:solidFill>
              <a:effectLst/>
              <a:latin typeface="roboto" panose="02000000000000000000" pitchFamily="2" charset="0"/>
            </a:endParaRPr>
          </a:p>
          <a:p>
            <a:r>
              <a:rPr lang="en-US" b="0" i="0" dirty="0">
                <a:solidFill>
                  <a:srgbClr val="BDC1C6"/>
                </a:solidFill>
                <a:effectLst/>
                <a:latin typeface="arial" panose="020B0604020202020204" pitchFamily="34" charset="0"/>
              </a:rPr>
              <a:t> determines which documents are related to each other, and groups them into clusters. Clustering </a:t>
            </a:r>
            <a:r>
              <a:rPr lang="en-US" b="1" i="0" dirty="0">
                <a:solidFill>
                  <a:srgbClr val="BDC1C6"/>
                </a:solidFill>
                <a:effectLst/>
                <a:latin typeface="arial" panose="020B0604020202020204" pitchFamily="34" charset="0"/>
              </a:rPr>
              <a:t>makes it easy to explore and categorize “big data” sets of documents, bringing efficiency to the electronic discovery process</a:t>
            </a:r>
            <a:r>
              <a:rPr lang="en-US" b="0" i="0" dirty="0">
                <a:solidFill>
                  <a:srgbClr val="BDC1C6"/>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10342794-DEE6-4FD8-B6DA-84508961F7F1}" type="slidenum">
              <a:rPr lang="en-US" smtClean="0"/>
              <a:t>5</a:t>
            </a:fld>
            <a:endParaRPr lang="en-US"/>
          </a:p>
        </p:txBody>
      </p:sp>
    </p:spTree>
    <p:extLst>
      <p:ext uri="{BB962C8B-B14F-4D97-AF65-F5344CB8AC3E}">
        <p14:creationId xmlns:p14="http://schemas.microsoft.com/office/powerpoint/2010/main" val="235670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hne"/>
              </a:rPr>
              <a:t>Unlike k-means, the</a:t>
            </a:r>
            <a:r>
              <a:rPr lang="en-US" b="1" i="0" dirty="0">
                <a:solidFill>
                  <a:srgbClr val="292929"/>
                </a:solidFill>
                <a:effectLst/>
                <a:latin typeface="sohne"/>
              </a:rPr>
              <a:t> k-medoids </a:t>
            </a:r>
            <a:r>
              <a:rPr lang="en-US" b="0" i="0" dirty="0">
                <a:solidFill>
                  <a:srgbClr val="292929"/>
                </a:solidFill>
                <a:effectLst/>
                <a:latin typeface="sohne"/>
              </a:rPr>
              <a:t>select actual observations from the data as the center of the cluster.</a:t>
            </a:r>
          </a:p>
          <a:p>
            <a:endParaRPr lang="en-US" b="1" i="0" dirty="0">
              <a:solidFill>
                <a:srgbClr val="292929"/>
              </a:solidFill>
              <a:effectLst/>
              <a:latin typeface="so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latin typeface="sohne"/>
              </a:rPr>
              <a:t>Density-based clustering</a:t>
            </a:r>
            <a:r>
              <a:rPr lang="en-US" b="0" i="0" dirty="0">
                <a:solidFill>
                  <a:srgbClr val="292929"/>
                </a:solidFill>
                <a:effectLst/>
                <a:latin typeface="sohne"/>
              </a:rPr>
              <a:t>: In this method, the observations are grouped together based on density of points that are closely packed. DBSCAN and OPTICS are two popular density-based algorithms</a:t>
            </a:r>
          </a:p>
          <a:p>
            <a:endParaRPr lang="en-US" b="1" i="0" dirty="0">
              <a:solidFill>
                <a:srgbClr val="292929"/>
              </a:solidFill>
              <a:effectLst/>
              <a:latin typeface="sohne"/>
            </a:endParaRPr>
          </a:p>
          <a:p>
            <a:endParaRPr lang="en-US" b="1" i="0" dirty="0">
              <a:solidFill>
                <a:srgbClr val="292929"/>
              </a:solidFill>
              <a:effectLst/>
              <a:latin typeface="so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latin typeface="sohne"/>
              </a:rPr>
              <a:t>Distribution-based clustering</a:t>
            </a:r>
            <a:r>
              <a:rPr lang="en-US" b="0" i="0" dirty="0">
                <a:solidFill>
                  <a:srgbClr val="292929"/>
                </a:solidFill>
                <a:effectLst/>
                <a:latin typeface="sohne"/>
              </a:rPr>
              <a:t>: In this method, the observations are grouped based on the distribution models and observations in the same cluster are most likely coming from the same distribution. Gaussian mixture algorithm is an example of Distribution-based clustering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hne"/>
              </a:rPr>
              <a:t>	Gaussian mixture models are solved using the Expectation Maximization algorithm and the probability of each observation belonging to k- clusters is computed.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hne"/>
              </a:rPr>
              <a:t>	the model does not take into account the variance of the data (width of the bell shaped curve). The variance of the data determines the shape of the cluster.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hne"/>
              </a:rPr>
              <a:t>	K-means distributions work well when the shape of the clusters is circular, however for oblong shaped clusters, Gaussian distribution clustering works very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hne"/>
              </a:rPr>
              <a:t>	</a:t>
            </a:r>
          </a:p>
          <a:p>
            <a:endParaRPr lang="en-US" dirty="0"/>
          </a:p>
        </p:txBody>
      </p:sp>
      <p:sp>
        <p:nvSpPr>
          <p:cNvPr id="4" name="Slide Number Placeholder 3"/>
          <p:cNvSpPr>
            <a:spLocks noGrp="1"/>
          </p:cNvSpPr>
          <p:nvPr>
            <p:ph type="sldNum" sz="quarter" idx="5"/>
          </p:nvPr>
        </p:nvSpPr>
        <p:spPr/>
        <p:txBody>
          <a:bodyPr/>
          <a:lstStyle/>
          <a:p>
            <a:fld id="{10342794-DEE6-4FD8-B6DA-84508961F7F1}" type="slidenum">
              <a:rPr lang="en-US" smtClean="0"/>
              <a:t>6</a:t>
            </a:fld>
            <a:endParaRPr lang="en-US"/>
          </a:p>
        </p:txBody>
      </p:sp>
    </p:spTree>
    <p:extLst>
      <p:ext uri="{BB962C8B-B14F-4D97-AF65-F5344CB8AC3E}">
        <p14:creationId xmlns:p14="http://schemas.microsoft.com/office/powerpoint/2010/main" val="221010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average intra-cluster distance </a:t>
            </a:r>
            <a:r>
              <a:rPr lang="en-US" b="0" i="0" dirty="0" err="1">
                <a:solidFill>
                  <a:srgbClr val="292929"/>
                </a:solidFill>
                <a:effectLst/>
                <a:latin typeface="source-serif-pro"/>
              </a:rPr>
              <a:t>i.e</a:t>
            </a:r>
            <a:r>
              <a:rPr lang="en-US" b="0" i="0" dirty="0">
                <a:solidFill>
                  <a:srgbClr val="292929"/>
                </a:solidFill>
                <a:effectLst/>
                <a:latin typeface="source-serif-pro"/>
              </a:rPr>
              <a:t> the average distance between each point within a cluster.</a:t>
            </a:r>
          </a:p>
          <a:p>
            <a:pPr algn="l"/>
            <a:r>
              <a:rPr lang="en-US" b="0" i="0" dirty="0">
                <a:solidFill>
                  <a:srgbClr val="292929"/>
                </a:solidFill>
                <a:effectLst/>
                <a:latin typeface="source-serif-pro"/>
              </a:rPr>
              <a:t>b= average inter-cluster distance </a:t>
            </a:r>
            <a:r>
              <a:rPr lang="en-US" b="0" i="0" dirty="0" err="1">
                <a:solidFill>
                  <a:srgbClr val="292929"/>
                </a:solidFill>
                <a:effectLst/>
                <a:latin typeface="source-serif-pro"/>
              </a:rPr>
              <a:t>i.e</a:t>
            </a:r>
            <a:r>
              <a:rPr lang="en-US" b="0" i="0" dirty="0">
                <a:solidFill>
                  <a:srgbClr val="292929"/>
                </a:solidFill>
                <a:effectLst/>
                <a:latin typeface="source-serif-pro"/>
              </a:rPr>
              <a:t> the average distance between all clusters.</a:t>
            </a:r>
          </a:p>
          <a:p>
            <a:endParaRPr lang="en-US" dirty="0"/>
          </a:p>
        </p:txBody>
      </p:sp>
      <p:sp>
        <p:nvSpPr>
          <p:cNvPr id="4" name="Slide Number Placeholder 3"/>
          <p:cNvSpPr>
            <a:spLocks noGrp="1"/>
          </p:cNvSpPr>
          <p:nvPr>
            <p:ph type="sldNum" sz="quarter" idx="5"/>
          </p:nvPr>
        </p:nvSpPr>
        <p:spPr/>
        <p:txBody>
          <a:bodyPr/>
          <a:lstStyle/>
          <a:p>
            <a:fld id="{10342794-DEE6-4FD8-B6DA-84508961F7F1}" type="slidenum">
              <a:rPr lang="en-US" smtClean="0"/>
              <a:t>28</a:t>
            </a:fld>
            <a:endParaRPr lang="en-US"/>
          </a:p>
        </p:txBody>
      </p:sp>
    </p:spTree>
    <p:extLst>
      <p:ext uri="{BB962C8B-B14F-4D97-AF65-F5344CB8AC3E}">
        <p14:creationId xmlns:p14="http://schemas.microsoft.com/office/powerpoint/2010/main" val="115842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10342794-DEE6-4FD8-B6DA-84508961F7F1}" type="slidenum">
              <a:rPr lang="en-US" smtClean="0"/>
              <a:t>40</a:t>
            </a:fld>
            <a:endParaRPr lang="en-US"/>
          </a:p>
        </p:txBody>
      </p:sp>
    </p:spTree>
    <p:extLst>
      <p:ext uri="{BB962C8B-B14F-4D97-AF65-F5344CB8AC3E}">
        <p14:creationId xmlns:p14="http://schemas.microsoft.com/office/powerpoint/2010/main" val="254395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1141"/>
            <a:ext cx="4976495" cy="513715"/>
          </a:xfrm>
          <a:prstGeom prst="rect">
            <a:avLst/>
          </a:prstGeom>
        </p:spPr>
        <p:txBody>
          <a:bodyPr wrap="square" lIns="0" tIns="0" rIns="0" bIns="0">
            <a:spAutoFit/>
          </a:bodyPr>
          <a:lstStyle>
            <a:lvl1pPr>
              <a:defRPr sz="3200" b="1" i="0">
                <a:solidFill>
                  <a:srgbClr val="EE6C00"/>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1" i="0">
                <a:solidFill>
                  <a:srgbClr val="352D2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EE6C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rgbClr val="352D2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EE6C00"/>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EE6C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45963"/>
            <a:ext cx="9144000" cy="97790"/>
          </a:xfrm>
          <a:custGeom>
            <a:avLst/>
            <a:gdLst/>
            <a:ahLst/>
            <a:cxnLst/>
            <a:rect l="l" t="t" r="r" b="b"/>
            <a:pathLst>
              <a:path w="9144000" h="97789">
                <a:moveTo>
                  <a:pt x="9144000" y="0"/>
                </a:moveTo>
                <a:lnTo>
                  <a:pt x="0" y="0"/>
                </a:lnTo>
                <a:lnTo>
                  <a:pt x="0" y="97536"/>
                </a:lnTo>
                <a:lnTo>
                  <a:pt x="9144000" y="97536"/>
                </a:lnTo>
                <a:lnTo>
                  <a:pt x="9144000" y="0"/>
                </a:lnTo>
                <a:close/>
              </a:path>
            </a:pathLst>
          </a:custGeom>
          <a:solidFill>
            <a:srgbClr val="4DB6AC"/>
          </a:solidFill>
        </p:spPr>
        <p:txBody>
          <a:bodyPr wrap="square" lIns="0" tIns="0" rIns="0" bIns="0" rtlCol="0"/>
          <a:lstStyle/>
          <a:p>
            <a:endParaRPr/>
          </a:p>
        </p:txBody>
      </p:sp>
      <p:sp>
        <p:nvSpPr>
          <p:cNvPr id="2" name="Holder 2"/>
          <p:cNvSpPr>
            <a:spLocks noGrp="1"/>
          </p:cNvSpPr>
          <p:nvPr>
            <p:ph type="title"/>
          </p:nvPr>
        </p:nvSpPr>
        <p:spPr>
          <a:xfrm>
            <a:off x="390550" y="501141"/>
            <a:ext cx="5739130" cy="513715"/>
          </a:xfrm>
          <a:prstGeom prst="rect">
            <a:avLst/>
          </a:prstGeom>
        </p:spPr>
        <p:txBody>
          <a:bodyPr wrap="square" lIns="0" tIns="0" rIns="0" bIns="0">
            <a:spAutoFit/>
          </a:bodyPr>
          <a:lstStyle>
            <a:lvl1pPr>
              <a:defRPr sz="3200" b="1" i="0">
                <a:solidFill>
                  <a:srgbClr val="EE6C00"/>
                </a:solidFill>
                <a:latin typeface="Calibri"/>
                <a:cs typeface="Calibri"/>
              </a:defRPr>
            </a:lvl1pPr>
          </a:lstStyle>
          <a:p>
            <a:endParaRPr/>
          </a:p>
        </p:txBody>
      </p:sp>
      <p:sp>
        <p:nvSpPr>
          <p:cNvPr id="3" name="Holder 3"/>
          <p:cNvSpPr>
            <a:spLocks noGrp="1"/>
          </p:cNvSpPr>
          <p:nvPr>
            <p:ph type="body" idx="1"/>
          </p:nvPr>
        </p:nvSpPr>
        <p:spPr>
          <a:xfrm>
            <a:off x="390550" y="1298575"/>
            <a:ext cx="7767955" cy="2769870"/>
          </a:xfrm>
          <a:prstGeom prst="rect">
            <a:avLst/>
          </a:prstGeom>
        </p:spPr>
        <p:txBody>
          <a:bodyPr wrap="square" lIns="0" tIns="0" rIns="0" bIns="0">
            <a:spAutoFit/>
          </a:bodyPr>
          <a:lstStyle>
            <a:lvl1pPr>
              <a:defRPr sz="1800" b="1" i="0">
                <a:solidFill>
                  <a:srgbClr val="352D22"/>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4.png"/><Relationship Id="rId21" Type="http://schemas.openxmlformats.org/officeDocument/2006/relationships/image" Target="../media/image43.png"/><Relationship Id="rId7" Type="http://schemas.openxmlformats.org/officeDocument/2006/relationships/image" Target="../media/image28.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6.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5.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4.png"/><Relationship Id="rId21" Type="http://schemas.openxmlformats.org/officeDocument/2006/relationships/image" Target="../media/image43.png"/><Relationship Id="rId7" Type="http://schemas.openxmlformats.org/officeDocument/2006/relationships/image" Target="../media/image28.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18.png"/><Relationship Id="rId2" Type="http://schemas.openxmlformats.org/officeDocument/2006/relationships/image" Target="../media/image6.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3.png"/><Relationship Id="rId24" Type="http://schemas.openxmlformats.org/officeDocument/2006/relationships/image" Target="../media/image46.png"/><Relationship Id="rId5" Type="http://schemas.openxmlformats.org/officeDocument/2006/relationships/image" Target="../media/image26.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5.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8.png"/><Relationship Id="rId1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4.png"/><Relationship Id="rId1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21.png"/><Relationship Id="rId17" Type="http://schemas.openxmlformats.org/officeDocument/2006/relationships/image" Target="../media/image23.png"/><Relationship Id="rId2" Type="http://schemas.openxmlformats.org/officeDocument/2006/relationships/image" Target="../media/image6.png"/><Relationship Id="rId16" Type="http://schemas.openxmlformats.org/officeDocument/2006/relationships/image" Target="../media/image22.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image" Target="../media/image18.png"/><Relationship Id="rId19"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8.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49.png"/><Relationship Id="rId3" Type="http://schemas.openxmlformats.org/officeDocument/2006/relationships/image" Target="../media/image25.png"/><Relationship Id="rId7" Type="http://schemas.openxmlformats.org/officeDocument/2006/relationships/image" Target="../media/image48.png"/><Relationship Id="rId12"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9.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26.pn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1.png"/><Relationship Id="rId18" Type="http://schemas.openxmlformats.org/officeDocument/2006/relationships/image" Target="../media/image37.png"/><Relationship Id="rId26" Type="http://schemas.openxmlformats.org/officeDocument/2006/relationships/image" Target="../media/image44.png"/><Relationship Id="rId3" Type="http://schemas.openxmlformats.org/officeDocument/2006/relationships/image" Target="../media/image24.png"/><Relationship Id="rId21" Type="http://schemas.openxmlformats.org/officeDocument/2006/relationships/image" Target="../media/image53.png"/><Relationship Id="rId7" Type="http://schemas.openxmlformats.org/officeDocument/2006/relationships/image" Target="../media/image27.png"/><Relationship Id="rId12" Type="http://schemas.openxmlformats.org/officeDocument/2006/relationships/image" Target="../media/image33.png"/><Relationship Id="rId17" Type="http://schemas.openxmlformats.org/officeDocument/2006/relationships/image" Target="../media/image36.png"/><Relationship Id="rId25" Type="http://schemas.openxmlformats.org/officeDocument/2006/relationships/image" Target="../media/image43.png"/><Relationship Id="rId2" Type="http://schemas.openxmlformats.org/officeDocument/2006/relationships/image" Target="../media/image6.png"/><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32.png"/><Relationship Id="rId24" Type="http://schemas.openxmlformats.org/officeDocument/2006/relationships/image" Target="../media/image42.png"/><Relationship Id="rId32" Type="http://schemas.openxmlformats.org/officeDocument/2006/relationships/image" Target="../media/image59.png"/><Relationship Id="rId5" Type="http://schemas.openxmlformats.org/officeDocument/2006/relationships/image" Target="../media/image26.png"/><Relationship Id="rId15" Type="http://schemas.openxmlformats.org/officeDocument/2006/relationships/image" Target="../media/image52.png"/><Relationship Id="rId23" Type="http://schemas.openxmlformats.org/officeDocument/2006/relationships/image" Target="../media/image41.png"/><Relationship Id="rId28" Type="http://schemas.openxmlformats.org/officeDocument/2006/relationships/image" Target="../media/image55.png"/><Relationship Id="rId10" Type="http://schemas.openxmlformats.org/officeDocument/2006/relationships/image" Target="../media/image51.png"/><Relationship Id="rId19" Type="http://schemas.openxmlformats.org/officeDocument/2006/relationships/image" Target="../media/image38.png"/><Relationship Id="rId31" Type="http://schemas.openxmlformats.org/officeDocument/2006/relationships/image" Target="../media/image58.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4.png"/><Relationship Id="rId22" Type="http://schemas.openxmlformats.org/officeDocument/2006/relationships/image" Target="../media/image54.png"/><Relationship Id="rId27" Type="http://schemas.openxmlformats.org/officeDocument/2006/relationships/image" Target="../media/image45.png"/><Relationship Id="rId30" Type="http://schemas.openxmlformats.org/officeDocument/2006/relationships/image" Target="../media/image57.png"/></Relationships>
</file>

<file path=ppt/slides/_rels/slide16.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7.png"/><Relationship Id="rId26" Type="http://schemas.openxmlformats.org/officeDocument/2006/relationships/image" Target="../media/image44.png"/><Relationship Id="rId3" Type="http://schemas.openxmlformats.org/officeDocument/2006/relationships/image" Target="../media/image24.png"/><Relationship Id="rId21" Type="http://schemas.openxmlformats.org/officeDocument/2006/relationships/image" Target="../media/image53.png"/><Relationship Id="rId7" Type="http://schemas.openxmlformats.org/officeDocument/2006/relationships/image" Target="../media/image27.png"/><Relationship Id="rId12" Type="http://schemas.openxmlformats.org/officeDocument/2006/relationships/image" Target="../media/image33.png"/><Relationship Id="rId17" Type="http://schemas.openxmlformats.org/officeDocument/2006/relationships/image" Target="../media/image36.png"/><Relationship Id="rId25" Type="http://schemas.openxmlformats.org/officeDocument/2006/relationships/image" Target="../media/image43.png"/><Relationship Id="rId33" Type="http://schemas.openxmlformats.org/officeDocument/2006/relationships/image" Target="../media/image46.png"/><Relationship Id="rId2" Type="http://schemas.openxmlformats.org/officeDocument/2006/relationships/image" Target="../media/image6.png"/><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32.png"/><Relationship Id="rId24" Type="http://schemas.openxmlformats.org/officeDocument/2006/relationships/image" Target="../media/image42.png"/><Relationship Id="rId32" Type="http://schemas.openxmlformats.org/officeDocument/2006/relationships/image" Target="../media/image59.png"/><Relationship Id="rId5" Type="http://schemas.openxmlformats.org/officeDocument/2006/relationships/image" Target="../media/image26.png"/><Relationship Id="rId15" Type="http://schemas.openxmlformats.org/officeDocument/2006/relationships/image" Target="../media/image52.png"/><Relationship Id="rId23" Type="http://schemas.openxmlformats.org/officeDocument/2006/relationships/image" Target="../media/image41.png"/><Relationship Id="rId28" Type="http://schemas.openxmlformats.org/officeDocument/2006/relationships/image" Target="../media/image55.png"/><Relationship Id="rId10" Type="http://schemas.openxmlformats.org/officeDocument/2006/relationships/image" Target="../media/image51.png"/><Relationship Id="rId19" Type="http://schemas.openxmlformats.org/officeDocument/2006/relationships/image" Target="../media/image38.png"/><Relationship Id="rId31" Type="http://schemas.openxmlformats.org/officeDocument/2006/relationships/image" Target="../media/image58.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4.png"/><Relationship Id="rId22" Type="http://schemas.openxmlformats.org/officeDocument/2006/relationships/image" Target="../media/image54.png"/><Relationship Id="rId27" Type="http://schemas.openxmlformats.org/officeDocument/2006/relationships/image" Target="../media/image45.png"/><Relationship Id="rId30" Type="http://schemas.openxmlformats.org/officeDocument/2006/relationships/image" Target="../media/image57.png"/><Relationship Id="rId8"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4.jp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4.png"/><Relationship Id="rId3" Type="http://schemas.openxmlformats.org/officeDocument/2006/relationships/image" Target="../media/image9.png"/><Relationship Id="rId7" Type="http://schemas.openxmlformats.org/officeDocument/2006/relationships/image" Target="../media/image47.png"/><Relationship Id="rId12" Type="http://schemas.openxmlformats.org/officeDocument/2006/relationships/customXml" Target="../ink/ink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77.png"/><Relationship Id="rId10" Type="http://schemas.openxmlformats.org/officeDocument/2006/relationships/image" Target="../media/image8.png"/><Relationship Id="rId4" Type="http://schemas.openxmlformats.org/officeDocument/2006/relationships/image" Target="../media/image76.png"/><Relationship Id="rId9"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18" Type="http://schemas.openxmlformats.org/officeDocument/2006/relationships/image" Target="../media/image18.png"/><Relationship Id="rId3" Type="http://schemas.openxmlformats.org/officeDocument/2006/relationships/image" Target="../media/image7.png"/><Relationship Id="rId21" Type="http://schemas.openxmlformats.org/officeDocument/2006/relationships/image" Target="../media/image29.png"/><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7.png"/><Relationship Id="rId2" Type="http://schemas.openxmlformats.org/officeDocument/2006/relationships/image" Target="../media/image6.png"/><Relationship Id="rId16" Type="http://schemas.openxmlformats.org/officeDocument/2006/relationships/image" Target="../media/image23.png"/><Relationship Id="rId20"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1.png"/><Relationship Id="rId5" Type="http://schemas.openxmlformats.org/officeDocument/2006/relationships/image" Target="../media/image9.png"/><Relationship Id="rId15" Type="http://schemas.openxmlformats.org/officeDocument/2006/relationships/image" Target="../media/image22.png"/><Relationship Id="rId10" Type="http://schemas.openxmlformats.org/officeDocument/2006/relationships/image" Target="../media/image13.png"/><Relationship Id="rId19"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8.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07352" y="3177539"/>
            <a:ext cx="562610" cy="0"/>
          </a:xfrm>
          <a:custGeom>
            <a:avLst/>
            <a:gdLst/>
            <a:ahLst/>
            <a:cxnLst/>
            <a:rect l="l" t="t" r="r" b="b"/>
            <a:pathLst>
              <a:path w="562609">
                <a:moveTo>
                  <a:pt x="0" y="0"/>
                </a:moveTo>
                <a:lnTo>
                  <a:pt x="562229" y="0"/>
                </a:lnTo>
              </a:path>
            </a:pathLst>
          </a:custGeom>
          <a:ln w="76200">
            <a:solidFill>
              <a:srgbClr val="B3A77C"/>
            </a:solidFill>
          </a:ln>
        </p:spPr>
        <p:txBody>
          <a:bodyPr wrap="square" lIns="0" tIns="0" rIns="0" bIns="0" rtlCol="0"/>
          <a:lstStyle/>
          <a:p>
            <a:endParaRPr/>
          </a:p>
        </p:txBody>
      </p:sp>
      <p:sp>
        <p:nvSpPr>
          <p:cNvPr id="3" name="object 3"/>
          <p:cNvSpPr/>
          <p:nvPr/>
        </p:nvSpPr>
        <p:spPr>
          <a:xfrm>
            <a:off x="1574291" y="3157727"/>
            <a:ext cx="562610" cy="0"/>
          </a:xfrm>
          <a:custGeom>
            <a:avLst/>
            <a:gdLst/>
            <a:ahLst/>
            <a:cxnLst/>
            <a:rect l="l" t="t" r="r" b="b"/>
            <a:pathLst>
              <a:path w="562610">
                <a:moveTo>
                  <a:pt x="0" y="0"/>
                </a:moveTo>
                <a:lnTo>
                  <a:pt x="562229" y="0"/>
                </a:lnTo>
              </a:path>
            </a:pathLst>
          </a:custGeom>
          <a:ln w="76200">
            <a:solidFill>
              <a:srgbClr val="B3A77C"/>
            </a:solidFill>
          </a:ln>
        </p:spPr>
        <p:txBody>
          <a:bodyPr wrap="square" lIns="0" tIns="0" rIns="0" bIns="0" rtlCol="0"/>
          <a:lstStyle/>
          <a:p>
            <a:endParaRPr/>
          </a:p>
        </p:txBody>
      </p:sp>
      <p:sp>
        <p:nvSpPr>
          <p:cNvPr id="4" name="object 4"/>
          <p:cNvSpPr/>
          <p:nvPr/>
        </p:nvSpPr>
        <p:spPr>
          <a:xfrm>
            <a:off x="1004316" y="1022603"/>
            <a:ext cx="7136765" cy="0"/>
          </a:xfrm>
          <a:custGeom>
            <a:avLst/>
            <a:gdLst/>
            <a:ahLst/>
            <a:cxnLst/>
            <a:rect l="l" t="t" r="r" b="b"/>
            <a:pathLst>
              <a:path w="7136765">
                <a:moveTo>
                  <a:pt x="7136638" y="0"/>
                </a:moveTo>
                <a:lnTo>
                  <a:pt x="0" y="0"/>
                </a:lnTo>
              </a:path>
            </a:pathLst>
          </a:custGeom>
          <a:ln w="76200">
            <a:solidFill>
              <a:srgbClr val="4DB6AC"/>
            </a:solidFill>
          </a:ln>
        </p:spPr>
        <p:txBody>
          <a:bodyPr wrap="square" lIns="0" tIns="0" rIns="0" bIns="0" rtlCol="0"/>
          <a:lstStyle/>
          <a:p>
            <a:endParaRPr/>
          </a:p>
        </p:txBody>
      </p:sp>
      <p:sp>
        <p:nvSpPr>
          <p:cNvPr id="5" name="object 5"/>
          <p:cNvSpPr/>
          <p:nvPr/>
        </p:nvSpPr>
        <p:spPr>
          <a:xfrm>
            <a:off x="1004316" y="1175003"/>
            <a:ext cx="7136765" cy="0"/>
          </a:xfrm>
          <a:custGeom>
            <a:avLst/>
            <a:gdLst/>
            <a:ahLst/>
            <a:cxnLst/>
            <a:rect l="l" t="t" r="r" b="b"/>
            <a:pathLst>
              <a:path w="7136765">
                <a:moveTo>
                  <a:pt x="7136638" y="0"/>
                </a:moveTo>
                <a:lnTo>
                  <a:pt x="0" y="0"/>
                </a:lnTo>
              </a:path>
            </a:pathLst>
          </a:custGeom>
          <a:ln w="9144">
            <a:solidFill>
              <a:srgbClr val="4DB6AC"/>
            </a:solidFill>
          </a:ln>
        </p:spPr>
        <p:txBody>
          <a:bodyPr wrap="square" lIns="0" tIns="0" rIns="0" bIns="0" rtlCol="0"/>
          <a:lstStyle/>
          <a:p>
            <a:endParaRPr/>
          </a:p>
        </p:txBody>
      </p:sp>
      <p:sp>
        <p:nvSpPr>
          <p:cNvPr id="6" name="object 6"/>
          <p:cNvSpPr/>
          <p:nvPr/>
        </p:nvSpPr>
        <p:spPr>
          <a:xfrm>
            <a:off x="1004316" y="4120896"/>
            <a:ext cx="7136765" cy="0"/>
          </a:xfrm>
          <a:custGeom>
            <a:avLst/>
            <a:gdLst/>
            <a:ahLst/>
            <a:cxnLst/>
            <a:rect l="l" t="t" r="r" b="b"/>
            <a:pathLst>
              <a:path w="7136765">
                <a:moveTo>
                  <a:pt x="0" y="0"/>
                </a:moveTo>
                <a:lnTo>
                  <a:pt x="7136638" y="0"/>
                </a:lnTo>
              </a:path>
            </a:pathLst>
          </a:custGeom>
          <a:ln w="76200">
            <a:solidFill>
              <a:srgbClr val="4DB6AC"/>
            </a:solidFill>
          </a:ln>
        </p:spPr>
        <p:txBody>
          <a:bodyPr wrap="square" lIns="0" tIns="0" rIns="0" bIns="0" rtlCol="0"/>
          <a:lstStyle/>
          <a:p>
            <a:endParaRPr/>
          </a:p>
        </p:txBody>
      </p:sp>
      <p:sp>
        <p:nvSpPr>
          <p:cNvPr id="7" name="object 7"/>
          <p:cNvSpPr/>
          <p:nvPr/>
        </p:nvSpPr>
        <p:spPr>
          <a:xfrm>
            <a:off x="1004316" y="3968496"/>
            <a:ext cx="7136765" cy="0"/>
          </a:xfrm>
          <a:custGeom>
            <a:avLst/>
            <a:gdLst/>
            <a:ahLst/>
            <a:cxnLst/>
            <a:rect l="l" t="t" r="r" b="b"/>
            <a:pathLst>
              <a:path w="7136765">
                <a:moveTo>
                  <a:pt x="0" y="0"/>
                </a:moveTo>
                <a:lnTo>
                  <a:pt x="7136638" y="0"/>
                </a:lnTo>
              </a:path>
            </a:pathLst>
          </a:custGeom>
          <a:ln w="9144">
            <a:solidFill>
              <a:srgbClr val="4DB6AC"/>
            </a:solidFill>
          </a:ln>
        </p:spPr>
        <p:txBody>
          <a:bodyPr wrap="square" lIns="0" tIns="0" rIns="0" bIns="0" rtlCol="0"/>
          <a:lstStyle/>
          <a:p>
            <a:endParaRPr/>
          </a:p>
        </p:txBody>
      </p:sp>
      <p:sp>
        <p:nvSpPr>
          <p:cNvPr id="8" name="object 8"/>
          <p:cNvSpPr txBox="1">
            <a:spLocks noGrp="1"/>
          </p:cNvSpPr>
          <p:nvPr>
            <p:ph type="title"/>
          </p:nvPr>
        </p:nvSpPr>
        <p:spPr>
          <a:xfrm>
            <a:off x="1746630" y="1141552"/>
            <a:ext cx="5594985" cy="1519555"/>
          </a:xfrm>
          <a:prstGeom prst="rect">
            <a:avLst/>
          </a:prstGeom>
        </p:spPr>
        <p:txBody>
          <a:bodyPr vert="horz" wrap="square" lIns="0" tIns="12065" rIns="0" bIns="0" rtlCol="0">
            <a:spAutoFit/>
          </a:bodyPr>
          <a:lstStyle/>
          <a:p>
            <a:pPr marL="892175" marR="5080" indent="-880110">
              <a:lnSpc>
                <a:spcPct val="100000"/>
              </a:lnSpc>
              <a:spcBef>
                <a:spcPts val="95"/>
              </a:spcBef>
            </a:pPr>
            <a:r>
              <a:rPr sz="4900" spc="-250" dirty="0"/>
              <a:t>Artificial</a:t>
            </a:r>
            <a:r>
              <a:rPr sz="4900" spc="-35" dirty="0"/>
              <a:t> </a:t>
            </a:r>
            <a:r>
              <a:rPr sz="4900" spc="-260" dirty="0"/>
              <a:t>intelligence</a:t>
            </a:r>
            <a:r>
              <a:rPr sz="4900" spc="-30" dirty="0"/>
              <a:t> </a:t>
            </a:r>
            <a:r>
              <a:rPr sz="4900" spc="-465" dirty="0"/>
              <a:t>and </a:t>
            </a:r>
            <a:r>
              <a:rPr sz="4900" spc="-425" dirty="0"/>
              <a:t>machine</a:t>
            </a:r>
            <a:r>
              <a:rPr sz="4900" spc="-90" dirty="0"/>
              <a:t> </a:t>
            </a:r>
            <a:r>
              <a:rPr sz="4900" spc="-305" dirty="0"/>
              <a:t>learning</a:t>
            </a:r>
            <a:endParaRPr sz="4900" dirty="0"/>
          </a:p>
        </p:txBody>
      </p:sp>
      <p:sp>
        <p:nvSpPr>
          <p:cNvPr id="9" name="object 9"/>
          <p:cNvSpPr txBox="1"/>
          <p:nvPr/>
        </p:nvSpPr>
        <p:spPr>
          <a:xfrm>
            <a:off x="3853053" y="2814269"/>
            <a:ext cx="1381125" cy="391795"/>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695D46"/>
                </a:solidFill>
                <a:latin typeface="Lucida Sans Unicode"/>
                <a:cs typeface="Lucida Sans Unicode"/>
              </a:rPr>
              <a:t>shAIForAI</a:t>
            </a:r>
            <a:endParaRPr sz="2400">
              <a:latin typeface="Lucida Sans Unicode"/>
              <a:cs typeface="Lucida Sans Unicode"/>
            </a:endParaRPr>
          </a:p>
        </p:txBody>
      </p:sp>
      <p:pic>
        <p:nvPicPr>
          <p:cNvPr id="10" name="object 10"/>
          <p:cNvPicPr/>
          <p:nvPr/>
        </p:nvPicPr>
        <p:blipFill>
          <a:blip r:embed="rId2" cstate="print"/>
          <a:stretch>
            <a:fillRect/>
          </a:stretch>
        </p:blipFill>
        <p:spPr>
          <a:xfrm>
            <a:off x="286810" y="4461848"/>
            <a:ext cx="960608" cy="35931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1556202"/>
            <a:ext cx="3616285" cy="2523132"/>
            <a:chOff x="3068303" y="1620421"/>
            <a:chExt cx="3616285" cy="2523132"/>
          </a:xfrm>
        </p:grpSpPr>
        <p:pic>
          <p:nvPicPr>
            <p:cNvPr id="3" name="object 3"/>
            <p:cNvPicPr/>
            <p:nvPr/>
          </p:nvPicPr>
          <p:blipFill>
            <a:blip r:embed="rId2" cstate="print"/>
            <a:stretch>
              <a:fillRect/>
            </a:stretch>
          </p:blipFill>
          <p:spPr>
            <a:xfrm>
              <a:off x="3068303" y="1620421"/>
              <a:ext cx="3616285" cy="2523132"/>
            </a:xfrm>
            <a:prstGeom prst="rect">
              <a:avLst/>
            </a:prstGeom>
          </p:spPr>
        </p:pic>
        <p:pic>
          <p:nvPicPr>
            <p:cNvPr id="4" name="object 4"/>
            <p:cNvPicPr/>
            <p:nvPr/>
          </p:nvPicPr>
          <p:blipFill>
            <a:blip r:embed="rId3" cstate="print"/>
            <a:stretch>
              <a:fillRect/>
            </a:stretch>
          </p:blipFill>
          <p:spPr>
            <a:xfrm>
              <a:off x="4728972" y="2327148"/>
              <a:ext cx="88391" cy="86868"/>
            </a:xfrm>
            <a:prstGeom prst="rect">
              <a:avLst/>
            </a:prstGeom>
          </p:spPr>
        </p:pic>
        <p:pic>
          <p:nvPicPr>
            <p:cNvPr id="5" name="object 5"/>
            <p:cNvPicPr/>
            <p:nvPr/>
          </p:nvPicPr>
          <p:blipFill>
            <a:blip r:embed="rId4" cstate="print"/>
            <a:stretch>
              <a:fillRect/>
            </a:stretch>
          </p:blipFill>
          <p:spPr>
            <a:xfrm>
              <a:off x="3614927" y="3323844"/>
              <a:ext cx="86868" cy="88392"/>
            </a:xfrm>
            <a:prstGeom prst="rect">
              <a:avLst/>
            </a:prstGeom>
          </p:spPr>
        </p:pic>
        <p:pic>
          <p:nvPicPr>
            <p:cNvPr id="6" name="object 6"/>
            <p:cNvPicPr/>
            <p:nvPr/>
          </p:nvPicPr>
          <p:blipFill>
            <a:blip r:embed="rId5" cstate="print"/>
            <a:stretch>
              <a:fillRect/>
            </a:stretch>
          </p:blipFill>
          <p:spPr>
            <a:xfrm>
              <a:off x="3995927" y="3457955"/>
              <a:ext cx="86868" cy="86868"/>
            </a:xfrm>
            <a:prstGeom prst="rect">
              <a:avLst/>
            </a:prstGeom>
          </p:spPr>
        </p:pic>
        <p:pic>
          <p:nvPicPr>
            <p:cNvPr id="7" name="object 7"/>
            <p:cNvPicPr/>
            <p:nvPr/>
          </p:nvPicPr>
          <p:blipFill>
            <a:blip r:embed="rId5" cstate="print"/>
            <a:stretch>
              <a:fillRect/>
            </a:stretch>
          </p:blipFill>
          <p:spPr>
            <a:xfrm>
              <a:off x="3857243" y="3241547"/>
              <a:ext cx="86868" cy="86868"/>
            </a:xfrm>
            <a:prstGeom prst="rect">
              <a:avLst/>
            </a:prstGeom>
          </p:spPr>
        </p:pic>
        <p:pic>
          <p:nvPicPr>
            <p:cNvPr id="8" name="object 8"/>
            <p:cNvPicPr/>
            <p:nvPr/>
          </p:nvPicPr>
          <p:blipFill>
            <a:blip r:embed="rId6" cstate="print"/>
            <a:stretch>
              <a:fillRect/>
            </a:stretch>
          </p:blipFill>
          <p:spPr>
            <a:xfrm>
              <a:off x="4168139" y="3236975"/>
              <a:ext cx="88392" cy="86868"/>
            </a:xfrm>
            <a:prstGeom prst="rect">
              <a:avLst/>
            </a:prstGeom>
          </p:spPr>
        </p:pic>
        <p:pic>
          <p:nvPicPr>
            <p:cNvPr id="9" name="object 9"/>
            <p:cNvPicPr/>
            <p:nvPr/>
          </p:nvPicPr>
          <p:blipFill>
            <a:blip r:embed="rId7" cstate="print"/>
            <a:stretch>
              <a:fillRect/>
            </a:stretch>
          </p:blipFill>
          <p:spPr>
            <a:xfrm>
              <a:off x="4131563" y="3653027"/>
              <a:ext cx="86868" cy="88391"/>
            </a:xfrm>
            <a:prstGeom prst="rect">
              <a:avLst/>
            </a:prstGeom>
          </p:spPr>
        </p:pic>
        <p:pic>
          <p:nvPicPr>
            <p:cNvPr id="10" name="object 10"/>
            <p:cNvPicPr/>
            <p:nvPr/>
          </p:nvPicPr>
          <p:blipFill>
            <a:blip r:embed="rId7" cstate="print"/>
            <a:stretch>
              <a:fillRect/>
            </a:stretch>
          </p:blipFill>
          <p:spPr>
            <a:xfrm>
              <a:off x="3805427" y="3621023"/>
              <a:ext cx="86868" cy="88391"/>
            </a:xfrm>
            <a:prstGeom prst="rect">
              <a:avLst/>
            </a:prstGeom>
          </p:spPr>
        </p:pic>
        <p:pic>
          <p:nvPicPr>
            <p:cNvPr id="11" name="object 11"/>
            <p:cNvPicPr/>
            <p:nvPr/>
          </p:nvPicPr>
          <p:blipFill>
            <a:blip r:embed="rId8" cstate="print"/>
            <a:stretch>
              <a:fillRect/>
            </a:stretch>
          </p:blipFill>
          <p:spPr>
            <a:xfrm>
              <a:off x="3607307" y="3496055"/>
              <a:ext cx="88392" cy="88392"/>
            </a:xfrm>
            <a:prstGeom prst="rect">
              <a:avLst/>
            </a:prstGeom>
          </p:spPr>
        </p:pic>
        <p:pic>
          <p:nvPicPr>
            <p:cNvPr id="12" name="object 12"/>
            <p:cNvPicPr/>
            <p:nvPr/>
          </p:nvPicPr>
          <p:blipFill>
            <a:blip r:embed="rId5" cstate="print"/>
            <a:stretch>
              <a:fillRect/>
            </a:stretch>
          </p:blipFill>
          <p:spPr>
            <a:xfrm>
              <a:off x="3529583" y="3090672"/>
              <a:ext cx="86868" cy="86868"/>
            </a:xfrm>
            <a:prstGeom prst="rect">
              <a:avLst/>
            </a:prstGeom>
          </p:spPr>
        </p:pic>
        <p:pic>
          <p:nvPicPr>
            <p:cNvPr id="13" name="object 13"/>
            <p:cNvPicPr/>
            <p:nvPr/>
          </p:nvPicPr>
          <p:blipFill>
            <a:blip r:embed="rId6" cstate="print"/>
            <a:stretch>
              <a:fillRect/>
            </a:stretch>
          </p:blipFill>
          <p:spPr>
            <a:xfrm>
              <a:off x="3726179" y="3051047"/>
              <a:ext cx="88392" cy="86868"/>
            </a:xfrm>
            <a:prstGeom prst="rect">
              <a:avLst/>
            </a:prstGeom>
          </p:spPr>
        </p:pic>
        <p:pic>
          <p:nvPicPr>
            <p:cNvPr id="14" name="object 14"/>
            <p:cNvPicPr/>
            <p:nvPr/>
          </p:nvPicPr>
          <p:blipFill>
            <a:blip r:embed="rId5" cstate="print"/>
            <a:stretch>
              <a:fillRect/>
            </a:stretch>
          </p:blipFill>
          <p:spPr>
            <a:xfrm>
              <a:off x="3995927" y="3080004"/>
              <a:ext cx="86868" cy="86868"/>
            </a:xfrm>
            <a:prstGeom prst="rect">
              <a:avLst/>
            </a:prstGeom>
          </p:spPr>
        </p:pic>
        <p:pic>
          <p:nvPicPr>
            <p:cNvPr id="15" name="object 15"/>
            <p:cNvPicPr/>
            <p:nvPr/>
          </p:nvPicPr>
          <p:blipFill>
            <a:blip r:embed="rId8" cstate="print"/>
            <a:stretch>
              <a:fillRect/>
            </a:stretch>
          </p:blipFill>
          <p:spPr>
            <a:xfrm>
              <a:off x="3843527" y="2915411"/>
              <a:ext cx="88392" cy="88392"/>
            </a:xfrm>
            <a:prstGeom prst="rect">
              <a:avLst/>
            </a:prstGeom>
          </p:spPr>
        </p:pic>
        <p:pic>
          <p:nvPicPr>
            <p:cNvPr id="16" name="object 16"/>
            <p:cNvPicPr/>
            <p:nvPr/>
          </p:nvPicPr>
          <p:blipFill>
            <a:blip r:embed="rId9" cstate="print"/>
            <a:stretch>
              <a:fillRect/>
            </a:stretch>
          </p:blipFill>
          <p:spPr>
            <a:xfrm>
              <a:off x="4520183" y="2129027"/>
              <a:ext cx="86868" cy="86868"/>
            </a:xfrm>
            <a:prstGeom prst="rect">
              <a:avLst/>
            </a:prstGeom>
          </p:spPr>
        </p:pic>
        <p:pic>
          <p:nvPicPr>
            <p:cNvPr id="17" name="object 17"/>
            <p:cNvPicPr/>
            <p:nvPr/>
          </p:nvPicPr>
          <p:blipFill>
            <a:blip r:embed="rId10" cstate="print"/>
            <a:stretch>
              <a:fillRect/>
            </a:stretch>
          </p:blipFill>
          <p:spPr>
            <a:xfrm>
              <a:off x="4440936" y="2293620"/>
              <a:ext cx="88391" cy="88392"/>
            </a:xfrm>
            <a:prstGeom prst="rect">
              <a:avLst/>
            </a:prstGeom>
          </p:spPr>
        </p:pic>
        <p:pic>
          <p:nvPicPr>
            <p:cNvPr id="18" name="object 18"/>
            <p:cNvPicPr/>
            <p:nvPr/>
          </p:nvPicPr>
          <p:blipFill>
            <a:blip r:embed="rId11" cstate="print"/>
            <a:stretch>
              <a:fillRect/>
            </a:stretch>
          </p:blipFill>
          <p:spPr>
            <a:xfrm>
              <a:off x="4977383" y="2004060"/>
              <a:ext cx="86868" cy="88392"/>
            </a:xfrm>
            <a:prstGeom prst="rect">
              <a:avLst/>
            </a:prstGeom>
          </p:spPr>
        </p:pic>
        <p:pic>
          <p:nvPicPr>
            <p:cNvPr id="20" name="object 20"/>
            <p:cNvPicPr/>
            <p:nvPr/>
          </p:nvPicPr>
          <p:blipFill>
            <a:blip r:embed="rId3" cstate="print"/>
            <a:stretch>
              <a:fillRect/>
            </a:stretch>
          </p:blipFill>
          <p:spPr>
            <a:xfrm>
              <a:off x="4445507" y="1967484"/>
              <a:ext cx="88392" cy="86868"/>
            </a:xfrm>
            <a:prstGeom prst="rect">
              <a:avLst/>
            </a:prstGeom>
          </p:spPr>
        </p:pic>
        <p:pic>
          <p:nvPicPr>
            <p:cNvPr id="21" name="object 21"/>
            <p:cNvPicPr/>
            <p:nvPr/>
          </p:nvPicPr>
          <p:blipFill>
            <a:blip r:embed="rId9" cstate="print"/>
            <a:stretch>
              <a:fillRect/>
            </a:stretch>
          </p:blipFill>
          <p:spPr>
            <a:xfrm>
              <a:off x="4180331" y="1967484"/>
              <a:ext cx="86868" cy="86868"/>
            </a:xfrm>
            <a:prstGeom prst="rect">
              <a:avLst/>
            </a:prstGeom>
          </p:spPr>
        </p:pic>
        <p:pic>
          <p:nvPicPr>
            <p:cNvPr id="22" name="object 22"/>
            <p:cNvPicPr/>
            <p:nvPr/>
          </p:nvPicPr>
          <p:blipFill>
            <a:blip r:embed="rId10" cstate="print"/>
            <a:stretch>
              <a:fillRect/>
            </a:stretch>
          </p:blipFill>
          <p:spPr>
            <a:xfrm>
              <a:off x="4396739" y="2461260"/>
              <a:ext cx="88392" cy="88392"/>
            </a:xfrm>
            <a:prstGeom prst="rect">
              <a:avLst/>
            </a:prstGeom>
          </p:spPr>
        </p:pic>
        <p:pic>
          <p:nvPicPr>
            <p:cNvPr id="23" name="object 23"/>
            <p:cNvPicPr/>
            <p:nvPr/>
          </p:nvPicPr>
          <p:blipFill>
            <a:blip r:embed="rId12" cstate="print"/>
            <a:stretch>
              <a:fillRect/>
            </a:stretch>
          </p:blipFill>
          <p:spPr>
            <a:xfrm>
              <a:off x="4597907" y="2516124"/>
              <a:ext cx="88392" cy="86868"/>
            </a:xfrm>
            <a:prstGeom prst="rect">
              <a:avLst/>
            </a:prstGeom>
          </p:spPr>
        </p:pic>
        <p:pic>
          <p:nvPicPr>
            <p:cNvPr id="24" name="object 24"/>
            <p:cNvPicPr/>
            <p:nvPr/>
          </p:nvPicPr>
          <p:blipFill>
            <a:blip r:embed="rId10" cstate="print"/>
            <a:stretch>
              <a:fillRect/>
            </a:stretch>
          </p:blipFill>
          <p:spPr>
            <a:xfrm>
              <a:off x="4873751" y="2185416"/>
              <a:ext cx="88392" cy="88392"/>
            </a:xfrm>
            <a:prstGeom prst="rect">
              <a:avLst/>
            </a:prstGeom>
          </p:spPr>
        </p:pic>
        <p:pic>
          <p:nvPicPr>
            <p:cNvPr id="25" name="object 25"/>
            <p:cNvPicPr/>
            <p:nvPr/>
          </p:nvPicPr>
          <p:blipFill>
            <a:blip r:embed="rId13" cstate="print"/>
            <a:stretch>
              <a:fillRect/>
            </a:stretch>
          </p:blipFill>
          <p:spPr>
            <a:xfrm>
              <a:off x="4218431" y="2244852"/>
              <a:ext cx="86868" cy="88392"/>
            </a:xfrm>
            <a:prstGeom prst="rect">
              <a:avLst/>
            </a:prstGeom>
          </p:spPr>
        </p:pic>
        <p:pic>
          <p:nvPicPr>
            <p:cNvPr id="26" name="object 26"/>
            <p:cNvPicPr/>
            <p:nvPr/>
          </p:nvPicPr>
          <p:blipFill>
            <a:blip r:embed="rId13" cstate="print"/>
            <a:stretch>
              <a:fillRect/>
            </a:stretch>
          </p:blipFill>
          <p:spPr>
            <a:xfrm>
              <a:off x="4741163" y="2043684"/>
              <a:ext cx="86868" cy="88392"/>
            </a:xfrm>
            <a:prstGeom prst="rect">
              <a:avLst/>
            </a:prstGeom>
          </p:spPr>
        </p:pic>
        <p:pic>
          <p:nvPicPr>
            <p:cNvPr id="27" name="object 27"/>
            <p:cNvPicPr/>
            <p:nvPr/>
          </p:nvPicPr>
          <p:blipFill>
            <a:blip r:embed="rId13" cstate="print"/>
            <a:stretch>
              <a:fillRect/>
            </a:stretch>
          </p:blipFill>
          <p:spPr>
            <a:xfrm>
              <a:off x="4520183" y="1795272"/>
              <a:ext cx="86868" cy="88391"/>
            </a:xfrm>
            <a:prstGeom prst="rect">
              <a:avLst/>
            </a:prstGeom>
          </p:spPr>
        </p:pic>
        <p:pic>
          <p:nvPicPr>
            <p:cNvPr id="28" name="object 28"/>
            <p:cNvPicPr/>
            <p:nvPr/>
          </p:nvPicPr>
          <p:blipFill>
            <a:blip r:embed="rId14" cstate="print"/>
            <a:stretch>
              <a:fillRect/>
            </a:stretch>
          </p:blipFill>
          <p:spPr>
            <a:xfrm>
              <a:off x="4814316" y="1872996"/>
              <a:ext cx="88392" cy="86868"/>
            </a:xfrm>
            <a:prstGeom prst="rect">
              <a:avLst/>
            </a:prstGeom>
          </p:spPr>
        </p:pic>
        <p:pic>
          <p:nvPicPr>
            <p:cNvPr id="29" name="object 29"/>
            <p:cNvPicPr/>
            <p:nvPr/>
          </p:nvPicPr>
          <p:blipFill>
            <a:blip r:embed="rId15" cstate="print"/>
            <a:stretch>
              <a:fillRect/>
            </a:stretch>
          </p:blipFill>
          <p:spPr>
            <a:xfrm>
              <a:off x="3483863" y="3268979"/>
              <a:ext cx="86868" cy="86868"/>
            </a:xfrm>
            <a:prstGeom prst="rect">
              <a:avLst/>
            </a:prstGeom>
          </p:spPr>
        </p:pic>
        <p:pic>
          <p:nvPicPr>
            <p:cNvPr id="30" name="object 30"/>
            <p:cNvPicPr/>
            <p:nvPr/>
          </p:nvPicPr>
          <p:blipFill>
            <a:blip r:embed="rId16" cstate="print"/>
            <a:stretch>
              <a:fillRect/>
            </a:stretch>
          </p:blipFill>
          <p:spPr>
            <a:xfrm>
              <a:off x="3331463" y="3104388"/>
              <a:ext cx="88392" cy="88392"/>
            </a:xfrm>
            <a:prstGeom prst="rect">
              <a:avLst/>
            </a:prstGeom>
          </p:spPr>
        </p:pic>
        <p:pic>
          <p:nvPicPr>
            <p:cNvPr id="31" name="object 31"/>
            <p:cNvPicPr/>
            <p:nvPr/>
          </p:nvPicPr>
          <p:blipFill>
            <a:blip r:embed="rId17" cstate="print"/>
            <a:stretch>
              <a:fillRect/>
            </a:stretch>
          </p:blipFill>
          <p:spPr>
            <a:xfrm>
              <a:off x="6158483" y="3288792"/>
              <a:ext cx="88392" cy="86868"/>
            </a:xfrm>
            <a:prstGeom prst="rect">
              <a:avLst/>
            </a:prstGeom>
          </p:spPr>
        </p:pic>
        <p:pic>
          <p:nvPicPr>
            <p:cNvPr id="32" name="object 32"/>
            <p:cNvPicPr/>
            <p:nvPr/>
          </p:nvPicPr>
          <p:blipFill>
            <a:blip r:embed="rId17" cstate="print"/>
            <a:stretch>
              <a:fillRect/>
            </a:stretch>
          </p:blipFill>
          <p:spPr>
            <a:xfrm>
              <a:off x="5949695" y="3090672"/>
              <a:ext cx="88392" cy="86868"/>
            </a:xfrm>
            <a:prstGeom prst="rect">
              <a:avLst/>
            </a:prstGeom>
          </p:spPr>
        </p:pic>
        <p:pic>
          <p:nvPicPr>
            <p:cNvPr id="33" name="object 33"/>
            <p:cNvPicPr/>
            <p:nvPr/>
          </p:nvPicPr>
          <p:blipFill>
            <a:blip r:embed="rId18" cstate="print"/>
            <a:stretch>
              <a:fillRect/>
            </a:stretch>
          </p:blipFill>
          <p:spPr>
            <a:xfrm>
              <a:off x="5870447" y="3255264"/>
              <a:ext cx="88391" cy="88392"/>
            </a:xfrm>
            <a:prstGeom prst="rect">
              <a:avLst/>
            </a:prstGeom>
          </p:spPr>
        </p:pic>
        <p:pic>
          <p:nvPicPr>
            <p:cNvPr id="34" name="object 34"/>
            <p:cNvPicPr/>
            <p:nvPr/>
          </p:nvPicPr>
          <p:blipFill>
            <a:blip r:embed="rId19" cstate="print"/>
            <a:stretch>
              <a:fillRect/>
            </a:stretch>
          </p:blipFill>
          <p:spPr>
            <a:xfrm>
              <a:off x="6406896" y="2965704"/>
              <a:ext cx="88392" cy="88392"/>
            </a:xfrm>
            <a:prstGeom prst="rect">
              <a:avLst/>
            </a:prstGeom>
          </p:spPr>
        </p:pic>
        <p:pic>
          <p:nvPicPr>
            <p:cNvPr id="35" name="object 35"/>
            <p:cNvPicPr/>
            <p:nvPr/>
          </p:nvPicPr>
          <p:blipFill>
            <a:blip r:embed="rId20" cstate="print"/>
            <a:stretch>
              <a:fillRect/>
            </a:stretch>
          </p:blipFill>
          <p:spPr>
            <a:xfrm>
              <a:off x="6409944" y="3206496"/>
              <a:ext cx="88392" cy="88392"/>
            </a:xfrm>
            <a:prstGeom prst="rect">
              <a:avLst/>
            </a:prstGeom>
          </p:spPr>
        </p:pic>
        <p:pic>
          <p:nvPicPr>
            <p:cNvPr id="36" name="object 36"/>
            <p:cNvPicPr/>
            <p:nvPr/>
          </p:nvPicPr>
          <p:blipFill>
            <a:blip r:embed="rId21" cstate="print"/>
            <a:stretch>
              <a:fillRect/>
            </a:stretch>
          </p:blipFill>
          <p:spPr>
            <a:xfrm>
              <a:off x="5875019" y="2929127"/>
              <a:ext cx="88392" cy="86868"/>
            </a:xfrm>
            <a:prstGeom prst="rect">
              <a:avLst/>
            </a:prstGeom>
          </p:spPr>
        </p:pic>
        <p:pic>
          <p:nvPicPr>
            <p:cNvPr id="37" name="object 37"/>
            <p:cNvPicPr/>
            <p:nvPr/>
          </p:nvPicPr>
          <p:blipFill>
            <a:blip r:embed="rId22" cstate="print"/>
            <a:stretch>
              <a:fillRect/>
            </a:stretch>
          </p:blipFill>
          <p:spPr>
            <a:xfrm>
              <a:off x="5609844" y="2929127"/>
              <a:ext cx="86868" cy="86868"/>
            </a:xfrm>
            <a:prstGeom prst="rect">
              <a:avLst/>
            </a:prstGeom>
          </p:spPr>
        </p:pic>
        <p:pic>
          <p:nvPicPr>
            <p:cNvPr id="38" name="object 38"/>
            <p:cNvPicPr/>
            <p:nvPr/>
          </p:nvPicPr>
          <p:blipFill>
            <a:blip r:embed="rId22" cstate="print"/>
            <a:stretch>
              <a:fillRect/>
            </a:stretch>
          </p:blipFill>
          <p:spPr>
            <a:xfrm>
              <a:off x="5827775" y="3422904"/>
              <a:ext cx="86868" cy="86868"/>
            </a:xfrm>
            <a:prstGeom prst="rect">
              <a:avLst/>
            </a:prstGeom>
          </p:spPr>
        </p:pic>
        <p:pic>
          <p:nvPicPr>
            <p:cNvPr id="39" name="object 39"/>
            <p:cNvPicPr/>
            <p:nvPr/>
          </p:nvPicPr>
          <p:blipFill>
            <a:blip r:embed="rId22" cstate="print"/>
            <a:stretch>
              <a:fillRect/>
            </a:stretch>
          </p:blipFill>
          <p:spPr>
            <a:xfrm>
              <a:off x="6028944" y="3477767"/>
              <a:ext cx="86868" cy="86868"/>
            </a:xfrm>
            <a:prstGeom prst="rect">
              <a:avLst/>
            </a:prstGeom>
          </p:spPr>
        </p:pic>
        <p:pic>
          <p:nvPicPr>
            <p:cNvPr id="40" name="object 40"/>
            <p:cNvPicPr/>
            <p:nvPr/>
          </p:nvPicPr>
          <p:blipFill>
            <a:blip r:embed="rId17" cstate="print"/>
            <a:stretch>
              <a:fillRect/>
            </a:stretch>
          </p:blipFill>
          <p:spPr>
            <a:xfrm>
              <a:off x="6312407" y="3422904"/>
              <a:ext cx="88392" cy="86868"/>
            </a:xfrm>
            <a:prstGeom prst="rect">
              <a:avLst/>
            </a:prstGeom>
          </p:spPr>
        </p:pic>
        <p:pic>
          <p:nvPicPr>
            <p:cNvPr id="41" name="object 41"/>
            <p:cNvPicPr/>
            <p:nvPr/>
          </p:nvPicPr>
          <p:blipFill>
            <a:blip r:embed="rId20" cstate="print"/>
            <a:stretch>
              <a:fillRect/>
            </a:stretch>
          </p:blipFill>
          <p:spPr>
            <a:xfrm>
              <a:off x="5647944" y="3206496"/>
              <a:ext cx="88392" cy="88392"/>
            </a:xfrm>
            <a:prstGeom prst="rect">
              <a:avLst/>
            </a:prstGeom>
          </p:spPr>
        </p:pic>
        <p:pic>
          <p:nvPicPr>
            <p:cNvPr id="42" name="object 42"/>
            <p:cNvPicPr/>
            <p:nvPr/>
          </p:nvPicPr>
          <p:blipFill>
            <a:blip r:embed="rId21" cstate="print"/>
            <a:stretch>
              <a:fillRect/>
            </a:stretch>
          </p:blipFill>
          <p:spPr>
            <a:xfrm>
              <a:off x="6170675" y="3005327"/>
              <a:ext cx="88392" cy="86868"/>
            </a:xfrm>
            <a:prstGeom prst="rect">
              <a:avLst/>
            </a:prstGeom>
          </p:spPr>
        </p:pic>
        <p:pic>
          <p:nvPicPr>
            <p:cNvPr id="43" name="object 43"/>
            <p:cNvPicPr/>
            <p:nvPr/>
          </p:nvPicPr>
          <p:blipFill>
            <a:blip r:embed="rId19" cstate="print"/>
            <a:stretch>
              <a:fillRect/>
            </a:stretch>
          </p:blipFill>
          <p:spPr>
            <a:xfrm>
              <a:off x="5949695" y="2756916"/>
              <a:ext cx="88392" cy="88392"/>
            </a:xfrm>
            <a:prstGeom prst="rect">
              <a:avLst/>
            </a:prstGeom>
          </p:spPr>
        </p:pic>
        <p:pic>
          <p:nvPicPr>
            <p:cNvPr id="44" name="object 44"/>
            <p:cNvPicPr/>
            <p:nvPr/>
          </p:nvPicPr>
          <p:blipFill>
            <a:blip r:embed="rId23" cstate="print"/>
            <a:stretch>
              <a:fillRect/>
            </a:stretch>
          </p:blipFill>
          <p:spPr>
            <a:xfrm>
              <a:off x="6245351" y="2833116"/>
              <a:ext cx="86868" cy="88392"/>
            </a:xfrm>
            <a:prstGeom prst="rect">
              <a:avLst/>
            </a:prstGeom>
          </p:spPr>
        </p:pic>
      </p:grpSp>
      <p:sp>
        <p:nvSpPr>
          <p:cNvPr id="46" name="object 4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47" name="object 47"/>
          <p:cNvSpPr txBox="1"/>
          <p:nvPr/>
        </p:nvSpPr>
        <p:spPr>
          <a:xfrm>
            <a:off x="249427" y="1280541"/>
            <a:ext cx="2635885" cy="997068"/>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lang="en-US" sz="1600" dirty="0">
                <a:solidFill>
                  <a:srgbClr val="352D22"/>
                </a:solidFill>
                <a:latin typeface="Arial"/>
                <a:cs typeface="Arial"/>
              </a:rPr>
              <a:t>Based on distance between centroid and data points, the clusters are formed.</a:t>
            </a:r>
            <a:endParaRPr sz="1600" dirty="0">
              <a:latin typeface="Arial"/>
              <a:cs typeface="Arial"/>
            </a:endParaRPr>
          </a:p>
        </p:txBody>
      </p:sp>
      <p:sp>
        <p:nvSpPr>
          <p:cNvPr id="19" name="TextBox 18">
            <a:extLst>
              <a:ext uri="{FF2B5EF4-FFF2-40B4-BE49-F238E27FC236}">
                <a16:creationId xmlns:a16="http://schemas.microsoft.com/office/drawing/2014/main" id="{7BB7167D-D1D1-FDFD-3731-59409F33F7C1}"/>
              </a:ext>
            </a:extLst>
          </p:cNvPr>
          <p:cNvSpPr txBox="1"/>
          <p:nvPr/>
        </p:nvSpPr>
        <p:spPr>
          <a:xfrm>
            <a:off x="4176775" y="4306414"/>
            <a:ext cx="1168908" cy="307777"/>
          </a:xfrm>
          <a:prstGeom prst="rect">
            <a:avLst/>
          </a:prstGeom>
          <a:solidFill>
            <a:schemeClr val="accent5">
              <a:lumMod val="20000"/>
              <a:lumOff val="80000"/>
            </a:schemeClr>
          </a:solidFill>
        </p:spPr>
        <p:txBody>
          <a:bodyPr wrap="square" rtlCol="0">
            <a:spAutoFit/>
          </a:bodyPr>
          <a:lstStyle/>
          <a:p>
            <a:pPr algn="ctr"/>
            <a:r>
              <a:rPr lang="en-US" sz="1400" dirty="0">
                <a:solidFill>
                  <a:schemeClr val="accent5">
                    <a:lumMod val="75000"/>
                  </a:schemeClr>
                </a:solidFill>
                <a:latin typeface="Arial" panose="020B0604020202020204" pitchFamily="34" charset="0"/>
                <a:cs typeface="Arial" panose="020B0604020202020204" pitchFamily="34" charset="0"/>
              </a:rPr>
              <a:t>Example 1</a:t>
            </a:r>
          </a:p>
        </p:txBody>
      </p:sp>
    </p:spTree>
    <p:extLst>
      <p:ext uri="{BB962C8B-B14F-4D97-AF65-F5344CB8AC3E}">
        <p14:creationId xmlns:p14="http://schemas.microsoft.com/office/powerpoint/2010/main" val="174701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1556202"/>
            <a:ext cx="3616285" cy="2523132"/>
            <a:chOff x="3068303" y="1620421"/>
            <a:chExt cx="3616285" cy="2523132"/>
          </a:xfrm>
        </p:grpSpPr>
        <p:pic>
          <p:nvPicPr>
            <p:cNvPr id="3" name="object 3"/>
            <p:cNvPicPr/>
            <p:nvPr/>
          </p:nvPicPr>
          <p:blipFill>
            <a:blip r:embed="rId2" cstate="print"/>
            <a:stretch>
              <a:fillRect/>
            </a:stretch>
          </p:blipFill>
          <p:spPr>
            <a:xfrm>
              <a:off x="3068303" y="1620421"/>
              <a:ext cx="3616285" cy="2523132"/>
            </a:xfrm>
            <a:prstGeom prst="rect">
              <a:avLst/>
            </a:prstGeom>
          </p:spPr>
        </p:pic>
        <p:pic>
          <p:nvPicPr>
            <p:cNvPr id="4" name="object 4"/>
            <p:cNvPicPr/>
            <p:nvPr/>
          </p:nvPicPr>
          <p:blipFill>
            <a:blip r:embed="rId3" cstate="print"/>
            <a:stretch>
              <a:fillRect/>
            </a:stretch>
          </p:blipFill>
          <p:spPr>
            <a:xfrm>
              <a:off x="4728972" y="2327148"/>
              <a:ext cx="88391" cy="86868"/>
            </a:xfrm>
            <a:prstGeom prst="rect">
              <a:avLst/>
            </a:prstGeom>
          </p:spPr>
        </p:pic>
        <p:pic>
          <p:nvPicPr>
            <p:cNvPr id="5" name="object 5"/>
            <p:cNvPicPr/>
            <p:nvPr/>
          </p:nvPicPr>
          <p:blipFill>
            <a:blip r:embed="rId4" cstate="print"/>
            <a:stretch>
              <a:fillRect/>
            </a:stretch>
          </p:blipFill>
          <p:spPr>
            <a:xfrm>
              <a:off x="3614927" y="3323844"/>
              <a:ext cx="86868" cy="88392"/>
            </a:xfrm>
            <a:prstGeom prst="rect">
              <a:avLst/>
            </a:prstGeom>
          </p:spPr>
        </p:pic>
        <p:pic>
          <p:nvPicPr>
            <p:cNvPr id="6" name="object 6"/>
            <p:cNvPicPr/>
            <p:nvPr/>
          </p:nvPicPr>
          <p:blipFill>
            <a:blip r:embed="rId5" cstate="print"/>
            <a:stretch>
              <a:fillRect/>
            </a:stretch>
          </p:blipFill>
          <p:spPr>
            <a:xfrm>
              <a:off x="3995927" y="3457955"/>
              <a:ext cx="86868" cy="86868"/>
            </a:xfrm>
            <a:prstGeom prst="rect">
              <a:avLst/>
            </a:prstGeom>
          </p:spPr>
        </p:pic>
        <p:pic>
          <p:nvPicPr>
            <p:cNvPr id="7" name="object 7"/>
            <p:cNvPicPr/>
            <p:nvPr/>
          </p:nvPicPr>
          <p:blipFill>
            <a:blip r:embed="rId5" cstate="print"/>
            <a:stretch>
              <a:fillRect/>
            </a:stretch>
          </p:blipFill>
          <p:spPr>
            <a:xfrm>
              <a:off x="3857243" y="3241547"/>
              <a:ext cx="86868" cy="86868"/>
            </a:xfrm>
            <a:prstGeom prst="rect">
              <a:avLst/>
            </a:prstGeom>
          </p:spPr>
        </p:pic>
        <p:pic>
          <p:nvPicPr>
            <p:cNvPr id="8" name="object 8"/>
            <p:cNvPicPr/>
            <p:nvPr/>
          </p:nvPicPr>
          <p:blipFill>
            <a:blip r:embed="rId6" cstate="print"/>
            <a:stretch>
              <a:fillRect/>
            </a:stretch>
          </p:blipFill>
          <p:spPr>
            <a:xfrm>
              <a:off x="4168139" y="3236975"/>
              <a:ext cx="88392" cy="86868"/>
            </a:xfrm>
            <a:prstGeom prst="rect">
              <a:avLst/>
            </a:prstGeom>
          </p:spPr>
        </p:pic>
        <p:pic>
          <p:nvPicPr>
            <p:cNvPr id="9" name="object 9"/>
            <p:cNvPicPr/>
            <p:nvPr/>
          </p:nvPicPr>
          <p:blipFill>
            <a:blip r:embed="rId7" cstate="print"/>
            <a:stretch>
              <a:fillRect/>
            </a:stretch>
          </p:blipFill>
          <p:spPr>
            <a:xfrm>
              <a:off x="4131563" y="3653027"/>
              <a:ext cx="86868" cy="88391"/>
            </a:xfrm>
            <a:prstGeom prst="rect">
              <a:avLst/>
            </a:prstGeom>
          </p:spPr>
        </p:pic>
        <p:pic>
          <p:nvPicPr>
            <p:cNvPr id="10" name="object 10"/>
            <p:cNvPicPr/>
            <p:nvPr/>
          </p:nvPicPr>
          <p:blipFill>
            <a:blip r:embed="rId7" cstate="print"/>
            <a:stretch>
              <a:fillRect/>
            </a:stretch>
          </p:blipFill>
          <p:spPr>
            <a:xfrm>
              <a:off x="3805427" y="3621023"/>
              <a:ext cx="86868" cy="88391"/>
            </a:xfrm>
            <a:prstGeom prst="rect">
              <a:avLst/>
            </a:prstGeom>
          </p:spPr>
        </p:pic>
        <p:pic>
          <p:nvPicPr>
            <p:cNvPr id="11" name="object 11"/>
            <p:cNvPicPr/>
            <p:nvPr/>
          </p:nvPicPr>
          <p:blipFill>
            <a:blip r:embed="rId8" cstate="print"/>
            <a:stretch>
              <a:fillRect/>
            </a:stretch>
          </p:blipFill>
          <p:spPr>
            <a:xfrm>
              <a:off x="3607307" y="3496055"/>
              <a:ext cx="88392" cy="88392"/>
            </a:xfrm>
            <a:prstGeom prst="rect">
              <a:avLst/>
            </a:prstGeom>
          </p:spPr>
        </p:pic>
        <p:pic>
          <p:nvPicPr>
            <p:cNvPr id="12" name="object 12"/>
            <p:cNvPicPr/>
            <p:nvPr/>
          </p:nvPicPr>
          <p:blipFill>
            <a:blip r:embed="rId5" cstate="print"/>
            <a:stretch>
              <a:fillRect/>
            </a:stretch>
          </p:blipFill>
          <p:spPr>
            <a:xfrm>
              <a:off x="3529583" y="3090672"/>
              <a:ext cx="86868" cy="86868"/>
            </a:xfrm>
            <a:prstGeom prst="rect">
              <a:avLst/>
            </a:prstGeom>
          </p:spPr>
        </p:pic>
        <p:pic>
          <p:nvPicPr>
            <p:cNvPr id="13" name="object 13"/>
            <p:cNvPicPr/>
            <p:nvPr/>
          </p:nvPicPr>
          <p:blipFill>
            <a:blip r:embed="rId6" cstate="print"/>
            <a:stretch>
              <a:fillRect/>
            </a:stretch>
          </p:blipFill>
          <p:spPr>
            <a:xfrm>
              <a:off x="3726179" y="3051047"/>
              <a:ext cx="88392" cy="86868"/>
            </a:xfrm>
            <a:prstGeom prst="rect">
              <a:avLst/>
            </a:prstGeom>
          </p:spPr>
        </p:pic>
        <p:pic>
          <p:nvPicPr>
            <p:cNvPr id="14" name="object 14"/>
            <p:cNvPicPr/>
            <p:nvPr/>
          </p:nvPicPr>
          <p:blipFill>
            <a:blip r:embed="rId5" cstate="print"/>
            <a:stretch>
              <a:fillRect/>
            </a:stretch>
          </p:blipFill>
          <p:spPr>
            <a:xfrm>
              <a:off x="3995927" y="3080004"/>
              <a:ext cx="86868" cy="86868"/>
            </a:xfrm>
            <a:prstGeom prst="rect">
              <a:avLst/>
            </a:prstGeom>
          </p:spPr>
        </p:pic>
        <p:pic>
          <p:nvPicPr>
            <p:cNvPr id="15" name="object 15"/>
            <p:cNvPicPr/>
            <p:nvPr/>
          </p:nvPicPr>
          <p:blipFill>
            <a:blip r:embed="rId8" cstate="print"/>
            <a:stretch>
              <a:fillRect/>
            </a:stretch>
          </p:blipFill>
          <p:spPr>
            <a:xfrm>
              <a:off x="3843527" y="2915411"/>
              <a:ext cx="88392" cy="88392"/>
            </a:xfrm>
            <a:prstGeom prst="rect">
              <a:avLst/>
            </a:prstGeom>
          </p:spPr>
        </p:pic>
        <p:pic>
          <p:nvPicPr>
            <p:cNvPr id="16" name="object 16"/>
            <p:cNvPicPr/>
            <p:nvPr/>
          </p:nvPicPr>
          <p:blipFill>
            <a:blip r:embed="rId9" cstate="print"/>
            <a:stretch>
              <a:fillRect/>
            </a:stretch>
          </p:blipFill>
          <p:spPr>
            <a:xfrm>
              <a:off x="4520183" y="2129027"/>
              <a:ext cx="86868" cy="86868"/>
            </a:xfrm>
            <a:prstGeom prst="rect">
              <a:avLst/>
            </a:prstGeom>
          </p:spPr>
        </p:pic>
        <p:pic>
          <p:nvPicPr>
            <p:cNvPr id="17" name="object 17"/>
            <p:cNvPicPr/>
            <p:nvPr/>
          </p:nvPicPr>
          <p:blipFill>
            <a:blip r:embed="rId10" cstate="print"/>
            <a:stretch>
              <a:fillRect/>
            </a:stretch>
          </p:blipFill>
          <p:spPr>
            <a:xfrm>
              <a:off x="4440936" y="2293620"/>
              <a:ext cx="88391" cy="88392"/>
            </a:xfrm>
            <a:prstGeom prst="rect">
              <a:avLst/>
            </a:prstGeom>
          </p:spPr>
        </p:pic>
        <p:pic>
          <p:nvPicPr>
            <p:cNvPr id="18" name="object 18"/>
            <p:cNvPicPr/>
            <p:nvPr/>
          </p:nvPicPr>
          <p:blipFill>
            <a:blip r:embed="rId11" cstate="print"/>
            <a:stretch>
              <a:fillRect/>
            </a:stretch>
          </p:blipFill>
          <p:spPr>
            <a:xfrm>
              <a:off x="4977383" y="2004060"/>
              <a:ext cx="86868" cy="88392"/>
            </a:xfrm>
            <a:prstGeom prst="rect">
              <a:avLst/>
            </a:prstGeom>
          </p:spPr>
        </p:pic>
        <p:pic>
          <p:nvPicPr>
            <p:cNvPr id="20" name="object 20"/>
            <p:cNvPicPr/>
            <p:nvPr/>
          </p:nvPicPr>
          <p:blipFill>
            <a:blip r:embed="rId3" cstate="print"/>
            <a:stretch>
              <a:fillRect/>
            </a:stretch>
          </p:blipFill>
          <p:spPr>
            <a:xfrm>
              <a:off x="4445507" y="1967484"/>
              <a:ext cx="88392" cy="86868"/>
            </a:xfrm>
            <a:prstGeom prst="rect">
              <a:avLst/>
            </a:prstGeom>
          </p:spPr>
        </p:pic>
        <p:pic>
          <p:nvPicPr>
            <p:cNvPr id="21" name="object 21"/>
            <p:cNvPicPr/>
            <p:nvPr/>
          </p:nvPicPr>
          <p:blipFill>
            <a:blip r:embed="rId9" cstate="print"/>
            <a:stretch>
              <a:fillRect/>
            </a:stretch>
          </p:blipFill>
          <p:spPr>
            <a:xfrm>
              <a:off x="4180331" y="1967484"/>
              <a:ext cx="86868" cy="86868"/>
            </a:xfrm>
            <a:prstGeom prst="rect">
              <a:avLst/>
            </a:prstGeom>
          </p:spPr>
        </p:pic>
        <p:pic>
          <p:nvPicPr>
            <p:cNvPr id="22" name="object 22"/>
            <p:cNvPicPr/>
            <p:nvPr/>
          </p:nvPicPr>
          <p:blipFill>
            <a:blip r:embed="rId10" cstate="print"/>
            <a:stretch>
              <a:fillRect/>
            </a:stretch>
          </p:blipFill>
          <p:spPr>
            <a:xfrm>
              <a:off x="4396739" y="2461260"/>
              <a:ext cx="88392" cy="88392"/>
            </a:xfrm>
            <a:prstGeom prst="rect">
              <a:avLst/>
            </a:prstGeom>
          </p:spPr>
        </p:pic>
        <p:pic>
          <p:nvPicPr>
            <p:cNvPr id="23" name="object 23"/>
            <p:cNvPicPr/>
            <p:nvPr/>
          </p:nvPicPr>
          <p:blipFill>
            <a:blip r:embed="rId12" cstate="print"/>
            <a:stretch>
              <a:fillRect/>
            </a:stretch>
          </p:blipFill>
          <p:spPr>
            <a:xfrm>
              <a:off x="4597907" y="2516124"/>
              <a:ext cx="88392" cy="86868"/>
            </a:xfrm>
            <a:prstGeom prst="rect">
              <a:avLst/>
            </a:prstGeom>
          </p:spPr>
        </p:pic>
        <p:pic>
          <p:nvPicPr>
            <p:cNvPr id="24" name="object 24"/>
            <p:cNvPicPr/>
            <p:nvPr/>
          </p:nvPicPr>
          <p:blipFill>
            <a:blip r:embed="rId10" cstate="print"/>
            <a:stretch>
              <a:fillRect/>
            </a:stretch>
          </p:blipFill>
          <p:spPr>
            <a:xfrm>
              <a:off x="4873751" y="2185416"/>
              <a:ext cx="88392" cy="88392"/>
            </a:xfrm>
            <a:prstGeom prst="rect">
              <a:avLst/>
            </a:prstGeom>
          </p:spPr>
        </p:pic>
        <p:pic>
          <p:nvPicPr>
            <p:cNvPr id="25" name="object 25"/>
            <p:cNvPicPr/>
            <p:nvPr/>
          </p:nvPicPr>
          <p:blipFill>
            <a:blip r:embed="rId13" cstate="print"/>
            <a:stretch>
              <a:fillRect/>
            </a:stretch>
          </p:blipFill>
          <p:spPr>
            <a:xfrm>
              <a:off x="4218431" y="2244852"/>
              <a:ext cx="86868" cy="88392"/>
            </a:xfrm>
            <a:prstGeom prst="rect">
              <a:avLst/>
            </a:prstGeom>
          </p:spPr>
        </p:pic>
        <p:pic>
          <p:nvPicPr>
            <p:cNvPr id="26" name="object 26"/>
            <p:cNvPicPr/>
            <p:nvPr/>
          </p:nvPicPr>
          <p:blipFill>
            <a:blip r:embed="rId13" cstate="print"/>
            <a:stretch>
              <a:fillRect/>
            </a:stretch>
          </p:blipFill>
          <p:spPr>
            <a:xfrm>
              <a:off x="4741163" y="2043684"/>
              <a:ext cx="86868" cy="88392"/>
            </a:xfrm>
            <a:prstGeom prst="rect">
              <a:avLst/>
            </a:prstGeom>
          </p:spPr>
        </p:pic>
        <p:pic>
          <p:nvPicPr>
            <p:cNvPr id="27" name="object 27"/>
            <p:cNvPicPr/>
            <p:nvPr/>
          </p:nvPicPr>
          <p:blipFill>
            <a:blip r:embed="rId13" cstate="print"/>
            <a:stretch>
              <a:fillRect/>
            </a:stretch>
          </p:blipFill>
          <p:spPr>
            <a:xfrm>
              <a:off x="4520183" y="1795272"/>
              <a:ext cx="86868" cy="88391"/>
            </a:xfrm>
            <a:prstGeom prst="rect">
              <a:avLst/>
            </a:prstGeom>
          </p:spPr>
        </p:pic>
        <p:pic>
          <p:nvPicPr>
            <p:cNvPr id="28" name="object 28"/>
            <p:cNvPicPr/>
            <p:nvPr/>
          </p:nvPicPr>
          <p:blipFill>
            <a:blip r:embed="rId14" cstate="print"/>
            <a:stretch>
              <a:fillRect/>
            </a:stretch>
          </p:blipFill>
          <p:spPr>
            <a:xfrm>
              <a:off x="4814316" y="1872996"/>
              <a:ext cx="88392" cy="86868"/>
            </a:xfrm>
            <a:prstGeom prst="rect">
              <a:avLst/>
            </a:prstGeom>
          </p:spPr>
        </p:pic>
        <p:pic>
          <p:nvPicPr>
            <p:cNvPr id="29" name="object 29"/>
            <p:cNvPicPr/>
            <p:nvPr/>
          </p:nvPicPr>
          <p:blipFill>
            <a:blip r:embed="rId15" cstate="print"/>
            <a:stretch>
              <a:fillRect/>
            </a:stretch>
          </p:blipFill>
          <p:spPr>
            <a:xfrm>
              <a:off x="3483863" y="3268979"/>
              <a:ext cx="86868" cy="86868"/>
            </a:xfrm>
            <a:prstGeom prst="rect">
              <a:avLst/>
            </a:prstGeom>
          </p:spPr>
        </p:pic>
        <p:pic>
          <p:nvPicPr>
            <p:cNvPr id="30" name="object 30"/>
            <p:cNvPicPr/>
            <p:nvPr/>
          </p:nvPicPr>
          <p:blipFill>
            <a:blip r:embed="rId16" cstate="print"/>
            <a:stretch>
              <a:fillRect/>
            </a:stretch>
          </p:blipFill>
          <p:spPr>
            <a:xfrm>
              <a:off x="3331463" y="3104388"/>
              <a:ext cx="88392" cy="88392"/>
            </a:xfrm>
            <a:prstGeom prst="rect">
              <a:avLst/>
            </a:prstGeom>
          </p:spPr>
        </p:pic>
        <p:pic>
          <p:nvPicPr>
            <p:cNvPr id="31" name="object 31"/>
            <p:cNvPicPr/>
            <p:nvPr/>
          </p:nvPicPr>
          <p:blipFill>
            <a:blip r:embed="rId17" cstate="print"/>
            <a:stretch>
              <a:fillRect/>
            </a:stretch>
          </p:blipFill>
          <p:spPr>
            <a:xfrm>
              <a:off x="6158483" y="3288792"/>
              <a:ext cx="88392" cy="86868"/>
            </a:xfrm>
            <a:prstGeom prst="rect">
              <a:avLst/>
            </a:prstGeom>
          </p:spPr>
        </p:pic>
        <p:pic>
          <p:nvPicPr>
            <p:cNvPr id="32" name="object 32"/>
            <p:cNvPicPr/>
            <p:nvPr/>
          </p:nvPicPr>
          <p:blipFill>
            <a:blip r:embed="rId17" cstate="print"/>
            <a:stretch>
              <a:fillRect/>
            </a:stretch>
          </p:blipFill>
          <p:spPr>
            <a:xfrm>
              <a:off x="5949695" y="3090672"/>
              <a:ext cx="88392" cy="86868"/>
            </a:xfrm>
            <a:prstGeom prst="rect">
              <a:avLst/>
            </a:prstGeom>
          </p:spPr>
        </p:pic>
        <p:pic>
          <p:nvPicPr>
            <p:cNvPr id="33" name="object 33"/>
            <p:cNvPicPr/>
            <p:nvPr/>
          </p:nvPicPr>
          <p:blipFill>
            <a:blip r:embed="rId18" cstate="print"/>
            <a:stretch>
              <a:fillRect/>
            </a:stretch>
          </p:blipFill>
          <p:spPr>
            <a:xfrm>
              <a:off x="5870447" y="3255264"/>
              <a:ext cx="88391" cy="88392"/>
            </a:xfrm>
            <a:prstGeom prst="rect">
              <a:avLst/>
            </a:prstGeom>
          </p:spPr>
        </p:pic>
        <p:pic>
          <p:nvPicPr>
            <p:cNvPr id="34" name="object 34"/>
            <p:cNvPicPr/>
            <p:nvPr/>
          </p:nvPicPr>
          <p:blipFill>
            <a:blip r:embed="rId19" cstate="print"/>
            <a:stretch>
              <a:fillRect/>
            </a:stretch>
          </p:blipFill>
          <p:spPr>
            <a:xfrm>
              <a:off x="6406896" y="2965704"/>
              <a:ext cx="88392" cy="88392"/>
            </a:xfrm>
            <a:prstGeom prst="rect">
              <a:avLst/>
            </a:prstGeom>
          </p:spPr>
        </p:pic>
        <p:pic>
          <p:nvPicPr>
            <p:cNvPr id="35" name="object 35"/>
            <p:cNvPicPr/>
            <p:nvPr/>
          </p:nvPicPr>
          <p:blipFill>
            <a:blip r:embed="rId20" cstate="print"/>
            <a:stretch>
              <a:fillRect/>
            </a:stretch>
          </p:blipFill>
          <p:spPr>
            <a:xfrm>
              <a:off x="6409944" y="3206496"/>
              <a:ext cx="88392" cy="88392"/>
            </a:xfrm>
            <a:prstGeom prst="rect">
              <a:avLst/>
            </a:prstGeom>
          </p:spPr>
        </p:pic>
        <p:pic>
          <p:nvPicPr>
            <p:cNvPr id="36" name="object 36"/>
            <p:cNvPicPr/>
            <p:nvPr/>
          </p:nvPicPr>
          <p:blipFill>
            <a:blip r:embed="rId21" cstate="print"/>
            <a:stretch>
              <a:fillRect/>
            </a:stretch>
          </p:blipFill>
          <p:spPr>
            <a:xfrm>
              <a:off x="5875019" y="2929127"/>
              <a:ext cx="88392" cy="86868"/>
            </a:xfrm>
            <a:prstGeom prst="rect">
              <a:avLst/>
            </a:prstGeom>
          </p:spPr>
        </p:pic>
        <p:pic>
          <p:nvPicPr>
            <p:cNvPr id="37" name="object 37"/>
            <p:cNvPicPr/>
            <p:nvPr/>
          </p:nvPicPr>
          <p:blipFill>
            <a:blip r:embed="rId22" cstate="print"/>
            <a:stretch>
              <a:fillRect/>
            </a:stretch>
          </p:blipFill>
          <p:spPr>
            <a:xfrm>
              <a:off x="5609844" y="2929127"/>
              <a:ext cx="86868" cy="86868"/>
            </a:xfrm>
            <a:prstGeom prst="rect">
              <a:avLst/>
            </a:prstGeom>
          </p:spPr>
        </p:pic>
        <p:pic>
          <p:nvPicPr>
            <p:cNvPr id="38" name="object 38"/>
            <p:cNvPicPr/>
            <p:nvPr/>
          </p:nvPicPr>
          <p:blipFill>
            <a:blip r:embed="rId22" cstate="print"/>
            <a:stretch>
              <a:fillRect/>
            </a:stretch>
          </p:blipFill>
          <p:spPr>
            <a:xfrm>
              <a:off x="5827775" y="3422904"/>
              <a:ext cx="86868" cy="86868"/>
            </a:xfrm>
            <a:prstGeom prst="rect">
              <a:avLst/>
            </a:prstGeom>
          </p:spPr>
        </p:pic>
        <p:pic>
          <p:nvPicPr>
            <p:cNvPr id="39" name="object 39"/>
            <p:cNvPicPr/>
            <p:nvPr/>
          </p:nvPicPr>
          <p:blipFill>
            <a:blip r:embed="rId22" cstate="print"/>
            <a:stretch>
              <a:fillRect/>
            </a:stretch>
          </p:blipFill>
          <p:spPr>
            <a:xfrm>
              <a:off x="6028944" y="3477767"/>
              <a:ext cx="86868" cy="86868"/>
            </a:xfrm>
            <a:prstGeom prst="rect">
              <a:avLst/>
            </a:prstGeom>
          </p:spPr>
        </p:pic>
        <p:pic>
          <p:nvPicPr>
            <p:cNvPr id="40" name="object 40"/>
            <p:cNvPicPr/>
            <p:nvPr/>
          </p:nvPicPr>
          <p:blipFill>
            <a:blip r:embed="rId17" cstate="print"/>
            <a:stretch>
              <a:fillRect/>
            </a:stretch>
          </p:blipFill>
          <p:spPr>
            <a:xfrm>
              <a:off x="6312407" y="3422904"/>
              <a:ext cx="88392" cy="86868"/>
            </a:xfrm>
            <a:prstGeom prst="rect">
              <a:avLst/>
            </a:prstGeom>
          </p:spPr>
        </p:pic>
        <p:pic>
          <p:nvPicPr>
            <p:cNvPr id="41" name="object 41"/>
            <p:cNvPicPr/>
            <p:nvPr/>
          </p:nvPicPr>
          <p:blipFill>
            <a:blip r:embed="rId20" cstate="print"/>
            <a:stretch>
              <a:fillRect/>
            </a:stretch>
          </p:blipFill>
          <p:spPr>
            <a:xfrm>
              <a:off x="5647944" y="3206496"/>
              <a:ext cx="88392" cy="88392"/>
            </a:xfrm>
            <a:prstGeom prst="rect">
              <a:avLst/>
            </a:prstGeom>
          </p:spPr>
        </p:pic>
        <p:pic>
          <p:nvPicPr>
            <p:cNvPr id="42" name="object 42"/>
            <p:cNvPicPr/>
            <p:nvPr/>
          </p:nvPicPr>
          <p:blipFill>
            <a:blip r:embed="rId21" cstate="print"/>
            <a:stretch>
              <a:fillRect/>
            </a:stretch>
          </p:blipFill>
          <p:spPr>
            <a:xfrm>
              <a:off x="6170675" y="3005327"/>
              <a:ext cx="88392" cy="86868"/>
            </a:xfrm>
            <a:prstGeom prst="rect">
              <a:avLst/>
            </a:prstGeom>
          </p:spPr>
        </p:pic>
        <p:pic>
          <p:nvPicPr>
            <p:cNvPr id="43" name="object 43"/>
            <p:cNvPicPr/>
            <p:nvPr/>
          </p:nvPicPr>
          <p:blipFill>
            <a:blip r:embed="rId19" cstate="print"/>
            <a:stretch>
              <a:fillRect/>
            </a:stretch>
          </p:blipFill>
          <p:spPr>
            <a:xfrm>
              <a:off x="5949695" y="2756916"/>
              <a:ext cx="88392" cy="88392"/>
            </a:xfrm>
            <a:prstGeom prst="rect">
              <a:avLst/>
            </a:prstGeom>
          </p:spPr>
        </p:pic>
        <p:pic>
          <p:nvPicPr>
            <p:cNvPr id="44" name="object 44"/>
            <p:cNvPicPr/>
            <p:nvPr/>
          </p:nvPicPr>
          <p:blipFill>
            <a:blip r:embed="rId23" cstate="print"/>
            <a:stretch>
              <a:fillRect/>
            </a:stretch>
          </p:blipFill>
          <p:spPr>
            <a:xfrm>
              <a:off x="6245351" y="2833116"/>
              <a:ext cx="86868" cy="88392"/>
            </a:xfrm>
            <a:prstGeom prst="rect">
              <a:avLst/>
            </a:prstGeom>
          </p:spPr>
        </p:pic>
      </p:grpSp>
      <p:sp>
        <p:nvSpPr>
          <p:cNvPr id="46" name="object 4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47" name="object 47"/>
          <p:cNvSpPr txBox="1"/>
          <p:nvPr/>
        </p:nvSpPr>
        <p:spPr>
          <a:xfrm>
            <a:off x="249427" y="1280541"/>
            <a:ext cx="2635885" cy="2020425"/>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lang="en-US" sz="1600" dirty="0">
                <a:solidFill>
                  <a:srgbClr val="352D22"/>
                </a:solidFill>
                <a:latin typeface="Arial"/>
                <a:cs typeface="Arial"/>
              </a:rPr>
              <a:t>New centroids are formed</a:t>
            </a:r>
          </a:p>
          <a:p>
            <a:pPr marL="298450" indent="-285750">
              <a:lnSpc>
                <a:spcPct val="100000"/>
              </a:lnSpc>
              <a:spcBef>
                <a:spcPts val="95"/>
              </a:spcBef>
              <a:buFontTx/>
              <a:buChar char="-"/>
              <a:tabLst>
                <a:tab pos="299085" algn="l"/>
              </a:tabLst>
            </a:pPr>
            <a:r>
              <a:rPr lang="en-US" sz="1600" dirty="0">
                <a:solidFill>
                  <a:srgbClr val="352D22"/>
                </a:solidFill>
                <a:latin typeface="Arial"/>
                <a:cs typeface="Arial"/>
              </a:rPr>
              <a:t>Based on average of point values for each group</a:t>
            </a:r>
          </a:p>
          <a:p>
            <a:pPr marL="298450" indent="-285750">
              <a:lnSpc>
                <a:spcPct val="100000"/>
              </a:lnSpc>
              <a:spcBef>
                <a:spcPts val="95"/>
              </a:spcBef>
              <a:buFontTx/>
              <a:buChar char="-"/>
              <a:tabLst>
                <a:tab pos="299085" algn="l"/>
              </a:tabLst>
            </a:pPr>
            <a:r>
              <a:rPr lang="en-US" sz="1600" dirty="0">
                <a:solidFill>
                  <a:srgbClr val="352D22"/>
                </a:solidFill>
                <a:latin typeface="Arial"/>
                <a:cs typeface="Arial"/>
              </a:rPr>
              <a:t>and so on until the three centroids don’t change from iteration to the other</a:t>
            </a:r>
          </a:p>
          <a:p>
            <a:pPr marL="12700">
              <a:lnSpc>
                <a:spcPct val="100000"/>
              </a:lnSpc>
              <a:spcBef>
                <a:spcPts val="95"/>
              </a:spcBef>
              <a:tabLst>
                <a:tab pos="299085" algn="l"/>
              </a:tabLst>
            </a:pPr>
            <a:endParaRPr sz="1600" dirty="0">
              <a:latin typeface="Arial"/>
              <a:cs typeface="Arial"/>
            </a:endParaRPr>
          </a:p>
        </p:txBody>
      </p:sp>
      <p:pic>
        <p:nvPicPr>
          <p:cNvPr id="19" name="object 4">
            <a:extLst>
              <a:ext uri="{FF2B5EF4-FFF2-40B4-BE49-F238E27FC236}">
                <a16:creationId xmlns:a16="http://schemas.microsoft.com/office/drawing/2014/main" id="{2486CB99-2654-808D-9953-A7B8927C6FAA}"/>
              </a:ext>
            </a:extLst>
          </p:cNvPr>
          <p:cNvPicPr/>
          <p:nvPr/>
        </p:nvPicPr>
        <p:blipFill>
          <a:blip r:embed="rId24" cstate="print"/>
          <a:stretch>
            <a:fillRect/>
          </a:stretch>
        </p:blipFill>
        <p:spPr>
          <a:xfrm>
            <a:off x="4514310" y="2016802"/>
            <a:ext cx="181356" cy="182880"/>
          </a:xfrm>
          <a:prstGeom prst="rect">
            <a:avLst/>
          </a:prstGeom>
        </p:spPr>
      </p:pic>
      <p:pic>
        <p:nvPicPr>
          <p:cNvPr id="45" name="object 4">
            <a:extLst>
              <a:ext uri="{FF2B5EF4-FFF2-40B4-BE49-F238E27FC236}">
                <a16:creationId xmlns:a16="http://schemas.microsoft.com/office/drawing/2014/main" id="{1F2FED96-C077-93BB-36E1-5EFBCF73C107}"/>
              </a:ext>
            </a:extLst>
          </p:cNvPr>
          <p:cNvPicPr/>
          <p:nvPr/>
        </p:nvPicPr>
        <p:blipFill>
          <a:blip r:embed="rId24" cstate="print"/>
          <a:stretch>
            <a:fillRect/>
          </a:stretch>
        </p:blipFill>
        <p:spPr>
          <a:xfrm>
            <a:off x="3718830" y="3165137"/>
            <a:ext cx="181356" cy="182880"/>
          </a:xfrm>
          <a:prstGeom prst="rect">
            <a:avLst/>
          </a:prstGeom>
        </p:spPr>
      </p:pic>
      <p:pic>
        <p:nvPicPr>
          <p:cNvPr id="49" name="object 4">
            <a:extLst>
              <a:ext uri="{FF2B5EF4-FFF2-40B4-BE49-F238E27FC236}">
                <a16:creationId xmlns:a16="http://schemas.microsoft.com/office/drawing/2014/main" id="{20DD37A3-7019-DDB8-8E64-D80E6ADE24D3}"/>
              </a:ext>
            </a:extLst>
          </p:cNvPr>
          <p:cNvPicPr/>
          <p:nvPr/>
        </p:nvPicPr>
        <p:blipFill>
          <a:blip r:embed="rId24" cstate="print"/>
          <a:stretch>
            <a:fillRect/>
          </a:stretch>
        </p:blipFill>
        <p:spPr>
          <a:xfrm>
            <a:off x="5964443" y="2997184"/>
            <a:ext cx="181356" cy="182880"/>
          </a:xfrm>
          <a:prstGeom prst="rect">
            <a:avLst/>
          </a:prstGeom>
        </p:spPr>
      </p:pic>
      <p:sp>
        <p:nvSpPr>
          <p:cNvPr id="50" name="object 48">
            <a:extLst>
              <a:ext uri="{FF2B5EF4-FFF2-40B4-BE49-F238E27FC236}">
                <a16:creationId xmlns:a16="http://schemas.microsoft.com/office/drawing/2014/main" id="{83E5B422-7C30-2D51-36F2-19373339A82E}"/>
              </a:ext>
            </a:extLst>
          </p:cNvPr>
          <p:cNvSpPr txBox="1"/>
          <p:nvPr/>
        </p:nvSpPr>
        <p:spPr>
          <a:xfrm>
            <a:off x="6474985" y="1704588"/>
            <a:ext cx="1243965"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New</a:t>
            </a:r>
            <a:r>
              <a:rPr sz="1600" spc="-55" dirty="0">
                <a:solidFill>
                  <a:srgbClr val="352D22"/>
                </a:solidFill>
                <a:latin typeface="Arial"/>
                <a:cs typeface="Arial"/>
              </a:rPr>
              <a:t> </a:t>
            </a:r>
            <a:r>
              <a:rPr sz="1600" spc="-10" dirty="0">
                <a:solidFill>
                  <a:srgbClr val="352D22"/>
                </a:solidFill>
                <a:latin typeface="Arial"/>
                <a:cs typeface="Arial"/>
              </a:rPr>
              <a:t>instance</a:t>
            </a:r>
            <a:endParaRPr sz="1600" dirty="0">
              <a:latin typeface="Arial"/>
              <a:cs typeface="Arial"/>
            </a:endParaRPr>
          </a:p>
        </p:txBody>
      </p:sp>
      <p:cxnSp>
        <p:nvCxnSpPr>
          <p:cNvPr id="51" name="Straight Arrow Connector 50">
            <a:extLst>
              <a:ext uri="{FF2B5EF4-FFF2-40B4-BE49-F238E27FC236}">
                <a16:creationId xmlns:a16="http://schemas.microsoft.com/office/drawing/2014/main" id="{A27EA079-485F-B30E-E156-4E2E564E8D92}"/>
              </a:ext>
            </a:extLst>
          </p:cNvPr>
          <p:cNvCxnSpPr>
            <a:cxnSpLocks/>
          </p:cNvCxnSpPr>
          <p:nvPr/>
        </p:nvCxnSpPr>
        <p:spPr>
          <a:xfrm flipH="1">
            <a:off x="5511570" y="1952034"/>
            <a:ext cx="892572" cy="4363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52" name="object 19">
            <a:extLst>
              <a:ext uri="{FF2B5EF4-FFF2-40B4-BE49-F238E27FC236}">
                <a16:creationId xmlns:a16="http://schemas.microsoft.com/office/drawing/2014/main" id="{5EA9456A-31B9-1A9B-74D2-409F5BDCDA70}"/>
              </a:ext>
            </a:extLst>
          </p:cNvPr>
          <p:cNvPicPr/>
          <p:nvPr/>
        </p:nvPicPr>
        <p:blipFill>
          <a:blip r:embed="rId25" cstate="print"/>
          <a:stretch>
            <a:fillRect/>
          </a:stretch>
        </p:blipFill>
        <p:spPr>
          <a:xfrm>
            <a:off x="5294661" y="2388659"/>
            <a:ext cx="88392" cy="86868"/>
          </a:xfrm>
          <a:prstGeom prst="rect">
            <a:avLst/>
          </a:prstGeom>
        </p:spPr>
      </p:pic>
      <p:sp>
        <p:nvSpPr>
          <p:cNvPr id="54" name="TextBox 53">
            <a:extLst>
              <a:ext uri="{FF2B5EF4-FFF2-40B4-BE49-F238E27FC236}">
                <a16:creationId xmlns:a16="http://schemas.microsoft.com/office/drawing/2014/main" id="{A2026EC2-67CF-9EE1-E1F9-BCA588C2530F}"/>
              </a:ext>
            </a:extLst>
          </p:cNvPr>
          <p:cNvSpPr txBox="1"/>
          <p:nvPr/>
        </p:nvSpPr>
        <p:spPr>
          <a:xfrm>
            <a:off x="4176775" y="4306414"/>
            <a:ext cx="1168908" cy="307777"/>
          </a:xfrm>
          <a:prstGeom prst="rect">
            <a:avLst/>
          </a:prstGeom>
          <a:solidFill>
            <a:schemeClr val="accent5">
              <a:lumMod val="20000"/>
              <a:lumOff val="80000"/>
            </a:schemeClr>
          </a:solidFill>
        </p:spPr>
        <p:txBody>
          <a:bodyPr wrap="square" rtlCol="0">
            <a:spAutoFit/>
          </a:bodyPr>
          <a:lstStyle/>
          <a:p>
            <a:pPr algn="ctr"/>
            <a:r>
              <a:rPr lang="en-US" sz="1400" dirty="0">
                <a:solidFill>
                  <a:schemeClr val="accent5">
                    <a:lumMod val="75000"/>
                  </a:schemeClr>
                </a:solidFill>
                <a:latin typeface="Arial" panose="020B0604020202020204" pitchFamily="34" charset="0"/>
                <a:cs typeface="Arial" panose="020B0604020202020204" pitchFamily="34" charset="0"/>
              </a:rPr>
              <a:t>Example 1</a:t>
            </a:r>
          </a:p>
        </p:txBody>
      </p:sp>
    </p:spTree>
    <p:extLst>
      <p:ext uri="{BB962C8B-B14F-4D97-AF65-F5344CB8AC3E}">
        <p14:creationId xmlns:p14="http://schemas.microsoft.com/office/powerpoint/2010/main" val="3800793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68303" y="1620421"/>
            <a:ext cx="3616285" cy="2523132"/>
            <a:chOff x="3068303" y="1620421"/>
            <a:chExt cx="3616285" cy="2523132"/>
          </a:xfrm>
        </p:grpSpPr>
        <p:pic>
          <p:nvPicPr>
            <p:cNvPr id="3" name="object 3"/>
            <p:cNvPicPr/>
            <p:nvPr/>
          </p:nvPicPr>
          <p:blipFill>
            <a:blip r:embed="rId2" cstate="print"/>
            <a:stretch>
              <a:fillRect/>
            </a:stretch>
          </p:blipFill>
          <p:spPr>
            <a:xfrm>
              <a:off x="3068303" y="1620421"/>
              <a:ext cx="3616285" cy="2523132"/>
            </a:xfrm>
            <a:prstGeom prst="rect">
              <a:avLst/>
            </a:prstGeom>
          </p:spPr>
        </p:pic>
        <p:pic>
          <p:nvPicPr>
            <p:cNvPr id="4" name="object 4"/>
            <p:cNvPicPr/>
            <p:nvPr/>
          </p:nvPicPr>
          <p:blipFill>
            <a:blip r:embed="rId3" cstate="print"/>
            <a:stretch>
              <a:fillRect/>
            </a:stretch>
          </p:blipFill>
          <p:spPr>
            <a:xfrm>
              <a:off x="4728972" y="2327148"/>
              <a:ext cx="88391" cy="86868"/>
            </a:xfrm>
            <a:prstGeom prst="rect">
              <a:avLst/>
            </a:prstGeom>
          </p:spPr>
        </p:pic>
        <p:pic>
          <p:nvPicPr>
            <p:cNvPr id="5" name="object 5"/>
            <p:cNvPicPr/>
            <p:nvPr/>
          </p:nvPicPr>
          <p:blipFill>
            <a:blip r:embed="rId4" cstate="print"/>
            <a:stretch>
              <a:fillRect/>
            </a:stretch>
          </p:blipFill>
          <p:spPr>
            <a:xfrm>
              <a:off x="3614927" y="3323844"/>
              <a:ext cx="86868" cy="88392"/>
            </a:xfrm>
            <a:prstGeom prst="rect">
              <a:avLst/>
            </a:prstGeom>
          </p:spPr>
        </p:pic>
        <p:pic>
          <p:nvPicPr>
            <p:cNvPr id="6" name="object 6"/>
            <p:cNvPicPr/>
            <p:nvPr/>
          </p:nvPicPr>
          <p:blipFill>
            <a:blip r:embed="rId5" cstate="print"/>
            <a:stretch>
              <a:fillRect/>
            </a:stretch>
          </p:blipFill>
          <p:spPr>
            <a:xfrm>
              <a:off x="3995927" y="3457955"/>
              <a:ext cx="86868" cy="86868"/>
            </a:xfrm>
            <a:prstGeom prst="rect">
              <a:avLst/>
            </a:prstGeom>
          </p:spPr>
        </p:pic>
        <p:pic>
          <p:nvPicPr>
            <p:cNvPr id="7" name="object 7"/>
            <p:cNvPicPr/>
            <p:nvPr/>
          </p:nvPicPr>
          <p:blipFill>
            <a:blip r:embed="rId5" cstate="print"/>
            <a:stretch>
              <a:fillRect/>
            </a:stretch>
          </p:blipFill>
          <p:spPr>
            <a:xfrm>
              <a:off x="3857243" y="3241547"/>
              <a:ext cx="86868" cy="86868"/>
            </a:xfrm>
            <a:prstGeom prst="rect">
              <a:avLst/>
            </a:prstGeom>
          </p:spPr>
        </p:pic>
        <p:pic>
          <p:nvPicPr>
            <p:cNvPr id="8" name="object 8"/>
            <p:cNvPicPr/>
            <p:nvPr/>
          </p:nvPicPr>
          <p:blipFill>
            <a:blip r:embed="rId3" cstate="print"/>
            <a:stretch>
              <a:fillRect/>
            </a:stretch>
          </p:blipFill>
          <p:spPr>
            <a:xfrm>
              <a:off x="4168139" y="3236975"/>
              <a:ext cx="88392" cy="86868"/>
            </a:xfrm>
            <a:prstGeom prst="rect">
              <a:avLst/>
            </a:prstGeom>
          </p:spPr>
        </p:pic>
        <p:pic>
          <p:nvPicPr>
            <p:cNvPr id="9" name="object 9"/>
            <p:cNvPicPr/>
            <p:nvPr/>
          </p:nvPicPr>
          <p:blipFill>
            <a:blip r:embed="rId6" cstate="print"/>
            <a:stretch>
              <a:fillRect/>
            </a:stretch>
          </p:blipFill>
          <p:spPr>
            <a:xfrm>
              <a:off x="4131563" y="3653027"/>
              <a:ext cx="86868" cy="88391"/>
            </a:xfrm>
            <a:prstGeom prst="rect">
              <a:avLst/>
            </a:prstGeom>
          </p:spPr>
        </p:pic>
        <p:pic>
          <p:nvPicPr>
            <p:cNvPr id="10" name="object 10"/>
            <p:cNvPicPr/>
            <p:nvPr/>
          </p:nvPicPr>
          <p:blipFill>
            <a:blip r:embed="rId6" cstate="print"/>
            <a:stretch>
              <a:fillRect/>
            </a:stretch>
          </p:blipFill>
          <p:spPr>
            <a:xfrm>
              <a:off x="3805427" y="3621023"/>
              <a:ext cx="86868" cy="88391"/>
            </a:xfrm>
            <a:prstGeom prst="rect">
              <a:avLst/>
            </a:prstGeom>
          </p:spPr>
        </p:pic>
        <p:pic>
          <p:nvPicPr>
            <p:cNvPr id="11" name="object 11"/>
            <p:cNvPicPr/>
            <p:nvPr/>
          </p:nvPicPr>
          <p:blipFill>
            <a:blip r:embed="rId7" cstate="print"/>
            <a:stretch>
              <a:fillRect/>
            </a:stretch>
          </p:blipFill>
          <p:spPr>
            <a:xfrm>
              <a:off x="3607307" y="3496055"/>
              <a:ext cx="88392" cy="88392"/>
            </a:xfrm>
            <a:prstGeom prst="rect">
              <a:avLst/>
            </a:prstGeom>
          </p:spPr>
        </p:pic>
        <p:pic>
          <p:nvPicPr>
            <p:cNvPr id="12" name="object 12"/>
            <p:cNvPicPr/>
            <p:nvPr/>
          </p:nvPicPr>
          <p:blipFill>
            <a:blip r:embed="rId5" cstate="print"/>
            <a:stretch>
              <a:fillRect/>
            </a:stretch>
          </p:blipFill>
          <p:spPr>
            <a:xfrm>
              <a:off x="3529583" y="3090672"/>
              <a:ext cx="86868" cy="86868"/>
            </a:xfrm>
            <a:prstGeom prst="rect">
              <a:avLst/>
            </a:prstGeom>
          </p:spPr>
        </p:pic>
        <p:pic>
          <p:nvPicPr>
            <p:cNvPr id="13" name="object 13"/>
            <p:cNvPicPr/>
            <p:nvPr/>
          </p:nvPicPr>
          <p:blipFill>
            <a:blip r:embed="rId3" cstate="print"/>
            <a:stretch>
              <a:fillRect/>
            </a:stretch>
          </p:blipFill>
          <p:spPr>
            <a:xfrm>
              <a:off x="3726179" y="3051047"/>
              <a:ext cx="88392" cy="86868"/>
            </a:xfrm>
            <a:prstGeom prst="rect">
              <a:avLst/>
            </a:prstGeom>
          </p:spPr>
        </p:pic>
        <p:pic>
          <p:nvPicPr>
            <p:cNvPr id="14" name="object 14"/>
            <p:cNvPicPr/>
            <p:nvPr/>
          </p:nvPicPr>
          <p:blipFill>
            <a:blip r:embed="rId5" cstate="print"/>
            <a:stretch>
              <a:fillRect/>
            </a:stretch>
          </p:blipFill>
          <p:spPr>
            <a:xfrm>
              <a:off x="3995927" y="3080004"/>
              <a:ext cx="86868" cy="86868"/>
            </a:xfrm>
            <a:prstGeom prst="rect">
              <a:avLst/>
            </a:prstGeom>
          </p:spPr>
        </p:pic>
        <p:pic>
          <p:nvPicPr>
            <p:cNvPr id="15" name="object 15"/>
            <p:cNvPicPr/>
            <p:nvPr/>
          </p:nvPicPr>
          <p:blipFill>
            <a:blip r:embed="rId7" cstate="print"/>
            <a:stretch>
              <a:fillRect/>
            </a:stretch>
          </p:blipFill>
          <p:spPr>
            <a:xfrm>
              <a:off x="3843527" y="2915411"/>
              <a:ext cx="88392" cy="88392"/>
            </a:xfrm>
            <a:prstGeom prst="rect">
              <a:avLst/>
            </a:prstGeom>
          </p:spPr>
        </p:pic>
        <p:pic>
          <p:nvPicPr>
            <p:cNvPr id="16" name="object 16"/>
            <p:cNvPicPr/>
            <p:nvPr/>
          </p:nvPicPr>
          <p:blipFill>
            <a:blip r:embed="rId5" cstate="print"/>
            <a:stretch>
              <a:fillRect/>
            </a:stretch>
          </p:blipFill>
          <p:spPr>
            <a:xfrm>
              <a:off x="4520183" y="2129027"/>
              <a:ext cx="86868" cy="86868"/>
            </a:xfrm>
            <a:prstGeom prst="rect">
              <a:avLst/>
            </a:prstGeom>
          </p:spPr>
        </p:pic>
        <p:pic>
          <p:nvPicPr>
            <p:cNvPr id="17" name="object 17"/>
            <p:cNvPicPr/>
            <p:nvPr/>
          </p:nvPicPr>
          <p:blipFill>
            <a:blip r:embed="rId8" cstate="print"/>
            <a:stretch>
              <a:fillRect/>
            </a:stretch>
          </p:blipFill>
          <p:spPr>
            <a:xfrm>
              <a:off x="4440936" y="2293620"/>
              <a:ext cx="88391" cy="88392"/>
            </a:xfrm>
            <a:prstGeom prst="rect">
              <a:avLst/>
            </a:prstGeom>
          </p:spPr>
        </p:pic>
        <p:pic>
          <p:nvPicPr>
            <p:cNvPr id="18" name="object 18"/>
            <p:cNvPicPr/>
            <p:nvPr/>
          </p:nvPicPr>
          <p:blipFill>
            <a:blip r:embed="rId4" cstate="print"/>
            <a:stretch>
              <a:fillRect/>
            </a:stretch>
          </p:blipFill>
          <p:spPr>
            <a:xfrm>
              <a:off x="4977383" y="2004060"/>
              <a:ext cx="86868" cy="88392"/>
            </a:xfrm>
            <a:prstGeom prst="rect">
              <a:avLst/>
            </a:prstGeom>
          </p:spPr>
        </p:pic>
        <p:pic>
          <p:nvPicPr>
            <p:cNvPr id="19" name="object 19"/>
            <p:cNvPicPr/>
            <p:nvPr/>
          </p:nvPicPr>
          <p:blipFill>
            <a:blip r:embed="rId9" cstate="print"/>
            <a:stretch>
              <a:fillRect/>
            </a:stretch>
          </p:blipFill>
          <p:spPr>
            <a:xfrm>
              <a:off x="5323332" y="2485644"/>
              <a:ext cx="88392" cy="86868"/>
            </a:xfrm>
            <a:prstGeom prst="rect">
              <a:avLst/>
            </a:prstGeom>
          </p:spPr>
        </p:pic>
        <p:pic>
          <p:nvPicPr>
            <p:cNvPr id="20" name="object 20"/>
            <p:cNvPicPr/>
            <p:nvPr/>
          </p:nvPicPr>
          <p:blipFill>
            <a:blip r:embed="rId3" cstate="print"/>
            <a:stretch>
              <a:fillRect/>
            </a:stretch>
          </p:blipFill>
          <p:spPr>
            <a:xfrm>
              <a:off x="4445507" y="1967484"/>
              <a:ext cx="88392" cy="86868"/>
            </a:xfrm>
            <a:prstGeom prst="rect">
              <a:avLst/>
            </a:prstGeom>
          </p:spPr>
        </p:pic>
        <p:pic>
          <p:nvPicPr>
            <p:cNvPr id="21" name="object 21"/>
            <p:cNvPicPr/>
            <p:nvPr/>
          </p:nvPicPr>
          <p:blipFill>
            <a:blip r:embed="rId5" cstate="print"/>
            <a:stretch>
              <a:fillRect/>
            </a:stretch>
          </p:blipFill>
          <p:spPr>
            <a:xfrm>
              <a:off x="4180331" y="1967484"/>
              <a:ext cx="86868" cy="86868"/>
            </a:xfrm>
            <a:prstGeom prst="rect">
              <a:avLst/>
            </a:prstGeom>
          </p:spPr>
        </p:pic>
        <p:pic>
          <p:nvPicPr>
            <p:cNvPr id="22" name="object 22"/>
            <p:cNvPicPr/>
            <p:nvPr/>
          </p:nvPicPr>
          <p:blipFill>
            <a:blip r:embed="rId8" cstate="print"/>
            <a:stretch>
              <a:fillRect/>
            </a:stretch>
          </p:blipFill>
          <p:spPr>
            <a:xfrm>
              <a:off x="4396739" y="2461260"/>
              <a:ext cx="88392" cy="88392"/>
            </a:xfrm>
            <a:prstGeom prst="rect">
              <a:avLst/>
            </a:prstGeom>
          </p:spPr>
        </p:pic>
        <p:pic>
          <p:nvPicPr>
            <p:cNvPr id="23" name="object 23"/>
            <p:cNvPicPr/>
            <p:nvPr/>
          </p:nvPicPr>
          <p:blipFill>
            <a:blip r:embed="rId10" cstate="print"/>
            <a:stretch>
              <a:fillRect/>
            </a:stretch>
          </p:blipFill>
          <p:spPr>
            <a:xfrm>
              <a:off x="4597907" y="2516124"/>
              <a:ext cx="88392" cy="86868"/>
            </a:xfrm>
            <a:prstGeom prst="rect">
              <a:avLst/>
            </a:prstGeom>
          </p:spPr>
        </p:pic>
        <p:pic>
          <p:nvPicPr>
            <p:cNvPr id="24" name="object 24"/>
            <p:cNvPicPr/>
            <p:nvPr/>
          </p:nvPicPr>
          <p:blipFill>
            <a:blip r:embed="rId8" cstate="print"/>
            <a:stretch>
              <a:fillRect/>
            </a:stretch>
          </p:blipFill>
          <p:spPr>
            <a:xfrm>
              <a:off x="4873751" y="2185416"/>
              <a:ext cx="88392" cy="88392"/>
            </a:xfrm>
            <a:prstGeom prst="rect">
              <a:avLst/>
            </a:prstGeom>
          </p:spPr>
        </p:pic>
        <p:pic>
          <p:nvPicPr>
            <p:cNvPr id="25" name="object 25"/>
            <p:cNvPicPr/>
            <p:nvPr/>
          </p:nvPicPr>
          <p:blipFill>
            <a:blip r:embed="rId6" cstate="print"/>
            <a:stretch>
              <a:fillRect/>
            </a:stretch>
          </p:blipFill>
          <p:spPr>
            <a:xfrm>
              <a:off x="4218431" y="2244852"/>
              <a:ext cx="86868" cy="88392"/>
            </a:xfrm>
            <a:prstGeom prst="rect">
              <a:avLst/>
            </a:prstGeom>
          </p:spPr>
        </p:pic>
        <p:pic>
          <p:nvPicPr>
            <p:cNvPr id="26" name="object 26"/>
            <p:cNvPicPr/>
            <p:nvPr/>
          </p:nvPicPr>
          <p:blipFill>
            <a:blip r:embed="rId6" cstate="print"/>
            <a:stretch>
              <a:fillRect/>
            </a:stretch>
          </p:blipFill>
          <p:spPr>
            <a:xfrm>
              <a:off x="4741163" y="2043684"/>
              <a:ext cx="86868" cy="88392"/>
            </a:xfrm>
            <a:prstGeom prst="rect">
              <a:avLst/>
            </a:prstGeom>
          </p:spPr>
        </p:pic>
        <p:pic>
          <p:nvPicPr>
            <p:cNvPr id="27" name="object 27"/>
            <p:cNvPicPr/>
            <p:nvPr/>
          </p:nvPicPr>
          <p:blipFill>
            <a:blip r:embed="rId6" cstate="print"/>
            <a:stretch>
              <a:fillRect/>
            </a:stretch>
          </p:blipFill>
          <p:spPr>
            <a:xfrm>
              <a:off x="4520183" y="1795272"/>
              <a:ext cx="86868" cy="88391"/>
            </a:xfrm>
            <a:prstGeom prst="rect">
              <a:avLst/>
            </a:prstGeom>
          </p:spPr>
        </p:pic>
        <p:pic>
          <p:nvPicPr>
            <p:cNvPr id="28" name="object 28"/>
            <p:cNvPicPr/>
            <p:nvPr/>
          </p:nvPicPr>
          <p:blipFill>
            <a:blip r:embed="rId11" cstate="print"/>
            <a:stretch>
              <a:fillRect/>
            </a:stretch>
          </p:blipFill>
          <p:spPr>
            <a:xfrm>
              <a:off x="4814316" y="1872996"/>
              <a:ext cx="88392" cy="86868"/>
            </a:xfrm>
            <a:prstGeom prst="rect">
              <a:avLst/>
            </a:prstGeom>
          </p:spPr>
        </p:pic>
        <p:pic>
          <p:nvPicPr>
            <p:cNvPr id="29" name="object 29"/>
            <p:cNvPicPr/>
            <p:nvPr/>
          </p:nvPicPr>
          <p:blipFill>
            <a:blip r:embed="rId12" cstate="print"/>
            <a:stretch>
              <a:fillRect/>
            </a:stretch>
          </p:blipFill>
          <p:spPr>
            <a:xfrm>
              <a:off x="3483863" y="3268979"/>
              <a:ext cx="86868" cy="86868"/>
            </a:xfrm>
            <a:prstGeom prst="rect">
              <a:avLst/>
            </a:prstGeom>
          </p:spPr>
        </p:pic>
        <p:pic>
          <p:nvPicPr>
            <p:cNvPr id="30" name="object 30"/>
            <p:cNvPicPr/>
            <p:nvPr/>
          </p:nvPicPr>
          <p:blipFill>
            <a:blip r:embed="rId13" cstate="print"/>
            <a:stretch>
              <a:fillRect/>
            </a:stretch>
          </p:blipFill>
          <p:spPr>
            <a:xfrm>
              <a:off x="3331463" y="3104388"/>
              <a:ext cx="88392" cy="88392"/>
            </a:xfrm>
            <a:prstGeom prst="rect">
              <a:avLst/>
            </a:prstGeom>
          </p:spPr>
        </p:pic>
        <p:pic>
          <p:nvPicPr>
            <p:cNvPr id="31" name="object 31"/>
            <p:cNvPicPr/>
            <p:nvPr/>
          </p:nvPicPr>
          <p:blipFill>
            <a:blip r:embed="rId3" cstate="print"/>
            <a:stretch>
              <a:fillRect/>
            </a:stretch>
          </p:blipFill>
          <p:spPr>
            <a:xfrm>
              <a:off x="6158483" y="3288792"/>
              <a:ext cx="88392" cy="86868"/>
            </a:xfrm>
            <a:prstGeom prst="rect">
              <a:avLst/>
            </a:prstGeom>
          </p:spPr>
        </p:pic>
        <p:pic>
          <p:nvPicPr>
            <p:cNvPr id="32" name="object 32"/>
            <p:cNvPicPr/>
            <p:nvPr/>
          </p:nvPicPr>
          <p:blipFill>
            <a:blip r:embed="rId3" cstate="print"/>
            <a:stretch>
              <a:fillRect/>
            </a:stretch>
          </p:blipFill>
          <p:spPr>
            <a:xfrm>
              <a:off x="5949695" y="3090672"/>
              <a:ext cx="88392" cy="86868"/>
            </a:xfrm>
            <a:prstGeom prst="rect">
              <a:avLst/>
            </a:prstGeom>
          </p:spPr>
        </p:pic>
        <p:pic>
          <p:nvPicPr>
            <p:cNvPr id="33" name="object 33"/>
            <p:cNvPicPr/>
            <p:nvPr/>
          </p:nvPicPr>
          <p:blipFill>
            <a:blip r:embed="rId13" cstate="print"/>
            <a:stretch>
              <a:fillRect/>
            </a:stretch>
          </p:blipFill>
          <p:spPr>
            <a:xfrm>
              <a:off x="5870447" y="3255264"/>
              <a:ext cx="88391" cy="88392"/>
            </a:xfrm>
            <a:prstGeom prst="rect">
              <a:avLst/>
            </a:prstGeom>
          </p:spPr>
        </p:pic>
        <p:pic>
          <p:nvPicPr>
            <p:cNvPr id="34" name="object 34"/>
            <p:cNvPicPr/>
            <p:nvPr/>
          </p:nvPicPr>
          <p:blipFill>
            <a:blip r:embed="rId8" cstate="print"/>
            <a:stretch>
              <a:fillRect/>
            </a:stretch>
          </p:blipFill>
          <p:spPr>
            <a:xfrm>
              <a:off x="6406896" y="2965704"/>
              <a:ext cx="88392" cy="88392"/>
            </a:xfrm>
            <a:prstGeom prst="rect">
              <a:avLst/>
            </a:prstGeom>
          </p:spPr>
        </p:pic>
        <p:pic>
          <p:nvPicPr>
            <p:cNvPr id="35" name="object 35"/>
            <p:cNvPicPr/>
            <p:nvPr/>
          </p:nvPicPr>
          <p:blipFill>
            <a:blip r:embed="rId14" cstate="print"/>
            <a:stretch>
              <a:fillRect/>
            </a:stretch>
          </p:blipFill>
          <p:spPr>
            <a:xfrm>
              <a:off x="6409944" y="3206496"/>
              <a:ext cx="88392" cy="88392"/>
            </a:xfrm>
            <a:prstGeom prst="rect">
              <a:avLst/>
            </a:prstGeom>
          </p:spPr>
        </p:pic>
        <p:pic>
          <p:nvPicPr>
            <p:cNvPr id="36" name="object 36"/>
            <p:cNvPicPr/>
            <p:nvPr/>
          </p:nvPicPr>
          <p:blipFill>
            <a:blip r:embed="rId9" cstate="print"/>
            <a:stretch>
              <a:fillRect/>
            </a:stretch>
          </p:blipFill>
          <p:spPr>
            <a:xfrm>
              <a:off x="5875019" y="2929127"/>
              <a:ext cx="88392" cy="86868"/>
            </a:xfrm>
            <a:prstGeom prst="rect">
              <a:avLst/>
            </a:prstGeom>
          </p:spPr>
        </p:pic>
        <p:pic>
          <p:nvPicPr>
            <p:cNvPr id="37" name="object 37"/>
            <p:cNvPicPr/>
            <p:nvPr/>
          </p:nvPicPr>
          <p:blipFill>
            <a:blip r:embed="rId5" cstate="print"/>
            <a:stretch>
              <a:fillRect/>
            </a:stretch>
          </p:blipFill>
          <p:spPr>
            <a:xfrm>
              <a:off x="5609844" y="2929127"/>
              <a:ext cx="86868" cy="86868"/>
            </a:xfrm>
            <a:prstGeom prst="rect">
              <a:avLst/>
            </a:prstGeom>
          </p:spPr>
        </p:pic>
        <p:pic>
          <p:nvPicPr>
            <p:cNvPr id="38" name="object 38"/>
            <p:cNvPicPr/>
            <p:nvPr/>
          </p:nvPicPr>
          <p:blipFill>
            <a:blip r:embed="rId5" cstate="print"/>
            <a:stretch>
              <a:fillRect/>
            </a:stretch>
          </p:blipFill>
          <p:spPr>
            <a:xfrm>
              <a:off x="5827775" y="3422904"/>
              <a:ext cx="86868" cy="86868"/>
            </a:xfrm>
            <a:prstGeom prst="rect">
              <a:avLst/>
            </a:prstGeom>
          </p:spPr>
        </p:pic>
        <p:pic>
          <p:nvPicPr>
            <p:cNvPr id="39" name="object 39"/>
            <p:cNvPicPr/>
            <p:nvPr/>
          </p:nvPicPr>
          <p:blipFill>
            <a:blip r:embed="rId5" cstate="print"/>
            <a:stretch>
              <a:fillRect/>
            </a:stretch>
          </p:blipFill>
          <p:spPr>
            <a:xfrm>
              <a:off x="6028944" y="3477767"/>
              <a:ext cx="86868" cy="86868"/>
            </a:xfrm>
            <a:prstGeom prst="rect">
              <a:avLst/>
            </a:prstGeom>
          </p:spPr>
        </p:pic>
        <p:pic>
          <p:nvPicPr>
            <p:cNvPr id="40" name="object 40"/>
            <p:cNvPicPr/>
            <p:nvPr/>
          </p:nvPicPr>
          <p:blipFill>
            <a:blip r:embed="rId3" cstate="print"/>
            <a:stretch>
              <a:fillRect/>
            </a:stretch>
          </p:blipFill>
          <p:spPr>
            <a:xfrm>
              <a:off x="6312407" y="3422904"/>
              <a:ext cx="88392" cy="86868"/>
            </a:xfrm>
            <a:prstGeom prst="rect">
              <a:avLst/>
            </a:prstGeom>
          </p:spPr>
        </p:pic>
        <p:pic>
          <p:nvPicPr>
            <p:cNvPr id="41" name="object 41"/>
            <p:cNvPicPr/>
            <p:nvPr/>
          </p:nvPicPr>
          <p:blipFill>
            <a:blip r:embed="rId14" cstate="print"/>
            <a:stretch>
              <a:fillRect/>
            </a:stretch>
          </p:blipFill>
          <p:spPr>
            <a:xfrm>
              <a:off x="5647944" y="3206496"/>
              <a:ext cx="88392" cy="88392"/>
            </a:xfrm>
            <a:prstGeom prst="rect">
              <a:avLst/>
            </a:prstGeom>
          </p:spPr>
        </p:pic>
        <p:pic>
          <p:nvPicPr>
            <p:cNvPr id="42" name="object 42"/>
            <p:cNvPicPr/>
            <p:nvPr/>
          </p:nvPicPr>
          <p:blipFill>
            <a:blip r:embed="rId9" cstate="print"/>
            <a:stretch>
              <a:fillRect/>
            </a:stretch>
          </p:blipFill>
          <p:spPr>
            <a:xfrm>
              <a:off x="6170675" y="3005327"/>
              <a:ext cx="88392" cy="86868"/>
            </a:xfrm>
            <a:prstGeom prst="rect">
              <a:avLst/>
            </a:prstGeom>
          </p:spPr>
        </p:pic>
        <p:pic>
          <p:nvPicPr>
            <p:cNvPr id="43" name="object 43"/>
            <p:cNvPicPr/>
            <p:nvPr/>
          </p:nvPicPr>
          <p:blipFill>
            <a:blip r:embed="rId8" cstate="print"/>
            <a:stretch>
              <a:fillRect/>
            </a:stretch>
          </p:blipFill>
          <p:spPr>
            <a:xfrm>
              <a:off x="5949695" y="2756916"/>
              <a:ext cx="88392" cy="88392"/>
            </a:xfrm>
            <a:prstGeom prst="rect">
              <a:avLst/>
            </a:prstGeom>
          </p:spPr>
        </p:pic>
        <p:pic>
          <p:nvPicPr>
            <p:cNvPr id="44" name="object 44"/>
            <p:cNvPicPr/>
            <p:nvPr/>
          </p:nvPicPr>
          <p:blipFill>
            <a:blip r:embed="rId15" cstate="print"/>
            <a:stretch>
              <a:fillRect/>
            </a:stretch>
          </p:blipFill>
          <p:spPr>
            <a:xfrm>
              <a:off x="6245351" y="2833116"/>
              <a:ext cx="86868" cy="88392"/>
            </a:xfrm>
            <a:prstGeom prst="rect">
              <a:avLst/>
            </a:prstGeom>
          </p:spPr>
        </p:pic>
        <p:pic>
          <p:nvPicPr>
            <p:cNvPr id="46" name="object 46"/>
            <p:cNvPicPr/>
            <p:nvPr/>
          </p:nvPicPr>
          <p:blipFill>
            <a:blip r:embed="rId8" cstate="print"/>
            <a:stretch>
              <a:fillRect/>
            </a:stretch>
          </p:blipFill>
          <p:spPr>
            <a:xfrm>
              <a:off x="3496055" y="2871216"/>
              <a:ext cx="88392" cy="88392"/>
            </a:xfrm>
            <a:prstGeom prst="rect">
              <a:avLst/>
            </a:prstGeom>
          </p:spPr>
        </p:pic>
        <p:pic>
          <p:nvPicPr>
            <p:cNvPr id="47" name="object 47"/>
            <p:cNvPicPr/>
            <p:nvPr/>
          </p:nvPicPr>
          <p:blipFill>
            <a:blip r:embed="rId16" cstate="print"/>
            <a:stretch>
              <a:fillRect/>
            </a:stretch>
          </p:blipFill>
          <p:spPr>
            <a:xfrm>
              <a:off x="4140707" y="2697480"/>
              <a:ext cx="86868" cy="88392"/>
            </a:xfrm>
            <a:prstGeom prst="rect">
              <a:avLst/>
            </a:prstGeom>
          </p:spPr>
        </p:pic>
        <p:pic>
          <p:nvPicPr>
            <p:cNvPr id="48" name="object 48"/>
            <p:cNvPicPr/>
            <p:nvPr/>
          </p:nvPicPr>
          <p:blipFill>
            <a:blip r:embed="rId7" cstate="print"/>
            <a:stretch>
              <a:fillRect/>
            </a:stretch>
          </p:blipFill>
          <p:spPr>
            <a:xfrm>
              <a:off x="3726179" y="2462783"/>
              <a:ext cx="88392" cy="88392"/>
            </a:xfrm>
            <a:prstGeom prst="rect">
              <a:avLst/>
            </a:prstGeom>
          </p:spPr>
        </p:pic>
        <p:pic>
          <p:nvPicPr>
            <p:cNvPr id="49" name="object 49"/>
            <p:cNvPicPr/>
            <p:nvPr/>
          </p:nvPicPr>
          <p:blipFill>
            <a:blip r:embed="rId14" cstate="print"/>
            <a:stretch>
              <a:fillRect/>
            </a:stretch>
          </p:blipFill>
          <p:spPr>
            <a:xfrm>
              <a:off x="3566159" y="2630424"/>
              <a:ext cx="88391" cy="88392"/>
            </a:xfrm>
            <a:prstGeom prst="rect">
              <a:avLst/>
            </a:prstGeom>
          </p:spPr>
        </p:pic>
        <p:pic>
          <p:nvPicPr>
            <p:cNvPr id="50" name="object 50"/>
            <p:cNvPicPr/>
            <p:nvPr/>
          </p:nvPicPr>
          <p:blipFill>
            <a:blip r:embed="rId4" cstate="print"/>
            <a:stretch>
              <a:fillRect/>
            </a:stretch>
          </p:blipFill>
          <p:spPr>
            <a:xfrm>
              <a:off x="3902963" y="2676144"/>
              <a:ext cx="86868" cy="88392"/>
            </a:xfrm>
            <a:prstGeom prst="rect">
              <a:avLst/>
            </a:prstGeom>
          </p:spPr>
        </p:pic>
        <p:pic>
          <p:nvPicPr>
            <p:cNvPr id="51" name="object 51"/>
            <p:cNvPicPr/>
            <p:nvPr/>
          </p:nvPicPr>
          <p:blipFill>
            <a:blip r:embed="rId3" cstate="print"/>
            <a:stretch>
              <a:fillRect/>
            </a:stretch>
          </p:blipFill>
          <p:spPr>
            <a:xfrm>
              <a:off x="4482083" y="2987039"/>
              <a:ext cx="88392" cy="86868"/>
            </a:xfrm>
            <a:prstGeom prst="rect">
              <a:avLst/>
            </a:prstGeom>
          </p:spPr>
        </p:pic>
        <p:pic>
          <p:nvPicPr>
            <p:cNvPr id="52" name="object 52"/>
            <p:cNvPicPr/>
            <p:nvPr/>
          </p:nvPicPr>
          <p:blipFill>
            <a:blip r:embed="rId8" cstate="print"/>
            <a:stretch>
              <a:fillRect/>
            </a:stretch>
          </p:blipFill>
          <p:spPr>
            <a:xfrm>
              <a:off x="5672327" y="2737104"/>
              <a:ext cx="88392" cy="88392"/>
            </a:xfrm>
            <a:prstGeom prst="rect">
              <a:avLst/>
            </a:prstGeom>
          </p:spPr>
        </p:pic>
        <p:pic>
          <p:nvPicPr>
            <p:cNvPr id="53" name="object 53"/>
            <p:cNvPicPr/>
            <p:nvPr/>
          </p:nvPicPr>
          <p:blipFill>
            <a:blip r:embed="rId15" cstate="print"/>
            <a:stretch>
              <a:fillRect/>
            </a:stretch>
          </p:blipFill>
          <p:spPr>
            <a:xfrm>
              <a:off x="5407151" y="2737104"/>
              <a:ext cx="86868" cy="88392"/>
            </a:xfrm>
            <a:prstGeom prst="rect">
              <a:avLst/>
            </a:prstGeom>
          </p:spPr>
        </p:pic>
        <p:pic>
          <p:nvPicPr>
            <p:cNvPr id="54" name="object 54"/>
            <p:cNvPicPr/>
            <p:nvPr/>
          </p:nvPicPr>
          <p:blipFill>
            <a:blip r:embed="rId7" cstate="print"/>
            <a:stretch>
              <a:fillRect/>
            </a:stretch>
          </p:blipFill>
          <p:spPr>
            <a:xfrm>
              <a:off x="5212079" y="2253995"/>
              <a:ext cx="88392" cy="88392"/>
            </a:xfrm>
            <a:prstGeom prst="rect">
              <a:avLst/>
            </a:prstGeom>
          </p:spPr>
        </p:pic>
        <p:pic>
          <p:nvPicPr>
            <p:cNvPr id="55" name="object 55"/>
            <p:cNvPicPr/>
            <p:nvPr/>
          </p:nvPicPr>
          <p:blipFill>
            <a:blip r:embed="rId6" cstate="print"/>
            <a:stretch>
              <a:fillRect/>
            </a:stretch>
          </p:blipFill>
          <p:spPr>
            <a:xfrm>
              <a:off x="4946904" y="2253995"/>
              <a:ext cx="86868" cy="88392"/>
            </a:xfrm>
            <a:prstGeom prst="rect">
              <a:avLst/>
            </a:prstGeom>
          </p:spPr>
        </p:pic>
      </p:grpSp>
      <p:sp>
        <p:nvSpPr>
          <p:cNvPr id="56" name="object 5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57" name="object 57"/>
          <p:cNvSpPr txBox="1"/>
          <p:nvPr/>
        </p:nvSpPr>
        <p:spPr>
          <a:xfrm>
            <a:off x="249427" y="1280541"/>
            <a:ext cx="2635885" cy="750847"/>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600" spc="-50" dirty="0">
                <a:solidFill>
                  <a:srgbClr val="352D22"/>
                </a:solidFill>
                <a:latin typeface="Arial"/>
                <a:cs typeface="Arial"/>
              </a:rPr>
              <a:t>-</a:t>
            </a:r>
            <a:r>
              <a:rPr sz="1600" dirty="0">
                <a:solidFill>
                  <a:srgbClr val="352D22"/>
                </a:solidFill>
                <a:latin typeface="Arial"/>
                <a:cs typeface="Arial"/>
              </a:rPr>
              <a:t>	</a:t>
            </a:r>
            <a:r>
              <a:rPr lang="en-US" sz="1600" dirty="0">
                <a:solidFill>
                  <a:srgbClr val="352D22"/>
                </a:solidFill>
                <a:latin typeface="Arial"/>
                <a:cs typeface="Arial"/>
              </a:rPr>
              <a:t>let’s consider a case where data points are a bit more sporadic</a:t>
            </a:r>
            <a:endParaRPr sz="1600" dirty="0">
              <a:latin typeface="Arial"/>
              <a:cs typeface="Arial"/>
            </a:endParaRPr>
          </a:p>
        </p:txBody>
      </p:sp>
      <p:sp>
        <p:nvSpPr>
          <p:cNvPr id="60" name="TextBox 59">
            <a:extLst>
              <a:ext uri="{FF2B5EF4-FFF2-40B4-BE49-F238E27FC236}">
                <a16:creationId xmlns:a16="http://schemas.microsoft.com/office/drawing/2014/main" id="{7924A99F-9322-9F47-E77B-8894757D3AFF}"/>
              </a:ext>
            </a:extLst>
          </p:cNvPr>
          <p:cNvSpPr txBox="1"/>
          <p:nvPr/>
        </p:nvSpPr>
        <p:spPr>
          <a:xfrm>
            <a:off x="4176775" y="4306414"/>
            <a:ext cx="1168908" cy="307777"/>
          </a:xfrm>
          <a:prstGeom prst="rect">
            <a:avLst/>
          </a:prstGeom>
          <a:solidFill>
            <a:schemeClr val="accent6">
              <a:lumMod val="20000"/>
              <a:lumOff val="80000"/>
            </a:schemeClr>
          </a:solidFill>
        </p:spPr>
        <p:txBody>
          <a:bodyPr wrap="square" rtlCol="0">
            <a:spAutoFit/>
          </a:bodyPr>
          <a:lstStyle/>
          <a:p>
            <a:pPr algn="ctr"/>
            <a:r>
              <a:rPr lang="en-US" sz="1400" dirty="0">
                <a:solidFill>
                  <a:schemeClr val="accent6"/>
                </a:solidFill>
                <a:latin typeface="Arial" panose="020B0604020202020204" pitchFamily="34" charset="0"/>
                <a:cs typeface="Arial" panose="020B0604020202020204" pitchFamily="34" charset="0"/>
              </a:rPr>
              <a:t>Example 2</a:t>
            </a:r>
          </a:p>
        </p:txBody>
      </p:sp>
    </p:spTree>
    <p:extLst>
      <p:ext uri="{BB962C8B-B14F-4D97-AF65-F5344CB8AC3E}">
        <p14:creationId xmlns:p14="http://schemas.microsoft.com/office/powerpoint/2010/main" val="2452565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68303" y="1620421"/>
            <a:ext cx="3616285" cy="2523132"/>
            <a:chOff x="3068303" y="1620421"/>
            <a:chExt cx="3616285" cy="2523132"/>
          </a:xfrm>
        </p:grpSpPr>
        <p:pic>
          <p:nvPicPr>
            <p:cNvPr id="3" name="object 3"/>
            <p:cNvPicPr/>
            <p:nvPr/>
          </p:nvPicPr>
          <p:blipFill>
            <a:blip r:embed="rId2" cstate="print"/>
            <a:stretch>
              <a:fillRect/>
            </a:stretch>
          </p:blipFill>
          <p:spPr>
            <a:xfrm>
              <a:off x="3068303" y="1620421"/>
              <a:ext cx="3616285" cy="2523132"/>
            </a:xfrm>
            <a:prstGeom prst="rect">
              <a:avLst/>
            </a:prstGeom>
          </p:spPr>
        </p:pic>
        <p:pic>
          <p:nvPicPr>
            <p:cNvPr id="4" name="object 4"/>
            <p:cNvPicPr/>
            <p:nvPr/>
          </p:nvPicPr>
          <p:blipFill>
            <a:blip r:embed="rId3" cstate="print"/>
            <a:stretch>
              <a:fillRect/>
            </a:stretch>
          </p:blipFill>
          <p:spPr>
            <a:xfrm>
              <a:off x="4728972" y="2327147"/>
              <a:ext cx="88391" cy="86868"/>
            </a:xfrm>
            <a:prstGeom prst="rect">
              <a:avLst/>
            </a:prstGeom>
          </p:spPr>
        </p:pic>
        <p:pic>
          <p:nvPicPr>
            <p:cNvPr id="5" name="object 5"/>
            <p:cNvPicPr/>
            <p:nvPr/>
          </p:nvPicPr>
          <p:blipFill>
            <a:blip r:embed="rId4" cstate="print"/>
            <a:stretch>
              <a:fillRect/>
            </a:stretch>
          </p:blipFill>
          <p:spPr>
            <a:xfrm>
              <a:off x="3614927" y="3323844"/>
              <a:ext cx="86868" cy="88392"/>
            </a:xfrm>
            <a:prstGeom prst="rect">
              <a:avLst/>
            </a:prstGeom>
          </p:spPr>
        </p:pic>
        <p:pic>
          <p:nvPicPr>
            <p:cNvPr id="6" name="object 6"/>
            <p:cNvPicPr/>
            <p:nvPr/>
          </p:nvPicPr>
          <p:blipFill>
            <a:blip r:embed="rId5" cstate="print"/>
            <a:stretch>
              <a:fillRect/>
            </a:stretch>
          </p:blipFill>
          <p:spPr>
            <a:xfrm>
              <a:off x="3995927" y="3457955"/>
              <a:ext cx="86868" cy="86868"/>
            </a:xfrm>
            <a:prstGeom prst="rect">
              <a:avLst/>
            </a:prstGeom>
          </p:spPr>
        </p:pic>
        <p:pic>
          <p:nvPicPr>
            <p:cNvPr id="7" name="object 7"/>
            <p:cNvPicPr/>
            <p:nvPr/>
          </p:nvPicPr>
          <p:blipFill>
            <a:blip r:embed="rId5" cstate="print"/>
            <a:stretch>
              <a:fillRect/>
            </a:stretch>
          </p:blipFill>
          <p:spPr>
            <a:xfrm>
              <a:off x="3857243" y="3241547"/>
              <a:ext cx="86868" cy="86868"/>
            </a:xfrm>
            <a:prstGeom prst="rect">
              <a:avLst/>
            </a:prstGeom>
          </p:spPr>
        </p:pic>
        <p:pic>
          <p:nvPicPr>
            <p:cNvPr id="8" name="object 8"/>
            <p:cNvPicPr/>
            <p:nvPr/>
          </p:nvPicPr>
          <p:blipFill>
            <a:blip r:embed="rId3" cstate="print"/>
            <a:stretch>
              <a:fillRect/>
            </a:stretch>
          </p:blipFill>
          <p:spPr>
            <a:xfrm>
              <a:off x="4168139" y="3236975"/>
              <a:ext cx="88392" cy="86868"/>
            </a:xfrm>
            <a:prstGeom prst="rect">
              <a:avLst/>
            </a:prstGeom>
          </p:spPr>
        </p:pic>
        <p:pic>
          <p:nvPicPr>
            <p:cNvPr id="9" name="object 9"/>
            <p:cNvPicPr/>
            <p:nvPr/>
          </p:nvPicPr>
          <p:blipFill>
            <a:blip r:embed="rId6" cstate="print"/>
            <a:stretch>
              <a:fillRect/>
            </a:stretch>
          </p:blipFill>
          <p:spPr>
            <a:xfrm>
              <a:off x="4131563" y="3653027"/>
              <a:ext cx="86868" cy="88391"/>
            </a:xfrm>
            <a:prstGeom prst="rect">
              <a:avLst/>
            </a:prstGeom>
          </p:spPr>
        </p:pic>
        <p:pic>
          <p:nvPicPr>
            <p:cNvPr id="10" name="object 10"/>
            <p:cNvPicPr/>
            <p:nvPr/>
          </p:nvPicPr>
          <p:blipFill>
            <a:blip r:embed="rId6" cstate="print"/>
            <a:stretch>
              <a:fillRect/>
            </a:stretch>
          </p:blipFill>
          <p:spPr>
            <a:xfrm>
              <a:off x="3805427" y="3621023"/>
              <a:ext cx="86868" cy="88391"/>
            </a:xfrm>
            <a:prstGeom prst="rect">
              <a:avLst/>
            </a:prstGeom>
          </p:spPr>
        </p:pic>
        <p:pic>
          <p:nvPicPr>
            <p:cNvPr id="11" name="object 11"/>
            <p:cNvPicPr/>
            <p:nvPr/>
          </p:nvPicPr>
          <p:blipFill>
            <a:blip r:embed="rId7" cstate="print"/>
            <a:stretch>
              <a:fillRect/>
            </a:stretch>
          </p:blipFill>
          <p:spPr>
            <a:xfrm>
              <a:off x="3607307" y="3496055"/>
              <a:ext cx="88392" cy="88392"/>
            </a:xfrm>
            <a:prstGeom prst="rect">
              <a:avLst/>
            </a:prstGeom>
          </p:spPr>
        </p:pic>
        <p:pic>
          <p:nvPicPr>
            <p:cNvPr id="12" name="object 12"/>
            <p:cNvPicPr/>
            <p:nvPr/>
          </p:nvPicPr>
          <p:blipFill>
            <a:blip r:embed="rId5" cstate="print"/>
            <a:stretch>
              <a:fillRect/>
            </a:stretch>
          </p:blipFill>
          <p:spPr>
            <a:xfrm>
              <a:off x="3529583" y="3090672"/>
              <a:ext cx="86868" cy="86868"/>
            </a:xfrm>
            <a:prstGeom prst="rect">
              <a:avLst/>
            </a:prstGeom>
          </p:spPr>
        </p:pic>
        <p:pic>
          <p:nvPicPr>
            <p:cNvPr id="13" name="object 13"/>
            <p:cNvPicPr/>
            <p:nvPr/>
          </p:nvPicPr>
          <p:blipFill>
            <a:blip r:embed="rId3" cstate="print"/>
            <a:stretch>
              <a:fillRect/>
            </a:stretch>
          </p:blipFill>
          <p:spPr>
            <a:xfrm>
              <a:off x="3726179" y="3051047"/>
              <a:ext cx="88392" cy="86868"/>
            </a:xfrm>
            <a:prstGeom prst="rect">
              <a:avLst/>
            </a:prstGeom>
          </p:spPr>
        </p:pic>
        <p:pic>
          <p:nvPicPr>
            <p:cNvPr id="14" name="object 14"/>
            <p:cNvPicPr/>
            <p:nvPr/>
          </p:nvPicPr>
          <p:blipFill>
            <a:blip r:embed="rId5" cstate="print"/>
            <a:stretch>
              <a:fillRect/>
            </a:stretch>
          </p:blipFill>
          <p:spPr>
            <a:xfrm>
              <a:off x="3995927" y="3080003"/>
              <a:ext cx="86868" cy="86868"/>
            </a:xfrm>
            <a:prstGeom prst="rect">
              <a:avLst/>
            </a:prstGeom>
          </p:spPr>
        </p:pic>
        <p:pic>
          <p:nvPicPr>
            <p:cNvPr id="15" name="object 15"/>
            <p:cNvPicPr/>
            <p:nvPr/>
          </p:nvPicPr>
          <p:blipFill>
            <a:blip r:embed="rId7" cstate="print"/>
            <a:stretch>
              <a:fillRect/>
            </a:stretch>
          </p:blipFill>
          <p:spPr>
            <a:xfrm>
              <a:off x="3843527" y="2915411"/>
              <a:ext cx="88392" cy="88392"/>
            </a:xfrm>
            <a:prstGeom prst="rect">
              <a:avLst/>
            </a:prstGeom>
          </p:spPr>
        </p:pic>
        <p:pic>
          <p:nvPicPr>
            <p:cNvPr id="16" name="object 16"/>
            <p:cNvPicPr/>
            <p:nvPr/>
          </p:nvPicPr>
          <p:blipFill>
            <a:blip r:embed="rId5" cstate="print"/>
            <a:stretch>
              <a:fillRect/>
            </a:stretch>
          </p:blipFill>
          <p:spPr>
            <a:xfrm>
              <a:off x="4520183" y="2129027"/>
              <a:ext cx="86868" cy="86868"/>
            </a:xfrm>
            <a:prstGeom prst="rect">
              <a:avLst/>
            </a:prstGeom>
          </p:spPr>
        </p:pic>
        <p:pic>
          <p:nvPicPr>
            <p:cNvPr id="17" name="object 17"/>
            <p:cNvPicPr/>
            <p:nvPr/>
          </p:nvPicPr>
          <p:blipFill>
            <a:blip r:embed="rId8" cstate="print"/>
            <a:stretch>
              <a:fillRect/>
            </a:stretch>
          </p:blipFill>
          <p:spPr>
            <a:xfrm>
              <a:off x="4440936" y="2293619"/>
              <a:ext cx="88391" cy="88392"/>
            </a:xfrm>
            <a:prstGeom prst="rect">
              <a:avLst/>
            </a:prstGeom>
          </p:spPr>
        </p:pic>
        <p:pic>
          <p:nvPicPr>
            <p:cNvPr id="18" name="object 18"/>
            <p:cNvPicPr/>
            <p:nvPr/>
          </p:nvPicPr>
          <p:blipFill>
            <a:blip r:embed="rId9" cstate="print"/>
            <a:stretch>
              <a:fillRect/>
            </a:stretch>
          </p:blipFill>
          <p:spPr>
            <a:xfrm>
              <a:off x="4977383" y="2004059"/>
              <a:ext cx="86868" cy="88392"/>
            </a:xfrm>
            <a:prstGeom prst="rect">
              <a:avLst/>
            </a:prstGeom>
          </p:spPr>
        </p:pic>
        <p:pic>
          <p:nvPicPr>
            <p:cNvPr id="19" name="object 19"/>
            <p:cNvPicPr/>
            <p:nvPr/>
          </p:nvPicPr>
          <p:blipFill>
            <a:blip r:embed="rId10" cstate="print"/>
            <a:stretch>
              <a:fillRect/>
            </a:stretch>
          </p:blipFill>
          <p:spPr>
            <a:xfrm>
              <a:off x="5323332" y="2485644"/>
              <a:ext cx="88392" cy="86868"/>
            </a:xfrm>
            <a:prstGeom prst="rect">
              <a:avLst/>
            </a:prstGeom>
          </p:spPr>
        </p:pic>
        <p:pic>
          <p:nvPicPr>
            <p:cNvPr id="20" name="object 20"/>
            <p:cNvPicPr/>
            <p:nvPr/>
          </p:nvPicPr>
          <p:blipFill>
            <a:blip r:embed="rId3" cstate="print"/>
            <a:stretch>
              <a:fillRect/>
            </a:stretch>
          </p:blipFill>
          <p:spPr>
            <a:xfrm>
              <a:off x="4445507" y="1967483"/>
              <a:ext cx="88392" cy="86868"/>
            </a:xfrm>
            <a:prstGeom prst="rect">
              <a:avLst/>
            </a:prstGeom>
          </p:spPr>
        </p:pic>
        <p:pic>
          <p:nvPicPr>
            <p:cNvPr id="21" name="object 21"/>
            <p:cNvPicPr/>
            <p:nvPr/>
          </p:nvPicPr>
          <p:blipFill>
            <a:blip r:embed="rId5" cstate="print"/>
            <a:stretch>
              <a:fillRect/>
            </a:stretch>
          </p:blipFill>
          <p:spPr>
            <a:xfrm>
              <a:off x="4180331" y="1967483"/>
              <a:ext cx="86868" cy="86868"/>
            </a:xfrm>
            <a:prstGeom prst="rect">
              <a:avLst/>
            </a:prstGeom>
          </p:spPr>
        </p:pic>
        <p:pic>
          <p:nvPicPr>
            <p:cNvPr id="22" name="object 22"/>
            <p:cNvPicPr/>
            <p:nvPr/>
          </p:nvPicPr>
          <p:blipFill>
            <a:blip r:embed="rId8" cstate="print"/>
            <a:stretch>
              <a:fillRect/>
            </a:stretch>
          </p:blipFill>
          <p:spPr>
            <a:xfrm>
              <a:off x="4396739" y="2461259"/>
              <a:ext cx="88392" cy="88392"/>
            </a:xfrm>
            <a:prstGeom prst="rect">
              <a:avLst/>
            </a:prstGeom>
          </p:spPr>
        </p:pic>
        <p:pic>
          <p:nvPicPr>
            <p:cNvPr id="23" name="object 23"/>
            <p:cNvPicPr/>
            <p:nvPr/>
          </p:nvPicPr>
          <p:blipFill>
            <a:blip r:embed="rId11" cstate="print"/>
            <a:stretch>
              <a:fillRect/>
            </a:stretch>
          </p:blipFill>
          <p:spPr>
            <a:xfrm>
              <a:off x="4597907" y="2516123"/>
              <a:ext cx="88392" cy="86868"/>
            </a:xfrm>
            <a:prstGeom prst="rect">
              <a:avLst/>
            </a:prstGeom>
          </p:spPr>
        </p:pic>
        <p:pic>
          <p:nvPicPr>
            <p:cNvPr id="24" name="object 24"/>
            <p:cNvPicPr/>
            <p:nvPr/>
          </p:nvPicPr>
          <p:blipFill>
            <a:blip r:embed="rId12" cstate="print"/>
            <a:stretch>
              <a:fillRect/>
            </a:stretch>
          </p:blipFill>
          <p:spPr>
            <a:xfrm>
              <a:off x="4873751" y="2185415"/>
              <a:ext cx="88392" cy="88392"/>
            </a:xfrm>
            <a:prstGeom prst="rect">
              <a:avLst/>
            </a:prstGeom>
          </p:spPr>
        </p:pic>
        <p:pic>
          <p:nvPicPr>
            <p:cNvPr id="25" name="object 25"/>
            <p:cNvPicPr/>
            <p:nvPr/>
          </p:nvPicPr>
          <p:blipFill>
            <a:blip r:embed="rId6" cstate="print"/>
            <a:stretch>
              <a:fillRect/>
            </a:stretch>
          </p:blipFill>
          <p:spPr>
            <a:xfrm>
              <a:off x="4218431" y="2244851"/>
              <a:ext cx="86868" cy="88392"/>
            </a:xfrm>
            <a:prstGeom prst="rect">
              <a:avLst/>
            </a:prstGeom>
          </p:spPr>
        </p:pic>
        <p:pic>
          <p:nvPicPr>
            <p:cNvPr id="26" name="object 26"/>
            <p:cNvPicPr/>
            <p:nvPr/>
          </p:nvPicPr>
          <p:blipFill>
            <a:blip r:embed="rId6" cstate="print"/>
            <a:stretch>
              <a:fillRect/>
            </a:stretch>
          </p:blipFill>
          <p:spPr>
            <a:xfrm>
              <a:off x="4741163" y="2043683"/>
              <a:ext cx="86868" cy="88392"/>
            </a:xfrm>
            <a:prstGeom prst="rect">
              <a:avLst/>
            </a:prstGeom>
          </p:spPr>
        </p:pic>
        <p:pic>
          <p:nvPicPr>
            <p:cNvPr id="27" name="object 27"/>
            <p:cNvPicPr/>
            <p:nvPr/>
          </p:nvPicPr>
          <p:blipFill>
            <a:blip r:embed="rId6" cstate="print"/>
            <a:stretch>
              <a:fillRect/>
            </a:stretch>
          </p:blipFill>
          <p:spPr>
            <a:xfrm>
              <a:off x="4520183" y="1795271"/>
              <a:ext cx="86868" cy="88391"/>
            </a:xfrm>
            <a:prstGeom prst="rect">
              <a:avLst/>
            </a:prstGeom>
          </p:spPr>
        </p:pic>
        <p:pic>
          <p:nvPicPr>
            <p:cNvPr id="28" name="object 28"/>
            <p:cNvPicPr/>
            <p:nvPr/>
          </p:nvPicPr>
          <p:blipFill>
            <a:blip r:embed="rId13" cstate="print"/>
            <a:stretch>
              <a:fillRect/>
            </a:stretch>
          </p:blipFill>
          <p:spPr>
            <a:xfrm>
              <a:off x="4814316" y="1872995"/>
              <a:ext cx="88392" cy="86868"/>
            </a:xfrm>
            <a:prstGeom prst="rect">
              <a:avLst/>
            </a:prstGeom>
          </p:spPr>
        </p:pic>
        <p:pic>
          <p:nvPicPr>
            <p:cNvPr id="29" name="object 29"/>
            <p:cNvPicPr/>
            <p:nvPr/>
          </p:nvPicPr>
          <p:blipFill>
            <a:blip r:embed="rId14" cstate="print"/>
            <a:stretch>
              <a:fillRect/>
            </a:stretch>
          </p:blipFill>
          <p:spPr>
            <a:xfrm>
              <a:off x="3483863" y="3268979"/>
              <a:ext cx="86868" cy="86868"/>
            </a:xfrm>
            <a:prstGeom prst="rect">
              <a:avLst/>
            </a:prstGeom>
          </p:spPr>
        </p:pic>
        <p:pic>
          <p:nvPicPr>
            <p:cNvPr id="30" name="object 30"/>
            <p:cNvPicPr/>
            <p:nvPr/>
          </p:nvPicPr>
          <p:blipFill>
            <a:blip r:embed="rId15" cstate="print"/>
            <a:stretch>
              <a:fillRect/>
            </a:stretch>
          </p:blipFill>
          <p:spPr>
            <a:xfrm>
              <a:off x="3331463" y="3104387"/>
              <a:ext cx="88392" cy="88392"/>
            </a:xfrm>
            <a:prstGeom prst="rect">
              <a:avLst/>
            </a:prstGeom>
          </p:spPr>
        </p:pic>
        <p:pic>
          <p:nvPicPr>
            <p:cNvPr id="31" name="object 31"/>
            <p:cNvPicPr/>
            <p:nvPr/>
          </p:nvPicPr>
          <p:blipFill>
            <a:blip r:embed="rId3" cstate="print"/>
            <a:stretch>
              <a:fillRect/>
            </a:stretch>
          </p:blipFill>
          <p:spPr>
            <a:xfrm>
              <a:off x="6158483" y="3288791"/>
              <a:ext cx="88392" cy="86868"/>
            </a:xfrm>
            <a:prstGeom prst="rect">
              <a:avLst/>
            </a:prstGeom>
          </p:spPr>
        </p:pic>
        <p:pic>
          <p:nvPicPr>
            <p:cNvPr id="32" name="object 32"/>
            <p:cNvPicPr/>
            <p:nvPr/>
          </p:nvPicPr>
          <p:blipFill>
            <a:blip r:embed="rId16" cstate="print"/>
            <a:stretch>
              <a:fillRect/>
            </a:stretch>
          </p:blipFill>
          <p:spPr>
            <a:xfrm>
              <a:off x="5949695" y="3090672"/>
              <a:ext cx="88392" cy="86868"/>
            </a:xfrm>
            <a:prstGeom prst="rect">
              <a:avLst/>
            </a:prstGeom>
          </p:spPr>
        </p:pic>
        <p:pic>
          <p:nvPicPr>
            <p:cNvPr id="33" name="object 33"/>
            <p:cNvPicPr/>
            <p:nvPr/>
          </p:nvPicPr>
          <p:blipFill>
            <a:blip r:embed="rId17" cstate="print"/>
            <a:stretch>
              <a:fillRect/>
            </a:stretch>
          </p:blipFill>
          <p:spPr>
            <a:xfrm>
              <a:off x="5870447" y="3255263"/>
              <a:ext cx="88391" cy="88392"/>
            </a:xfrm>
            <a:prstGeom prst="rect">
              <a:avLst/>
            </a:prstGeom>
          </p:spPr>
        </p:pic>
        <p:pic>
          <p:nvPicPr>
            <p:cNvPr id="34" name="object 34"/>
            <p:cNvPicPr/>
            <p:nvPr/>
          </p:nvPicPr>
          <p:blipFill>
            <a:blip r:embed="rId8" cstate="print"/>
            <a:stretch>
              <a:fillRect/>
            </a:stretch>
          </p:blipFill>
          <p:spPr>
            <a:xfrm>
              <a:off x="6406896" y="2965703"/>
              <a:ext cx="88392" cy="88392"/>
            </a:xfrm>
            <a:prstGeom prst="rect">
              <a:avLst/>
            </a:prstGeom>
          </p:spPr>
        </p:pic>
        <p:pic>
          <p:nvPicPr>
            <p:cNvPr id="35" name="object 35"/>
            <p:cNvPicPr/>
            <p:nvPr/>
          </p:nvPicPr>
          <p:blipFill>
            <a:blip r:embed="rId18" cstate="print"/>
            <a:stretch>
              <a:fillRect/>
            </a:stretch>
          </p:blipFill>
          <p:spPr>
            <a:xfrm>
              <a:off x="6409944" y="3206495"/>
              <a:ext cx="88392" cy="88392"/>
            </a:xfrm>
            <a:prstGeom prst="rect">
              <a:avLst/>
            </a:prstGeom>
          </p:spPr>
        </p:pic>
        <p:pic>
          <p:nvPicPr>
            <p:cNvPr id="36" name="object 36"/>
            <p:cNvPicPr/>
            <p:nvPr/>
          </p:nvPicPr>
          <p:blipFill>
            <a:blip r:embed="rId10" cstate="print"/>
            <a:stretch>
              <a:fillRect/>
            </a:stretch>
          </p:blipFill>
          <p:spPr>
            <a:xfrm>
              <a:off x="5875019" y="2929127"/>
              <a:ext cx="88392" cy="86868"/>
            </a:xfrm>
            <a:prstGeom prst="rect">
              <a:avLst/>
            </a:prstGeom>
          </p:spPr>
        </p:pic>
        <p:pic>
          <p:nvPicPr>
            <p:cNvPr id="37" name="object 37"/>
            <p:cNvPicPr/>
            <p:nvPr/>
          </p:nvPicPr>
          <p:blipFill>
            <a:blip r:embed="rId5" cstate="print"/>
            <a:stretch>
              <a:fillRect/>
            </a:stretch>
          </p:blipFill>
          <p:spPr>
            <a:xfrm>
              <a:off x="5609844" y="2929127"/>
              <a:ext cx="86868" cy="86868"/>
            </a:xfrm>
            <a:prstGeom prst="rect">
              <a:avLst/>
            </a:prstGeom>
          </p:spPr>
        </p:pic>
        <p:pic>
          <p:nvPicPr>
            <p:cNvPr id="38" name="object 38"/>
            <p:cNvPicPr/>
            <p:nvPr/>
          </p:nvPicPr>
          <p:blipFill>
            <a:blip r:embed="rId5" cstate="print"/>
            <a:stretch>
              <a:fillRect/>
            </a:stretch>
          </p:blipFill>
          <p:spPr>
            <a:xfrm>
              <a:off x="5827775" y="3422904"/>
              <a:ext cx="86868" cy="86868"/>
            </a:xfrm>
            <a:prstGeom prst="rect">
              <a:avLst/>
            </a:prstGeom>
          </p:spPr>
        </p:pic>
        <p:pic>
          <p:nvPicPr>
            <p:cNvPr id="39" name="object 39"/>
            <p:cNvPicPr/>
            <p:nvPr/>
          </p:nvPicPr>
          <p:blipFill>
            <a:blip r:embed="rId5" cstate="print"/>
            <a:stretch>
              <a:fillRect/>
            </a:stretch>
          </p:blipFill>
          <p:spPr>
            <a:xfrm>
              <a:off x="6028944" y="3477767"/>
              <a:ext cx="86868" cy="86868"/>
            </a:xfrm>
            <a:prstGeom prst="rect">
              <a:avLst/>
            </a:prstGeom>
          </p:spPr>
        </p:pic>
        <p:pic>
          <p:nvPicPr>
            <p:cNvPr id="40" name="object 40"/>
            <p:cNvPicPr/>
            <p:nvPr/>
          </p:nvPicPr>
          <p:blipFill>
            <a:blip r:embed="rId3" cstate="print"/>
            <a:stretch>
              <a:fillRect/>
            </a:stretch>
          </p:blipFill>
          <p:spPr>
            <a:xfrm>
              <a:off x="6312407" y="3422904"/>
              <a:ext cx="88392" cy="86868"/>
            </a:xfrm>
            <a:prstGeom prst="rect">
              <a:avLst/>
            </a:prstGeom>
          </p:spPr>
        </p:pic>
        <p:pic>
          <p:nvPicPr>
            <p:cNvPr id="41" name="object 41"/>
            <p:cNvPicPr/>
            <p:nvPr/>
          </p:nvPicPr>
          <p:blipFill>
            <a:blip r:embed="rId18" cstate="print"/>
            <a:stretch>
              <a:fillRect/>
            </a:stretch>
          </p:blipFill>
          <p:spPr>
            <a:xfrm>
              <a:off x="5647944" y="3206495"/>
              <a:ext cx="88392" cy="88392"/>
            </a:xfrm>
            <a:prstGeom prst="rect">
              <a:avLst/>
            </a:prstGeom>
          </p:spPr>
        </p:pic>
        <p:pic>
          <p:nvPicPr>
            <p:cNvPr id="42" name="object 42"/>
            <p:cNvPicPr/>
            <p:nvPr/>
          </p:nvPicPr>
          <p:blipFill>
            <a:blip r:embed="rId10" cstate="print"/>
            <a:stretch>
              <a:fillRect/>
            </a:stretch>
          </p:blipFill>
          <p:spPr>
            <a:xfrm>
              <a:off x="6170675" y="3005327"/>
              <a:ext cx="88392" cy="86868"/>
            </a:xfrm>
            <a:prstGeom prst="rect">
              <a:avLst/>
            </a:prstGeom>
          </p:spPr>
        </p:pic>
        <p:pic>
          <p:nvPicPr>
            <p:cNvPr id="43" name="object 43"/>
            <p:cNvPicPr/>
            <p:nvPr/>
          </p:nvPicPr>
          <p:blipFill>
            <a:blip r:embed="rId8" cstate="print"/>
            <a:stretch>
              <a:fillRect/>
            </a:stretch>
          </p:blipFill>
          <p:spPr>
            <a:xfrm>
              <a:off x="5949695" y="2756916"/>
              <a:ext cx="88392" cy="88392"/>
            </a:xfrm>
            <a:prstGeom prst="rect">
              <a:avLst/>
            </a:prstGeom>
          </p:spPr>
        </p:pic>
        <p:pic>
          <p:nvPicPr>
            <p:cNvPr id="44" name="object 44"/>
            <p:cNvPicPr/>
            <p:nvPr/>
          </p:nvPicPr>
          <p:blipFill>
            <a:blip r:embed="rId19" cstate="print"/>
            <a:stretch>
              <a:fillRect/>
            </a:stretch>
          </p:blipFill>
          <p:spPr>
            <a:xfrm>
              <a:off x="6245351" y="2833116"/>
              <a:ext cx="86868" cy="88392"/>
            </a:xfrm>
            <a:prstGeom prst="rect">
              <a:avLst/>
            </a:prstGeom>
          </p:spPr>
        </p:pic>
      </p:grpSp>
      <p:sp>
        <p:nvSpPr>
          <p:cNvPr id="46" name="object 4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47" name="object 47"/>
          <p:cNvSpPr txBox="1"/>
          <p:nvPr/>
        </p:nvSpPr>
        <p:spPr>
          <a:xfrm>
            <a:off x="249427" y="1158621"/>
            <a:ext cx="2795270" cy="513080"/>
          </a:xfrm>
          <a:prstGeom prst="rect">
            <a:avLst/>
          </a:prstGeom>
        </p:spPr>
        <p:txBody>
          <a:bodyPr vert="horz" wrap="square" lIns="0" tIns="12065" rIns="0" bIns="0" rtlCol="0">
            <a:spAutoFit/>
          </a:bodyPr>
          <a:lstStyle/>
          <a:p>
            <a:pPr marL="12700" marR="508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sz="1600" dirty="0">
                <a:solidFill>
                  <a:srgbClr val="352D22"/>
                </a:solidFill>
                <a:latin typeface="Arial"/>
                <a:cs typeface="Arial"/>
              </a:rPr>
              <a:t>By</a:t>
            </a:r>
            <a:r>
              <a:rPr sz="1600" spc="-45" dirty="0">
                <a:solidFill>
                  <a:srgbClr val="352D22"/>
                </a:solidFill>
                <a:latin typeface="Arial"/>
                <a:cs typeface="Arial"/>
              </a:rPr>
              <a:t> </a:t>
            </a:r>
            <a:r>
              <a:rPr sz="1600" dirty="0">
                <a:solidFill>
                  <a:srgbClr val="352D22"/>
                </a:solidFill>
                <a:latin typeface="Arial"/>
                <a:cs typeface="Arial"/>
              </a:rPr>
              <a:t>picking</a:t>
            </a:r>
            <a:r>
              <a:rPr sz="1600" spc="-65" dirty="0">
                <a:solidFill>
                  <a:srgbClr val="352D22"/>
                </a:solidFill>
                <a:latin typeface="Arial"/>
                <a:cs typeface="Arial"/>
              </a:rPr>
              <a:t> </a:t>
            </a:r>
            <a:r>
              <a:rPr sz="1600" dirty="0">
                <a:solidFill>
                  <a:srgbClr val="352D22"/>
                </a:solidFill>
                <a:latin typeface="Arial"/>
                <a:cs typeface="Arial"/>
              </a:rPr>
              <a:t>random</a:t>
            </a:r>
            <a:r>
              <a:rPr sz="1600" spc="-35" dirty="0">
                <a:solidFill>
                  <a:srgbClr val="352D22"/>
                </a:solidFill>
                <a:latin typeface="Arial"/>
                <a:cs typeface="Arial"/>
              </a:rPr>
              <a:t> </a:t>
            </a:r>
            <a:r>
              <a:rPr sz="1600" spc="-10" dirty="0">
                <a:solidFill>
                  <a:srgbClr val="352D22"/>
                </a:solidFill>
                <a:latin typeface="Arial"/>
                <a:cs typeface="Arial"/>
              </a:rPr>
              <a:t>instance </a:t>
            </a:r>
            <a:r>
              <a:rPr sz="1600" dirty="0">
                <a:solidFill>
                  <a:srgbClr val="352D22"/>
                </a:solidFill>
                <a:latin typeface="Arial"/>
                <a:cs typeface="Arial"/>
              </a:rPr>
              <a:t>from</a:t>
            </a:r>
            <a:r>
              <a:rPr sz="1600" spc="-20" dirty="0">
                <a:solidFill>
                  <a:srgbClr val="352D22"/>
                </a:solidFill>
                <a:latin typeface="Arial"/>
                <a:cs typeface="Arial"/>
              </a:rPr>
              <a:t> </a:t>
            </a:r>
            <a:r>
              <a:rPr sz="1600" dirty="0">
                <a:solidFill>
                  <a:srgbClr val="352D22"/>
                </a:solidFill>
                <a:latin typeface="Arial"/>
                <a:cs typeface="Arial"/>
              </a:rPr>
              <a:t>each</a:t>
            </a:r>
            <a:r>
              <a:rPr sz="1600" spc="-40" dirty="0">
                <a:solidFill>
                  <a:srgbClr val="352D22"/>
                </a:solidFill>
                <a:latin typeface="Arial"/>
                <a:cs typeface="Arial"/>
              </a:rPr>
              <a:t> </a:t>
            </a:r>
            <a:r>
              <a:rPr sz="1600" spc="-10" dirty="0">
                <a:solidFill>
                  <a:srgbClr val="352D22"/>
                </a:solidFill>
                <a:latin typeface="Arial"/>
                <a:cs typeface="Arial"/>
              </a:rPr>
              <a:t>group</a:t>
            </a:r>
            <a:endParaRPr sz="1600" dirty="0">
              <a:latin typeface="Arial"/>
              <a:cs typeface="Arial"/>
            </a:endParaRPr>
          </a:p>
        </p:txBody>
      </p:sp>
      <p:sp>
        <p:nvSpPr>
          <p:cNvPr id="49" name="object 49"/>
          <p:cNvSpPr txBox="1"/>
          <p:nvPr/>
        </p:nvSpPr>
        <p:spPr>
          <a:xfrm>
            <a:off x="5773927" y="1427479"/>
            <a:ext cx="94159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352D22"/>
                </a:solidFill>
                <a:latin typeface="Arial"/>
                <a:cs typeface="Arial"/>
              </a:rPr>
              <a:t>centroid</a:t>
            </a:r>
            <a:r>
              <a:rPr lang="en-US" sz="1600" spc="-10" dirty="0">
                <a:solidFill>
                  <a:srgbClr val="352D22"/>
                </a:solidFill>
                <a:latin typeface="Arial"/>
                <a:cs typeface="Arial"/>
              </a:rPr>
              <a:t>s</a:t>
            </a:r>
            <a:endParaRPr sz="1600" dirty="0">
              <a:latin typeface="Arial"/>
              <a:cs typeface="Arial"/>
            </a:endParaRPr>
          </a:p>
        </p:txBody>
      </p:sp>
      <p:grpSp>
        <p:nvGrpSpPr>
          <p:cNvPr id="50" name="object 50"/>
          <p:cNvGrpSpPr/>
          <p:nvPr/>
        </p:nvGrpSpPr>
        <p:grpSpPr>
          <a:xfrm>
            <a:off x="3331464" y="1795272"/>
            <a:ext cx="3167380" cy="1946275"/>
            <a:chOff x="3331464" y="1795272"/>
            <a:chExt cx="3167380" cy="1946275"/>
          </a:xfrm>
        </p:grpSpPr>
        <p:pic>
          <p:nvPicPr>
            <p:cNvPr id="51" name="object 51"/>
            <p:cNvPicPr/>
            <p:nvPr/>
          </p:nvPicPr>
          <p:blipFill>
            <a:blip r:embed="rId3" cstate="print"/>
            <a:stretch>
              <a:fillRect/>
            </a:stretch>
          </p:blipFill>
          <p:spPr>
            <a:xfrm>
              <a:off x="4728972" y="2327148"/>
              <a:ext cx="88391" cy="86868"/>
            </a:xfrm>
            <a:prstGeom prst="rect">
              <a:avLst/>
            </a:prstGeom>
          </p:spPr>
        </p:pic>
        <p:pic>
          <p:nvPicPr>
            <p:cNvPr id="52" name="object 52"/>
            <p:cNvPicPr/>
            <p:nvPr/>
          </p:nvPicPr>
          <p:blipFill>
            <a:blip r:embed="rId5" cstate="print"/>
            <a:stretch>
              <a:fillRect/>
            </a:stretch>
          </p:blipFill>
          <p:spPr>
            <a:xfrm>
              <a:off x="3995928" y="3457955"/>
              <a:ext cx="86868" cy="86868"/>
            </a:xfrm>
            <a:prstGeom prst="rect">
              <a:avLst/>
            </a:prstGeom>
          </p:spPr>
        </p:pic>
        <p:pic>
          <p:nvPicPr>
            <p:cNvPr id="53" name="object 53"/>
            <p:cNvPicPr/>
            <p:nvPr/>
          </p:nvPicPr>
          <p:blipFill>
            <a:blip r:embed="rId5" cstate="print"/>
            <a:stretch>
              <a:fillRect/>
            </a:stretch>
          </p:blipFill>
          <p:spPr>
            <a:xfrm>
              <a:off x="3857244" y="3241547"/>
              <a:ext cx="86868" cy="86868"/>
            </a:xfrm>
            <a:prstGeom prst="rect">
              <a:avLst/>
            </a:prstGeom>
          </p:spPr>
        </p:pic>
        <p:pic>
          <p:nvPicPr>
            <p:cNvPr id="54" name="object 54"/>
            <p:cNvPicPr/>
            <p:nvPr/>
          </p:nvPicPr>
          <p:blipFill>
            <a:blip r:embed="rId3" cstate="print"/>
            <a:stretch>
              <a:fillRect/>
            </a:stretch>
          </p:blipFill>
          <p:spPr>
            <a:xfrm>
              <a:off x="4168140" y="3236975"/>
              <a:ext cx="88392" cy="86868"/>
            </a:xfrm>
            <a:prstGeom prst="rect">
              <a:avLst/>
            </a:prstGeom>
          </p:spPr>
        </p:pic>
        <p:pic>
          <p:nvPicPr>
            <p:cNvPr id="55" name="object 55"/>
            <p:cNvPicPr/>
            <p:nvPr/>
          </p:nvPicPr>
          <p:blipFill>
            <a:blip r:embed="rId6" cstate="print"/>
            <a:stretch>
              <a:fillRect/>
            </a:stretch>
          </p:blipFill>
          <p:spPr>
            <a:xfrm>
              <a:off x="4131564" y="3653027"/>
              <a:ext cx="86868" cy="88391"/>
            </a:xfrm>
            <a:prstGeom prst="rect">
              <a:avLst/>
            </a:prstGeom>
          </p:spPr>
        </p:pic>
        <p:pic>
          <p:nvPicPr>
            <p:cNvPr id="56" name="object 56"/>
            <p:cNvPicPr/>
            <p:nvPr/>
          </p:nvPicPr>
          <p:blipFill>
            <a:blip r:embed="rId6" cstate="print"/>
            <a:stretch>
              <a:fillRect/>
            </a:stretch>
          </p:blipFill>
          <p:spPr>
            <a:xfrm>
              <a:off x="3805428" y="3621023"/>
              <a:ext cx="86868" cy="88391"/>
            </a:xfrm>
            <a:prstGeom prst="rect">
              <a:avLst/>
            </a:prstGeom>
          </p:spPr>
        </p:pic>
        <p:pic>
          <p:nvPicPr>
            <p:cNvPr id="57" name="object 57"/>
            <p:cNvPicPr/>
            <p:nvPr/>
          </p:nvPicPr>
          <p:blipFill>
            <a:blip r:embed="rId7" cstate="print"/>
            <a:stretch>
              <a:fillRect/>
            </a:stretch>
          </p:blipFill>
          <p:spPr>
            <a:xfrm>
              <a:off x="3607308" y="3496055"/>
              <a:ext cx="88392" cy="88392"/>
            </a:xfrm>
            <a:prstGeom prst="rect">
              <a:avLst/>
            </a:prstGeom>
          </p:spPr>
        </p:pic>
        <p:pic>
          <p:nvPicPr>
            <p:cNvPr id="58" name="object 58"/>
            <p:cNvPicPr/>
            <p:nvPr/>
          </p:nvPicPr>
          <p:blipFill>
            <a:blip r:embed="rId5" cstate="print"/>
            <a:stretch>
              <a:fillRect/>
            </a:stretch>
          </p:blipFill>
          <p:spPr>
            <a:xfrm>
              <a:off x="3529584" y="3090672"/>
              <a:ext cx="86868" cy="86868"/>
            </a:xfrm>
            <a:prstGeom prst="rect">
              <a:avLst/>
            </a:prstGeom>
          </p:spPr>
        </p:pic>
        <p:pic>
          <p:nvPicPr>
            <p:cNvPr id="59" name="object 59"/>
            <p:cNvPicPr/>
            <p:nvPr/>
          </p:nvPicPr>
          <p:blipFill>
            <a:blip r:embed="rId3" cstate="print"/>
            <a:stretch>
              <a:fillRect/>
            </a:stretch>
          </p:blipFill>
          <p:spPr>
            <a:xfrm>
              <a:off x="3726180" y="3051047"/>
              <a:ext cx="88392" cy="86868"/>
            </a:xfrm>
            <a:prstGeom prst="rect">
              <a:avLst/>
            </a:prstGeom>
          </p:spPr>
        </p:pic>
        <p:pic>
          <p:nvPicPr>
            <p:cNvPr id="60" name="object 60"/>
            <p:cNvPicPr/>
            <p:nvPr/>
          </p:nvPicPr>
          <p:blipFill>
            <a:blip r:embed="rId5" cstate="print"/>
            <a:stretch>
              <a:fillRect/>
            </a:stretch>
          </p:blipFill>
          <p:spPr>
            <a:xfrm>
              <a:off x="3995928" y="3080004"/>
              <a:ext cx="86868" cy="86868"/>
            </a:xfrm>
            <a:prstGeom prst="rect">
              <a:avLst/>
            </a:prstGeom>
          </p:spPr>
        </p:pic>
        <p:pic>
          <p:nvPicPr>
            <p:cNvPr id="61" name="object 61"/>
            <p:cNvPicPr/>
            <p:nvPr/>
          </p:nvPicPr>
          <p:blipFill>
            <a:blip r:embed="rId7" cstate="print"/>
            <a:stretch>
              <a:fillRect/>
            </a:stretch>
          </p:blipFill>
          <p:spPr>
            <a:xfrm>
              <a:off x="3843528" y="2915411"/>
              <a:ext cx="88392" cy="88392"/>
            </a:xfrm>
            <a:prstGeom prst="rect">
              <a:avLst/>
            </a:prstGeom>
          </p:spPr>
        </p:pic>
        <p:pic>
          <p:nvPicPr>
            <p:cNvPr id="62" name="object 62"/>
            <p:cNvPicPr/>
            <p:nvPr/>
          </p:nvPicPr>
          <p:blipFill>
            <a:blip r:embed="rId5" cstate="print"/>
            <a:stretch>
              <a:fillRect/>
            </a:stretch>
          </p:blipFill>
          <p:spPr>
            <a:xfrm>
              <a:off x="4520184" y="2129028"/>
              <a:ext cx="86868" cy="86868"/>
            </a:xfrm>
            <a:prstGeom prst="rect">
              <a:avLst/>
            </a:prstGeom>
          </p:spPr>
        </p:pic>
        <p:pic>
          <p:nvPicPr>
            <p:cNvPr id="63" name="object 63"/>
            <p:cNvPicPr/>
            <p:nvPr/>
          </p:nvPicPr>
          <p:blipFill>
            <a:blip r:embed="rId8" cstate="print"/>
            <a:stretch>
              <a:fillRect/>
            </a:stretch>
          </p:blipFill>
          <p:spPr>
            <a:xfrm>
              <a:off x="4440936" y="2293620"/>
              <a:ext cx="88391" cy="88392"/>
            </a:xfrm>
            <a:prstGeom prst="rect">
              <a:avLst/>
            </a:prstGeom>
          </p:spPr>
        </p:pic>
        <p:pic>
          <p:nvPicPr>
            <p:cNvPr id="64" name="object 64"/>
            <p:cNvPicPr/>
            <p:nvPr/>
          </p:nvPicPr>
          <p:blipFill>
            <a:blip r:embed="rId9" cstate="print"/>
            <a:stretch>
              <a:fillRect/>
            </a:stretch>
          </p:blipFill>
          <p:spPr>
            <a:xfrm>
              <a:off x="4977384" y="2004060"/>
              <a:ext cx="86868" cy="88392"/>
            </a:xfrm>
            <a:prstGeom prst="rect">
              <a:avLst/>
            </a:prstGeom>
          </p:spPr>
        </p:pic>
        <p:pic>
          <p:nvPicPr>
            <p:cNvPr id="65" name="object 65"/>
            <p:cNvPicPr/>
            <p:nvPr/>
          </p:nvPicPr>
          <p:blipFill>
            <a:blip r:embed="rId10" cstate="print"/>
            <a:stretch>
              <a:fillRect/>
            </a:stretch>
          </p:blipFill>
          <p:spPr>
            <a:xfrm>
              <a:off x="5323332" y="2485644"/>
              <a:ext cx="88392" cy="86868"/>
            </a:xfrm>
            <a:prstGeom prst="rect">
              <a:avLst/>
            </a:prstGeom>
          </p:spPr>
        </p:pic>
        <p:pic>
          <p:nvPicPr>
            <p:cNvPr id="66" name="object 66"/>
            <p:cNvPicPr/>
            <p:nvPr/>
          </p:nvPicPr>
          <p:blipFill>
            <a:blip r:embed="rId3" cstate="print"/>
            <a:stretch>
              <a:fillRect/>
            </a:stretch>
          </p:blipFill>
          <p:spPr>
            <a:xfrm>
              <a:off x="4445508" y="1967484"/>
              <a:ext cx="88392" cy="86868"/>
            </a:xfrm>
            <a:prstGeom prst="rect">
              <a:avLst/>
            </a:prstGeom>
          </p:spPr>
        </p:pic>
        <p:pic>
          <p:nvPicPr>
            <p:cNvPr id="67" name="object 67"/>
            <p:cNvPicPr/>
            <p:nvPr/>
          </p:nvPicPr>
          <p:blipFill>
            <a:blip r:embed="rId5" cstate="print"/>
            <a:stretch>
              <a:fillRect/>
            </a:stretch>
          </p:blipFill>
          <p:spPr>
            <a:xfrm>
              <a:off x="4180332" y="1967484"/>
              <a:ext cx="86868" cy="86868"/>
            </a:xfrm>
            <a:prstGeom prst="rect">
              <a:avLst/>
            </a:prstGeom>
          </p:spPr>
        </p:pic>
        <p:pic>
          <p:nvPicPr>
            <p:cNvPr id="68" name="object 68"/>
            <p:cNvPicPr/>
            <p:nvPr/>
          </p:nvPicPr>
          <p:blipFill>
            <a:blip r:embed="rId8" cstate="print"/>
            <a:stretch>
              <a:fillRect/>
            </a:stretch>
          </p:blipFill>
          <p:spPr>
            <a:xfrm>
              <a:off x="4396740" y="2461259"/>
              <a:ext cx="88392" cy="88392"/>
            </a:xfrm>
            <a:prstGeom prst="rect">
              <a:avLst/>
            </a:prstGeom>
          </p:spPr>
        </p:pic>
        <p:pic>
          <p:nvPicPr>
            <p:cNvPr id="69" name="object 69"/>
            <p:cNvPicPr/>
            <p:nvPr/>
          </p:nvPicPr>
          <p:blipFill>
            <a:blip r:embed="rId11" cstate="print"/>
            <a:stretch>
              <a:fillRect/>
            </a:stretch>
          </p:blipFill>
          <p:spPr>
            <a:xfrm>
              <a:off x="4597908" y="2516123"/>
              <a:ext cx="88392" cy="86868"/>
            </a:xfrm>
            <a:prstGeom prst="rect">
              <a:avLst/>
            </a:prstGeom>
          </p:spPr>
        </p:pic>
        <p:pic>
          <p:nvPicPr>
            <p:cNvPr id="70" name="object 70"/>
            <p:cNvPicPr/>
            <p:nvPr/>
          </p:nvPicPr>
          <p:blipFill>
            <a:blip r:embed="rId6" cstate="print"/>
            <a:stretch>
              <a:fillRect/>
            </a:stretch>
          </p:blipFill>
          <p:spPr>
            <a:xfrm>
              <a:off x="4218432" y="2244852"/>
              <a:ext cx="86868" cy="88392"/>
            </a:xfrm>
            <a:prstGeom prst="rect">
              <a:avLst/>
            </a:prstGeom>
          </p:spPr>
        </p:pic>
        <p:pic>
          <p:nvPicPr>
            <p:cNvPr id="71" name="object 71"/>
            <p:cNvPicPr/>
            <p:nvPr/>
          </p:nvPicPr>
          <p:blipFill>
            <a:blip r:embed="rId6" cstate="print"/>
            <a:stretch>
              <a:fillRect/>
            </a:stretch>
          </p:blipFill>
          <p:spPr>
            <a:xfrm>
              <a:off x="4741164" y="2043684"/>
              <a:ext cx="86868" cy="88392"/>
            </a:xfrm>
            <a:prstGeom prst="rect">
              <a:avLst/>
            </a:prstGeom>
          </p:spPr>
        </p:pic>
        <p:pic>
          <p:nvPicPr>
            <p:cNvPr id="72" name="object 72"/>
            <p:cNvPicPr/>
            <p:nvPr/>
          </p:nvPicPr>
          <p:blipFill>
            <a:blip r:embed="rId6" cstate="print"/>
            <a:stretch>
              <a:fillRect/>
            </a:stretch>
          </p:blipFill>
          <p:spPr>
            <a:xfrm>
              <a:off x="4520184" y="1795272"/>
              <a:ext cx="86868" cy="88391"/>
            </a:xfrm>
            <a:prstGeom prst="rect">
              <a:avLst/>
            </a:prstGeom>
          </p:spPr>
        </p:pic>
        <p:pic>
          <p:nvPicPr>
            <p:cNvPr id="73" name="object 73"/>
            <p:cNvPicPr/>
            <p:nvPr/>
          </p:nvPicPr>
          <p:blipFill>
            <a:blip r:embed="rId13" cstate="print"/>
            <a:stretch>
              <a:fillRect/>
            </a:stretch>
          </p:blipFill>
          <p:spPr>
            <a:xfrm>
              <a:off x="4814316" y="1872996"/>
              <a:ext cx="88392" cy="86868"/>
            </a:xfrm>
            <a:prstGeom prst="rect">
              <a:avLst/>
            </a:prstGeom>
          </p:spPr>
        </p:pic>
        <p:pic>
          <p:nvPicPr>
            <p:cNvPr id="74" name="object 74"/>
            <p:cNvPicPr/>
            <p:nvPr/>
          </p:nvPicPr>
          <p:blipFill>
            <a:blip r:embed="rId14" cstate="print"/>
            <a:stretch>
              <a:fillRect/>
            </a:stretch>
          </p:blipFill>
          <p:spPr>
            <a:xfrm>
              <a:off x="3483864" y="3268980"/>
              <a:ext cx="86868" cy="86868"/>
            </a:xfrm>
            <a:prstGeom prst="rect">
              <a:avLst/>
            </a:prstGeom>
          </p:spPr>
        </p:pic>
        <p:pic>
          <p:nvPicPr>
            <p:cNvPr id="75" name="object 75"/>
            <p:cNvPicPr/>
            <p:nvPr/>
          </p:nvPicPr>
          <p:blipFill>
            <a:blip r:embed="rId15" cstate="print"/>
            <a:stretch>
              <a:fillRect/>
            </a:stretch>
          </p:blipFill>
          <p:spPr>
            <a:xfrm>
              <a:off x="3331464" y="3104388"/>
              <a:ext cx="88392" cy="88392"/>
            </a:xfrm>
            <a:prstGeom prst="rect">
              <a:avLst/>
            </a:prstGeom>
          </p:spPr>
        </p:pic>
        <p:pic>
          <p:nvPicPr>
            <p:cNvPr id="76" name="object 76"/>
            <p:cNvPicPr/>
            <p:nvPr/>
          </p:nvPicPr>
          <p:blipFill>
            <a:blip r:embed="rId3" cstate="print"/>
            <a:stretch>
              <a:fillRect/>
            </a:stretch>
          </p:blipFill>
          <p:spPr>
            <a:xfrm>
              <a:off x="6158484" y="3288791"/>
              <a:ext cx="88392" cy="86868"/>
            </a:xfrm>
            <a:prstGeom prst="rect">
              <a:avLst/>
            </a:prstGeom>
          </p:spPr>
        </p:pic>
        <p:pic>
          <p:nvPicPr>
            <p:cNvPr id="77" name="object 77"/>
            <p:cNvPicPr/>
            <p:nvPr/>
          </p:nvPicPr>
          <p:blipFill>
            <a:blip r:embed="rId15" cstate="print"/>
            <a:stretch>
              <a:fillRect/>
            </a:stretch>
          </p:blipFill>
          <p:spPr>
            <a:xfrm>
              <a:off x="5870448" y="3255263"/>
              <a:ext cx="88391" cy="88392"/>
            </a:xfrm>
            <a:prstGeom prst="rect">
              <a:avLst/>
            </a:prstGeom>
          </p:spPr>
        </p:pic>
        <p:pic>
          <p:nvPicPr>
            <p:cNvPr id="78" name="object 78"/>
            <p:cNvPicPr/>
            <p:nvPr/>
          </p:nvPicPr>
          <p:blipFill>
            <a:blip r:embed="rId8" cstate="print"/>
            <a:stretch>
              <a:fillRect/>
            </a:stretch>
          </p:blipFill>
          <p:spPr>
            <a:xfrm>
              <a:off x="6406896" y="2965704"/>
              <a:ext cx="88392" cy="88392"/>
            </a:xfrm>
            <a:prstGeom prst="rect">
              <a:avLst/>
            </a:prstGeom>
          </p:spPr>
        </p:pic>
        <p:pic>
          <p:nvPicPr>
            <p:cNvPr id="79" name="object 79"/>
            <p:cNvPicPr/>
            <p:nvPr/>
          </p:nvPicPr>
          <p:blipFill>
            <a:blip r:embed="rId18" cstate="print"/>
            <a:stretch>
              <a:fillRect/>
            </a:stretch>
          </p:blipFill>
          <p:spPr>
            <a:xfrm>
              <a:off x="6409944" y="3206496"/>
              <a:ext cx="88392" cy="88392"/>
            </a:xfrm>
            <a:prstGeom prst="rect">
              <a:avLst/>
            </a:prstGeom>
          </p:spPr>
        </p:pic>
        <p:pic>
          <p:nvPicPr>
            <p:cNvPr id="80" name="object 80"/>
            <p:cNvPicPr/>
            <p:nvPr/>
          </p:nvPicPr>
          <p:blipFill>
            <a:blip r:embed="rId10" cstate="print"/>
            <a:stretch>
              <a:fillRect/>
            </a:stretch>
          </p:blipFill>
          <p:spPr>
            <a:xfrm>
              <a:off x="5875020" y="2929127"/>
              <a:ext cx="88392" cy="86868"/>
            </a:xfrm>
            <a:prstGeom prst="rect">
              <a:avLst/>
            </a:prstGeom>
          </p:spPr>
        </p:pic>
        <p:pic>
          <p:nvPicPr>
            <p:cNvPr id="81" name="object 81"/>
            <p:cNvPicPr/>
            <p:nvPr/>
          </p:nvPicPr>
          <p:blipFill>
            <a:blip r:embed="rId5" cstate="print"/>
            <a:stretch>
              <a:fillRect/>
            </a:stretch>
          </p:blipFill>
          <p:spPr>
            <a:xfrm>
              <a:off x="5609844" y="2929127"/>
              <a:ext cx="86868" cy="86868"/>
            </a:xfrm>
            <a:prstGeom prst="rect">
              <a:avLst/>
            </a:prstGeom>
          </p:spPr>
        </p:pic>
        <p:pic>
          <p:nvPicPr>
            <p:cNvPr id="82" name="object 82"/>
            <p:cNvPicPr/>
            <p:nvPr/>
          </p:nvPicPr>
          <p:blipFill>
            <a:blip r:embed="rId5" cstate="print"/>
            <a:stretch>
              <a:fillRect/>
            </a:stretch>
          </p:blipFill>
          <p:spPr>
            <a:xfrm>
              <a:off x="5827776" y="3422904"/>
              <a:ext cx="86868" cy="86868"/>
            </a:xfrm>
            <a:prstGeom prst="rect">
              <a:avLst/>
            </a:prstGeom>
          </p:spPr>
        </p:pic>
        <p:pic>
          <p:nvPicPr>
            <p:cNvPr id="83" name="object 83"/>
            <p:cNvPicPr/>
            <p:nvPr/>
          </p:nvPicPr>
          <p:blipFill>
            <a:blip r:embed="rId5" cstate="print"/>
            <a:stretch>
              <a:fillRect/>
            </a:stretch>
          </p:blipFill>
          <p:spPr>
            <a:xfrm>
              <a:off x="6028944" y="3477767"/>
              <a:ext cx="86868" cy="86868"/>
            </a:xfrm>
            <a:prstGeom prst="rect">
              <a:avLst/>
            </a:prstGeom>
          </p:spPr>
        </p:pic>
        <p:pic>
          <p:nvPicPr>
            <p:cNvPr id="84" name="object 84"/>
            <p:cNvPicPr/>
            <p:nvPr/>
          </p:nvPicPr>
          <p:blipFill>
            <a:blip r:embed="rId3" cstate="print"/>
            <a:stretch>
              <a:fillRect/>
            </a:stretch>
          </p:blipFill>
          <p:spPr>
            <a:xfrm>
              <a:off x="6312408" y="3422904"/>
              <a:ext cx="88392" cy="86868"/>
            </a:xfrm>
            <a:prstGeom prst="rect">
              <a:avLst/>
            </a:prstGeom>
          </p:spPr>
        </p:pic>
        <p:pic>
          <p:nvPicPr>
            <p:cNvPr id="85" name="object 85"/>
            <p:cNvPicPr/>
            <p:nvPr/>
          </p:nvPicPr>
          <p:blipFill>
            <a:blip r:embed="rId18" cstate="print"/>
            <a:stretch>
              <a:fillRect/>
            </a:stretch>
          </p:blipFill>
          <p:spPr>
            <a:xfrm>
              <a:off x="5647944" y="3206496"/>
              <a:ext cx="88392" cy="88392"/>
            </a:xfrm>
            <a:prstGeom prst="rect">
              <a:avLst/>
            </a:prstGeom>
          </p:spPr>
        </p:pic>
        <p:pic>
          <p:nvPicPr>
            <p:cNvPr id="86" name="object 86"/>
            <p:cNvPicPr/>
            <p:nvPr/>
          </p:nvPicPr>
          <p:blipFill>
            <a:blip r:embed="rId10" cstate="print"/>
            <a:stretch>
              <a:fillRect/>
            </a:stretch>
          </p:blipFill>
          <p:spPr>
            <a:xfrm>
              <a:off x="6170676" y="3005327"/>
              <a:ext cx="88392" cy="86868"/>
            </a:xfrm>
            <a:prstGeom prst="rect">
              <a:avLst/>
            </a:prstGeom>
          </p:spPr>
        </p:pic>
        <p:pic>
          <p:nvPicPr>
            <p:cNvPr id="87" name="object 87"/>
            <p:cNvPicPr/>
            <p:nvPr/>
          </p:nvPicPr>
          <p:blipFill>
            <a:blip r:embed="rId8" cstate="print"/>
            <a:stretch>
              <a:fillRect/>
            </a:stretch>
          </p:blipFill>
          <p:spPr>
            <a:xfrm>
              <a:off x="5949696" y="2756916"/>
              <a:ext cx="88392" cy="88392"/>
            </a:xfrm>
            <a:prstGeom prst="rect">
              <a:avLst/>
            </a:prstGeom>
          </p:spPr>
        </p:pic>
        <p:pic>
          <p:nvPicPr>
            <p:cNvPr id="88" name="object 88"/>
            <p:cNvPicPr/>
            <p:nvPr/>
          </p:nvPicPr>
          <p:blipFill>
            <a:blip r:embed="rId19" cstate="print"/>
            <a:stretch>
              <a:fillRect/>
            </a:stretch>
          </p:blipFill>
          <p:spPr>
            <a:xfrm>
              <a:off x="6245352" y="2833116"/>
              <a:ext cx="86868" cy="88392"/>
            </a:xfrm>
            <a:prstGeom prst="rect">
              <a:avLst/>
            </a:prstGeom>
          </p:spPr>
        </p:pic>
        <p:pic>
          <p:nvPicPr>
            <p:cNvPr id="89" name="object 89"/>
            <p:cNvPicPr/>
            <p:nvPr/>
          </p:nvPicPr>
          <p:blipFill>
            <a:blip r:embed="rId8" cstate="print"/>
            <a:stretch>
              <a:fillRect/>
            </a:stretch>
          </p:blipFill>
          <p:spPr>
            <a:xfrm>
              <a:off x="3496056" y="2871216"/>
              <a:ext cx="88392" cy="88392"/>
            </a:xfrm>
            <a:prstGeom prst="rect">
              <a:avLst/>
            </a:prstGeom>
          </p:spPr>
        </p:pic>
        <p:pic>
          <p:nvPicPr>
            <p:cNvPr id="90" name="object 90"/>
            <p:cNvPicPr/>
            <p:nvPr/>
          </p:nvPicPr>
          <p:blipFill>
            <a:blip r:embed="rId20" cstate="print"/>
            <a:stretch>
              <a:fillRect/>
            </a:stretch>
          </p:blipFill>
          <p:spPr>
            <a:xfrm>
              <a:off x="4140708" y="2697480"/>
              <a:ext cx="86868" cy="88392"/>
            </a:xfrm>
            <a:prstGeom prst="rect">
              <a:avLst/>
            </a:prstGeom>
          </p:spPr>
        </p:pic>
        <p:pic>
          <p:nvPicPr>
            <p:cNvPr id="91" name="object 91"/>
            <p:cNvPicPr/>
            <p:nvPr/>
          </p:nvPicPr>
          <p:blipFill>
            <a:blip r:embed="rId7" cstate="print"/>
            <a:stretch>
              <a:fillRect/>
            </a:stretch>
          </p:blipFill>
          <p:spPr>
            <a:xfrm>
              <a:off x="3726180" y="2462784"/>
              <a:ext cx="88392" cy="88392"/>
            </a:xfrm>
            <a:prstGeom prst="rect">
              <a:avLst/>
            </a:prstGeom>
          </p:spPr>
        </p:pic>
        <p:pic>
          <p:nvPicPr>
            <p:cNvPr id="92" name="object 92"/>
            <p:cNvPicPr/>
            <p:nvPr/>
          </p:nvPicPr>
          <p:blipFill>
            <a:blip r:embed="rId18" cstate="print"/>
            <a:stretch>
              <a:fillRect/>
            </a:stretch>
          </p:blipFill>
          <p:spPr>
            <a:xfrm>
              <a:off x="3566160" y="2630424"/>
              <a:ext cx="88391" cy="88392"/>
            </a:xfrm>
            <a:prstGeom prst="rect">
              <a:avLst/>
            </a:prstGeom>
          </p:spPr>
        </p:pic>
        <p:pic>
          <p:nvPicPr>
            <p:cNvPr id="93" name="object 93"/>
            <p:cNvPicPr/>
            <p:nvPr/>
          </p:nvPicPr>
          <p:blipFill>
            <a:blip r:embed="rId9" cstate="print"/>
            <a:stretch>
              <a:fillRect/>
            </a:stretch>
          </p:blipFill>
          <p:spPr>
            <a:xfrm>
              <a:off x="3902964" y="2676144"/>
              <a:ext cx="86868" cy="88392"/>
            </a:xfrm>
            <a:prstGeom prst="rect">
              <a:avLst/>
            </a:prstGeom>
          </p:spPr>
        </p:pic>
        <p:pic>
          <p:nvPicPr>
            <p:cNvPr id="94" name="object 94"/>
            <p:cNvPicPr/>
            <p:nvPr/>
          </p:nvPicPr>
          <p:blipFill>
            <a:blip r:embed="rId3" cstate="print"/>
            <a:stretch>
              <a:fillRect/>
            </a:stretch>
          </p:blipFill>
          <p:spPr>
            <a:xfrm>
              <a:off x="4482084" y="2987039"/>
              <a:ext cx="88392" cy="86868"/>
            </a:xfrm>
            <a:prstGeom prst="rect">
              <a:avLst/>
            </a:prstGeom>
          </p:spPr>
        </p:pic>
        <p:pic>
          <p:nvPicPr>
            <p:cNvPr id="95" name="object 95"/>
            <p:cNvPicPr/>
            <p:nvPr/>
          </p:nvPicPr>
          <p:blipFill>
            <a:blip r:embed="rId8" cstate="print"/>
            <a:stretch>
              <a:fillRect/>
            </a:stretch>
          </p:blipFill>
          <p:spPr>
            <a:xfrm>
              <a:off x="5672328" y="2737104"/>
              <a:ext cx="88392" cy="88392"/>
            </a:xfrm>
            <a:prstGeom prst="rect">
              <a:avLst/>
            </a:prstGeom>
          </p:spPr>
        </p:pic>
        <p:pic>
          <p:nvPicPr>
            <p:cNvPr id="96" name="object 96"/>
            <p:cNvPicPr/>
            <p:nvPr/>
          </p:nvPicPr>
          <p:blipFill>
            <a:blip r:embed="rId19" cstate="print"/>
            <a:stretch>
              <a:fillRect/>
            </a:stretch>
          </p:blipFill>
          <p:spPr>
            <a:xfrm>
              <a:off x="5407152" y="2737104"/>
              <a:ext cx="86868" cy="88392"/>
            </a:xfrm>
            <a:prstGeom prst="rect">
              <a:avLst/>
            </a:prstGeom>
          </p:spPr>
        </p:pic>
        <p:pic>
          <p:nvPicPr>
            <p:cNvPr id="97" name="object 97"/>
            <p:cNvPicPr/>
            <p:nvPr/>
          </p:nvPicPr>
          <p:blipFill>
            <a:blip r:embed="rId7" cstate="print"/>
            <a:stretch>
              <a:fillRect/>
            </a:stretch>
          </p:blipFill>
          <p:spPr>
            <a:xfrm>
              <a:off x="5212080" y="2253995"/>
              <a:ext cx="88392" cy="88392"/>
            </a:xfrm>
            <a:prstGeom prst="rect">
              <a:avLst/>
            </a:prstGeom>
          </p:spPr>
        </p:pic>
        <p:pic>
          <p:nvPicPr>
            <p:cNvPr id="98" name="object 98"/>
            <p:cNvPicPr/>
            <p:nvPr/>
          </p:nvPicPr>
          <p:blipFill>
            <a:blip r:embed="rId6" cstate="print"/>
            <a:stretch>
              <a:fillRect/>
            </a:stretch>
          </p:blipFill>
          <p:spPr>
            <a:xfrm>
              <a:off x="4946904" y="2253995"/>
              <a:ext cx="86868" cy="88392"/>
            </a:xfrm>
            <a:prstGeom prst="rect">
              <a:avLst/>
            </a:prstGeom>
          </p:spPr>
        </p:pic>
      </p:grpSp>
      <p:cxnSp>
        <p:nvCxnSpPr>
          <p:cNvPr id="99" name="Straight Arrow Connector 98">
            <a:extLst>
              <a:ext uri="{FF2B5EF4-FFF2-40B4-BE49-F238E27FC236}">
                <a16:creationId xmlns:a16="http://schemas.microsoft.com/office/drawing/2014/main" id="{FAEF10FA-836D-C16B-827F-F4EBECA90910}"/>
              </a:ext>
            </a:extLst>
          </p:cNvPr>
          <p:cNvCxnSpPr>
            <a:cxnSpLocks/>
          </p:cNvCxnSpPr>
          <p:nvPr/>
        </p:nvCxnSpPr>
        <p:spPr>
          <a:xfrm flipH="1">
            <a:off x="5033772" y="1685883"/>
            <a:ext cx="681228" cy="4995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a:extLst>
              <a:ext uri="{FF2B5EF4-FFF2-40B4-BE49-F238E27FC236}">
                <a16:creationId xmlns:a16="http://schemas.microsoft.com/office/drawing/2014/main" id="{B7339C25-E8D9-48D1-AA1D-56CFD0D34B45}"/>
              </a:ext>
            </a:extLst>
          </p:cNvPr>
          <p:cNvCxnSpPr>
            <a:cxnSpLocks/>
          </p:cNvCxnSpPr>
          <p:nvPr/>
        </p:nvCxnSpPr>
        <p:spPr>
          <a:xfrm flipH="1">
            <a:off x="3710677" y="1725508"/>
            <a:ext cx="2172485" cy="160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4" name="Straight Arrow Connector 103">
            <a:extLst>
              <a:ext uri="{FF2B5EF4-FFF2-40B4-BE49-F238E27FC236}">
                <a16:creationId xmlns:a16="http://schemas.microsoft.com/office/drawing/2014/main" id="{003411D8-A95A-8877-BDF3-1B7084B5D15F}"/>
              </a:ext>
            </a:extLst>
          </p:cNvPr>
          <p:cNvCxnSpPr>
            <a:cxnSpLocks/>
          </p:cNvCxnSpPr>
          <p:nvPr/>
        </p:nvCxnSpPr>
        <p:spPr>
          <a:xfrm flipH="1">
            <a:off x="6009391" y="1760560"/>
            <a:ext cx="28696" cy="13133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7" name="TextBox 106">
            <a:extLst>
              <a:ext uri="{FF2B5EF4-FFF2-40B4-BE49-F238E27FC236}">
                <a16:creationId xmlns:a16="http://schemas.microsoft.com/office/drawing/2014/main" id="{FC788E48-00E9-ED39-FB92-C4B9BB85878F}"/>
              </a:ext>
            </a:extLst>
          </p:cNvPr>
          <p:cNvSpPr txBox="1"/>
          <p:nvPr/>
        </p:nvSpPr>
        <p:spPr>
          <a:xfrm>
            <a:off x="4176775" y="4306414"/>
            <a:ext cx="1168908" cy="307777"/>
          </a:xfrm>
          <a:prstGeom prst="rect">
            <a:avLst/>
          </a:prstGeom>
          <a:solidFill>
            <a:schemeClr val="accent6">
              <a:lumMod val="20000"/>
              <a:lumOff val="80000"/>
            </a:schemeClr>
          </a:solidFill>
        </p:spPr>
        <p:txBody>
          <a:bodyPr wrap="square" rtlCol="0">
            <a:spAutoFit/>
          </a:bodyPr>
          <a:lstStyle/>
          <a:p>
            <a:pPr algn="ctr"/>
            <a:r>
              <a:rPr lang="en-US" sz="1400" dirty="0">
                <a:solidFill>
                  <a:schemeClr val="accent6"/>
                </a:solidFill>
                <a:latin typeface="Arial" panose="020B0604020202020204" pitchFamily="34" charset="0"/>
                <a:cs typeface="Arial" panose="020B0604020202020204" pitchFamily="34" charset="0"/>
              </a:rPr>
              <a:t>Example 2</a:t>
            </a:r>
          </a:p>
        </p:txBody>
      </p:sp>
    </p:spTree>
    <p:extLst>
      <p:ext uri="{BB962C8B-B14F-4D97-AF65-F5344CB8AC3E}">
        <p14:creationId xmlns:p14="http://schemas.microsoft.com/office/powerpoint/2010/main" val="814568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68303" y="1620421"/>
            <a:ext cx="3616285" cy="2523132"/>
            <a:chOff x="3068303" y="1620421"/>
            <a:chExt cx="3616285" cy="2523132"/>
          </a:xfrm>
        </p:grpSpPr>
        <p:pic>
          <p:nvPicPr>
            <p:cNvPr id="3" name="object 3"/>
            <p:cNvPicPr/>
            <p:nvPr/>
          </p:nvPicPr>
          <p:blipFill>
            <a:blip r:embed="rId2" cstate="print"/>
            <a:stretch>
              <a:fillRect/>
            </a:stretch>
          </p:blipFill>
          <p:spPr>
            <a:xfrm>
              <a:off x="3068303" y="1620421"/>
              <a:ext cx="3616285" cy="2523132"/>
            </a:xfrm>
            <a:prstGeom prst="rect">
              <a:avLst/>
            </a:prstGeom>
          </p:spPr>
        </p:pic>
        <p:pic>
          <p:nvPicPr>
            <p:cNvPr id="4" name="object 4"/>
            <p:cNvPicPr/>
            <p:nvPr/>
          </p:nvPicPr>
          <p:blipFill>
            <a:blip r:embed="rId3" cstate="print"/>
            <a:stretch>
              <a:fillRect/>
            </a:stretch>
          </p:blipFill>
          <p:spPr>
            <a:xfrm>
              <a:off x="3614927" y="3323844"/>
              <a:ext cx="86868" cy="88392"/>
            </a:xfrm>
            <a:prstGeom prst="rect">
              <a:avLst/>
            </a:prstGeom>
          </p:spPr>
        </p:pic>
        <p:pic>
          <p:nvPicPr>
            <p:cNvPr id="5" name="object 5"/>
            <p:cNvPicPr/>
            <p:nvPr/>
          </p:nvPicPr>
          <p:blipFill>
            <a:blip r:embed="rId4" cstate="print"/>
            <a:stretch>
              <a:fillRect/>
            </a:stretch>
          </p:blipFill>
          <p:spPr>
            <a:xfrm>
              <a:off x="3995927" y="3457955"/>
              <a:ext cx="86868" cy="86868"/>
            </a:xfrm>
            <a:prstGeom prst="rect">
              <a:avLst/>
            </a:prstGeom>
          </p:spPr>
        </p:pic>
        <p:pic>
          <p:nvPicPr>
            <p:cNvPr id="6" name="object 6"/>
            <p:cNvPicPr/>
            <p:nvPr/>
          </p:nvPicPr>
          <p:blipFill>
            <a:blip r:embed="rId4" cstate="print"/>
            <a:stretch>
              <a:fillRect/>
            </a:stretch>
          </p:blipFill>
          <p:spPr>
            <a:xfrm>
              <a:off x="3857243" y="3241547"/>
              <a:ext cx="86868" cy="86868"/>
            </a:xfrm>
            <a:prstGeom prst="rect">
              <a:avLst/>
            </a:prstGeom>
          </p:spPr>
        </p:pic>
        <p:pic>
          <p:nvPicPr>
            <p:cNvPr id="7" name="object 7"/>
            <p:cNvPicPr/>
            <p:nvPr/>
          </p:nvPicPr>
          <p:blipFill>
            <a:blip r:embed="rId5" cstate="print"/>
            <a:stretch>
              <a:fillRect/>
            </a:stretch>
          </p:blipFill>
          <p:spPr>
            <a:xfrm>
              <a:off x="4168139" y="3236975"/>
              <a:ext cx="88392" cy="86868"/>
            </a:xfrm>
            <a:prstGeom prst="rect">
              <a:avLst/>
            </a:prstGeom>
          </p:spPr>
        </p:pic>
        <p:pic>
          <p:nvPicPr>
            <p:cNvPr id="8" name="object 8"/>
            <p:cNvPicPr/>
            <p:nvPr/>
          </p:nvPicPr>
          <p:blipFill>
            <a:blip r:embed="rId6" cstate="print"/>
            <a:stretch>
              <a:fillRect/>
            </a:stretch>
          </p:blipFill>
          <p:spPr>
            <a:xfrm>
              <a:off x="4131563" y="3653027"/>
              <a:ext cx="86868" cy="88391"/>
            </a:xfrm>
            <a:prstGeom prst="rect">
              <a:avLst/>
            </a:prstGeom>
          </p:spPr>
        </p:pic>
        <p:pic>
          <p:nvPicPr>
            <p:cNvPr id="9" name="object 9"/>
            <p:cNvPicPr/>
            <p:nvPr/>
          </p:nvPicPr>
          <p:blipFill>
            <a:blip r:embed="rId7" cstate="print"/>
            <a:stretch>
              <a:fillRect/>
            </a:stretch>
          </p:blipFill>
          <p:spPr>
            <a:xfrm>
              <a:off x="3805427" y="3621023"/>
              <a:ext cx="86868" cy="88391"/>
            </a:xfrm>
            <a:prstGeom prst="rect">
              <a:avLst/>
            </a:prstGeom>
          </p:spPr>
        </p:pic>
        <p:pic>
          <p:nvPicPr>
            <p:cNvPr id="10" name="object 10"/>
            <p:cNvPicPr/>
            <p:nvPr/>
          </p:nvPicPr>
          <p:blipFill>
            <a:blip r:embed="rId8" cstate="print"/>
            <a:stretch>
              <a:fillRect/>
            </a:stretch>
          </p:blipFill>
          <p:spPr>
            <a:xfrm>
              <a:off x="3607307" y="3496055"/>
              <a:ext cx="88392" cy="88392"/>
            </a:xfrm>
            <a:prstGeom prst="rect">
              <a:avLst/>
            </a:prstGeom>
          </p:spPr>
        </p:pic>
        <p:pic>
          <p:nvPicPr>
            <p:cNvPr id="11" name="object 11"/>
            <p:cNvPicPr/>
            <p:nvPr/>
          </p:nvPicPr>
          <p:blipFill>
            <a:blip r:embed="rId9" cstate="print"/>
            <a:stretch>
              <a:fillRect/>
            </a:stretch>
          </p:blipFill>
          <p:spPr>
            <a:xfrm>
              <a:off x="3483863" y="3268979"/>
              <a:ext cx="86868" cy="86868"/>
            </a:xfrm>
            <a:prstGeom prst="rect">
              <a:avLst/>
            </a:prstGeom>
          </p:spPr>
        </p:pic>
        <p:pic>
          <p:nvPicPr>
            <p:cNvPr id="12" name="object 12"/>
            <p:cNvPicPr/>
            <p:nvPr/>
          </p:nvPicPr>
          <p:blipFill>
            <a:blip r:embed="rId10" cstate="print"/>
            <a:stretch>
              <a:fillRect/>
            </a:stretch>
          </p:blipFill>
          <p:spPr>
            <a:xfrm>
              <a:off x="3331463" y="3104388"/>
              <a:ext cx="88392" cy="88392"/>
            </a:xfrm>
            <a:prstGeom prst="rect">
              <a:avLst/>
            </a:prstGeom>
          </p:spPr>
        </p:pic>
        <p:pic>
          <p:nvPicPr>
            <p:cNvPr id="13" name="object 13"/>
            <p:cNvPicPr/>
            <p:nvPr/>
          </p:nvPicPr>
          <p:blipFill>
            <a:blip r:embed="rId11" cstate="print"/>
            <a:stretch>
              <a:fillRect/>
            </a:stretch>
          </p:blipFill>
          <p:spPr>
            <a:xfrm>
              <a:off x="6158483" y="3288792"/>
              <a:ext cx="88392" cy="86868"/>
            </a:xfrm>
            <a:prstGeom prst="rect">
              <a:avLst/>
            </a:prstGeom>
          </p:spPr>
        </p:pic>
        <p:pic>
          <p:nvPicPr>
            <p:cNvPr id="14" name="object 14"/>
            <p:cNvPicPr/>
            <p:nvPr/>
          </p:nvPicPr>
          <p:blipFill>
            <a:blip r:embed="rId12" cstate="print"/>
            <a:stretch>
              <a:fillRect/>
            </a:stretch>
          </p:blipFill>
          <p:spPr>
            <a:xfrm>
              <a:off x="6028944" y="3477767"/>
              <a:ext cx="86868" cy="86868"/>
            </a:xfrm>
            <a:prstGeom prst="rect">
              <a:avLst/>
            </a:prstGeom>
          </p:spPr>
        </p:pic>
        <p:pic>
          <p:nvPicPr>
            <p:cNvPr id="15" name="object 15"/>
            <p:cNvPicPr/>
            <p:nvPr/>
          </p:nvPicPr>
          <p:blipFill>
            <a:blip r:embed="rId11" cstate="print"/>
            <a:stretch>
              <a:fillRect/>
            </a:stretch>
          </p:blipFill>
          <p:spPr>
            <a:xfrm>
              <a:off x="6312407" y="3422904"/>
              <a:ext cx="88392" cy="86868"/>
            </a:xfrm>
            <a:prstGeom prst="rect">
              <a:avLst/>
            </a:prstGeom>
          </p:spPr>
        </p:pic>
        <p:pic>
          <p:nvPicPr>
            <p:cNvPr id="16" name="object 16"/>
            <p:cNvPicPr/>
            <p:nvPr/>
          </p:nvPicPr>
          <p:blipFill>
            <a:blip r:embed="rId13" cstate="print"/>
            <a:stretch>
              <a:fillRect/>
            </a:stretch>
          </p:blipFill>
          <p:spPr>
            <a:xfrm>
              <a:off x="3496055" y="1699260"/>
              <a:ext cx="3162173" cy="2414016"/>
            </a:xfrm>
            <a:prstGeom prst="rect">
              <a:avLst/>
            </a:prstGeom>
          </p:spPr>
        </p:pic>
      </p:grpSp>
      <p:sp>
        <p:nvSpPr>
          <p:cNvPr id="17" name="object 1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18" name="object 18"/>
          <p:cNvSpPr txBox="1"/>
          <p:nvPr/>
        </p:nvSpPr>
        <p:spPr>
          <a:xfrm>
            <a:off x="249427" y="1280541"/>
            <a:ext cx="2172970" cy="269240"/>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sz="1600" dirty="0">
                <a:solidFill>
                  <a:srgbClr val="352D22"/>
                </a:solidFill>
                <a:latin typeface="Arial"/>
                <a:cs typeface="Arial"/>
              </a:rPr>
              <a:t>Now</a:t>
            </a:r>
            <a:r>
              <a:rPr sz="1600" spc="-65" dirty="0">
                <a:solidFill>
                  <a:srgbClr val="352D22"/>
                </a:solidFill>
                <a:latin typeface="Arial"/>
                <a:cs typeface="Arial"/>
              </a:rPr>
              <a:t> </a:t>
            </a:r>
            <a:r>
              <a:rPr sz="1600" dirty="0">
                <a:solidFill>
                  <a:srgbClr val="352D22"/>
                </a:solidFill>
                <a:latin typeface="Arial"/>
                <a:cs typeface="Arial"/>
              </a:rPr>
              <a:t>update</a:t>
            </a:r>
            <a:r>
              <a:rPr sz="1600" spc="-50" dirty="0">
                <a:solidFill>
                  <a:srgbClr val="352D22"/>
                </a:solidFill>
                <a:latin typeface="Arial"/>
                <a:cs typeface="Arial"/>
              </a:rPr>
              <a:t> </a:t>
            </a:r>
            <a:r>
              <a:rPr sz="1600" spc="-10" dirty="0">
                <a:solidFill>
                  <a:srgbClr val="352D22"/>
                </a:solidFill>
                <a:latin typeface="Arial"/>
                <a:cs typeface="Arial"/>
              </a:rPr>
              <a:t>centroid</a:t>
            </a:r>
            <a:endParaRPr sz="1600">
              <a:latin typeface="Arial"/>
              <a:cs typeface="Arial"/>
            </a:endParaRPr>
          </a:p>
        </p:txBody>
      </p:sp>
      <p:sp>
        <p:nvSpPr>
          <p:cNvPr id="19" name="object 19"/>
          <p:cNvSpPr txBox="1"/>
          <p:nvPr/>
        </p:nvSpPr>
        <p:spPr>
          <a:xfrm>
            <a:off x="6737350" y="1967560"/>
            <a:ext cx="132461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Find</a:t>
            </a:r>
            <a:r>
              <a:rPr sz="1600" spc="-30" dirty="0">
                <a:solidFill>
                  <a:srgbClr val="352D22"/>
                </a:solidFill>
                <a:latin typeface="Arial"/>
                <a:cs typeface="Arial"/>
              </a:rPr>
              <a:t> </a:t>
            </a:r>
            <a:r>
              <a:rPr sz="1600" dirty="0">
                <a:solidFill>
                  <a:srgbClr val="352D22"/>
                </a:solidFill>
                <a:latin typeface="Arial"/>
                <a:cs typeface="Arial"/>
              </a:rPr>
              <a:t>the</a:t>
            </a:r>
            <a:r>
              <a:rPr sz="1600" spc="-20" dirty="0">
                <a:solidFill>
                  <a:srgbClr val="352D22"/>
                </a:solidFill>
                <a:latin typeface="Arial"/>
                <a:cs typeface="Arial"/>
              </a:rPr>
              <a:t> mean</a:t>
            </a:r>
            <a:endParaRPr sz="1600">
              <a:latin typeface="Arial"/>
              <a:cs typeface="Arial"/>
            </a:endParaRPr>
          </a:p>
        </p:txBody>
      </p:sp>
    </p:spTree>
    <p:extLst>
      <p:ext uri="{BB962C8B-B14F-4D97-AF65-F5344CB8AC3E}">
        <p14:creationId xmlns:p14="http://schemas.microsoft.com/office/powerpoint/2010/main" val="141680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68303" y="1620421"/>
            <a:ext cx="3616285" cy="2523132"/>
            <a:chOff x="3068303" y="1620421"/>
            <a:chExt cx="3616285" cy="2523132"/>
          </a:xfrm>
        </p:grpSpPr>
        <p:pic>
          <p:nvPicPr>
            <p:cNvPr id="3" name="object 3"/>
            <p:cNvPicPr/>
            <p:nvPr/>
          </p:nvPicPr>
          <p:blipFill>
            <a:blip r:embed="rId2" cstate="print"/>
            <a:stretch>
              <a:fillRect/>
            </a:stretch>
          </p:blipFill>
          <p:spPr>
            <a:xfrm>
              <a:off x="3068303" y="1620421"/>
              <a:ext cx="3616285" cy="2523132"/>
            </a:xfrm>
            <a:prstGeom prst="rect">
              <a:avLst/>
            </a:prstGeom>
          </p:spPr>
        </p:pic>
        <p:pic>
          <p:nvPicPr>
            <p:cNvPr id="4" name="object 4"/>
            <p:cNvPicPr/>
            <p:nvPr/>
          </p:nvPicPr>
          <p:blipFill>
            <a:blip r:embed="rId3" cstate="print"/>
            <a:stretch>
              <a:fillRect/>
            </a:stretch>
          </p:blipFill>
          <p:spPr>
            <a:xfrm>
              <a:off x="4728972" y="2327148"/>
              <a:ext cx="88391" cy="86868"/>
            </a:xfrm>
            <a:prstGeom prst="rect">
              <a:avLst/>
            </a:prstGeom>
          </p:spPr>
        </p:pic>
        <p:pic>
          <p:nvPicPr>
            <p:cNvPr id="5" name="object 5"/>
            <p:cNvPicPr/>
            <p:nvPr/>
          </p:nvPicPr>
          <p:blipFill>
            <a:blip r:embed="rId4" cstate="print"/>
            <a:stretch>
              <a:fillRect/>
            </a:stretch>
          </p:blipFill>
          <p:spPr>
            <a:xfrm>
              <a:off x="3614927" y="3323844"/>
              <a:ext cx="86868" cy="88392"/>
            </a:xfrm>
            <a:prstGeom prst="rect">
              <a:avLst/>
            </a:prstGeom>
          </p:spPr>
        </p:pic>
        <p:pic>
          <p:nvPicPr>
            <p:cNvPr id="6" name="object 6"/>
            <p:cNvPicPr/>
            <p:nvPr/>
          </p:nvPicPr>
          <p:blipFill>
            <a:blip r:embed="rId5" cstate="print"/>
            <a:stretch>
              <a:fillRect/>
            </a:stretch>
          </p:blipFill>
          <p:spPr>
            <a:xfrm>
              <a:off x="3995927" y="3457955"/>
              <a:ext cx="86868" cy="86868"/>
            </a:xfrm>
            <a:prstGeom prst="rect">
              <a:avLst/>
            </a:prstGeom>
          </p:spPr>
        </p:pic>
        <p:pic>
          <p:nvPicPr>
            <p:cNvPr id="7" name="object 7"/>
            <p:cNvPicPr/>
            <p:nvPr/>
          </p:nvPicPr>
          <p:blipFill>
            <a:blip r:embed="rId6" cstate="print"/>
            <a:stretch>
              <a:fillRect/>
            </a:stretch>
          </p:blipFill>
          <p:spPr>
            <a:xfrm>
              <a:off x="3857243" y="3241547"/>
              <a:ext cx="86868" cy="86868"/>
            </a:xfrm>
            <a:prstGeom prst="rect">
              <a:avLst/>
            </a:prstGeom>
          </p:spPr>
        </p:pic>
        <p:pic>
          <p:nvPicPr>
            <p:cNvPr id="8" name="object 8"/>
            <p:cNvPicPr/>
            <p:nvPr/>
          </p:nvPicPr>
          <p:blipFill>
            <a:blip r:embed="rId7" cstate="print"/>
            <a:stretch>
              <a:fillRect/>
            </a:stretch>
          </p:blipFill>
          <p:spPr>
            <a:xfrm>
              <a:off x="4168139" y="3236975"/>
              <a:ext cx="88392" cy="86868"/>
            </a:xfrm>
            <a:prstGeom prst="rect">
              <a:avLst/>
            </a:prstGeom>
          </p:spPr>
        </p:pic>
        <p:pic>
          <p:nvPicPr>
            <p:cNvPr id="9" name="object 9"/>
            <p:cNvPicPr/>
            <p:nvPr/>
          </p:nvPicPr>
          <p:blipFill>
            <a:blip r:embed="rId8" cstate="print"/>
            <a:stretch>
              <a:fillRect/>
            </a:stretch>
          </p:blipFill>
          <p:spPr>
            <a:xfrm>
              <a:off x="4131563" y="3653027"/>
              <a:ext cx="86868" cy="88391"/>
            </a:xfrm>
            <a:prstGeom prst="rect">
              <a:avLst/>
            </a:prstGeom>
          </p:spPr>
        </p:pic>
        <p:pic>
          <p:nvPicPr>
            <p:cNvPr id="10" name="object 10"/>
            <p:cNvPicPr/>
            <p:nvPr/>
          </p:nvPicPr>
          <p:blipFill>
            <a:blip r:embed="rId8" cstate="print"/>
            <a:stretch>
              <a:fillRect/>
            </a:stretch>
          </p:blipFill>
          <p:spPr>
            <a:xfrm>
              <a:off x="3805427" y="3621023"/>
              <a:ext cx="86868" cy="88391"/>
            </a:xfrm>
            <a:prstGeom prst="rect">
              <a:avLst/>
            </a:prstGeom>
          </p:spPr>
        </p:pic>
        <p:pic>
          <p:nvPicPr>
            <p:cNvPr id="11" name="object 11"/>
            <p:cNvPicPr/>
            <p:nvPr/>
          </p:nvPicPr>
          <p:blipFill>
            <a:blip r:embed="rId9" cstate="print"/>
            <a:stretch>
              <a:fillRect/>
            </a:stretch>
          </p:blipFill>
          <p:spPr>
            <a:xfrm>
              <a:off x="3607307" y="3496055"/>
              <a:ext cx="88392" cy="88392"/>
            </a:xfrm>
            <a:prstGeom prst="rect">
              <a:avLst/>
            </a:prstGeom>
          </p:spPr>
        </p:pic>
        <p:pic>
          <p:nvPicPr>
            <p:cNvPr id="12" name="object 12"/>
            <p:cNvPicPr/>
            <p:nvPr/>
          </p:nvPicPr>
          <p:blipFill>
            <a:blip r:embed="rId5" cstate="print"/>
            <a:stretch>
              <a:fillRect/>
            </a:stretch>
          </p:blipFill>
          <p:spPr>
            <a:xfrm>
              <a:off x="3529583" y="3090672"/>
              <a:ext cx="86868" cy="86868"/>
            </a:xfrm>
            <a:prstGeom prst="rect">
              <a:avLst/>
            </a:prstGeom>
          </p:spPr>
        </p:pic>
        <p:pic>
          <p:nvPicPr>
            <p:cNvPr id="13" name="object 13"/>
            <p:cNvPicPr/>
            <p:nvPr/>
          </p:nvPicPr>
          <p:blipFill>
            <a:blip r:embed="rId7" cstate="print"/>
            <a:stretch>
              <a:fillRect/>
            </a:stretch>
          </p:blipFill>
          <p:spPr>
            <a:xfrm>
              <a:off x="3726179" y="3051047"/>
              <a:ext cx="88392" cy="86868"/>
            </a:xfrm>
            <a:prstGeom prst="rect">
              <a:avLst/>
            </a:prstGeom>
          </p:spPr>
        </p:pic>
        <p:pic>
          <p:nvPicPr>
            <p:cNvPr id="14" name="object 14"/>
            <p:cNvPicPr/>
            <p:nvPr/>
          </p:nvPicPr>
          <p:blipFill>
            <a:blip r:embed="rId5" cstate="print"/>
            <a:stretch>
              <a:fillRect/>
            </a:stretch>
          </p:blipFill>
          <p:spPr>
            <a:xfrm>
              <a:off x="3995927" y="3080004"/>
              <a:ext cx="86868" cy="86868"/>
            </a:xfrm>
            <a:prstGeom prst="rect">
              <a:avLst/>
            </a:prstGeom>
          </p:spPr>
        </p:pic>
        <p:pic>
          <p:nvPicPr>
            <p:cNvPr id="15" name="object 15"/>
            <p:cNvPicPr/>
            <p:nvPr/>
          </p:nvPicPr>
          <p:blipFill>
            <a:blip r:embed="rId9" cstate="print"/>
            <a:stretch>
              <a:fillRect/>
            </a:stretch>
          </p:blipFill>
          <p:spPr>
            <a:xfrm>
              <a:off x="3843527" y="2915411"/>
              <a:ext cx="88392" cy="88392"/>
            </a:xfrm>
            <a:prstGeom prst="rect">
              <a:avLst/>
            </a:prstGeom>
          </p:spPr>
        </p:pic>
        <p:pic>
          <p:nvPicPr>
            <p:cNvPr id="16" name="object 16"/>
            <p:cNvPicPr/>
            <p:nvPr/>
          </p:nvPicPr>
          <p:blipFill>
            <a:blip r:embed="rId10" cstate="print"/>
            <a:stretch>
              <a:fillRect/>
            </a:stretch>
          </p:blipFill>
          <p:spPr>
            <a:xfrm>
              <a:off x="4538472" y="2100072"/>
              <a:ext cx="86867" cy="88392"/>
            </a:xfrm>
            <a:prstGeom prst="rect">
              <a:avLst/>
            </a:prstGeom>
          </p:spPr>
        </p:pic>
        <p:pic>
          <p:nvPicPr>
            <p:cNvPr id="17" name="object 17"/>
            <p:cNvPicPr/>
            <p:nvPr/>
          </p:nvPicPr>
          <p:blipFill>
            <a:blip r:embed="rId11" cstate="print"/>
            <a:stretch>
              <a:fillRect/>
            </a:stretch>
          </p:blipFill>
          <p:spPr>
            <a:xfrm>
              <a:off x="4440936" y="2293620"/>
              <a:ext cx="88391" cy="88392"/>
            </a:xfrm>
            <a:prstGeom prst="rect">
              <a:avLst/>
            </a:prstGeom>
          </p:spPr>
        </p:pic>
        <p:pic>
          <p:nvPicPr>
            <p:cNvPr id="18" name="object 18"/>
            <p:cNvPicPr/>
            <p:nvPr/>
          </p:nvPicPr>
          <p:blipFill>
            <a:blip r:embed="rId12" cstate="print"/>
            <a:stretch>
              <a:fillRect/>
            </a:stretch>
          </p:blipFill>
          <p:spPr>
            <a:xfrm>
              <a:off x="4977383" y="2004060"/>
              <a:ext cx="86868" cy="88392"/>
            </a:xfrm>
            <a:prstGeom prst="rect">
              <a:avLst/>
            </a:prstGeom>
          </p:spPr>
        </p:pic>
        <p:pic>
          <p:nvPicPr>
            <p:cNvPr id="19" name="object 19"/>
            <p:cNvPicPr/>
            <p:nvPr/>
          </p:nvPicPr>
          <p:blipFill>
            <a:blip r:embed="rId3" cstate="print"/>
            <a:stretch>
              <a:fillRect/>
            </a:stretch>
          </p:blipFill>
          <p:spPr>
            <a:xfrm>
              <a:off x="4445507" y="1967484"/>
              <a:ext cx="88392" cy="86868"/>
            </a:xfrm>
            <a:prstGeom prst="rect">
              <a:avLst/>
            </a:prstGeom>
          </p:spPr>
        </p:pic>
        <p:pic>
          <p:nvPicPr>
            <p:cNvPr id="20" name="object 20"/>
            <p:cNvPicPr/>
            <p:nvPr/>
          </p:nvPicPr>
          <p:blipFill>
            <a:blip r:embed="rId13" cstate="print"/>
            <a:stretch>
              <a:fillRect/>
            </a:stretch>
          </p:blipFill>
          <p:spPr>
            <a:xfrm>
              <a:off x="4180331" y="1967484"/>
              <a:ext cx="86868" cy="86868"/>
            </a:xfrm>
            <a:prstGeom prst="rect">
              <a:avLst/>
            </a:prstGeom>
          </p:spPr>
        </p:pic>
        <p:pic>
          <p:nvPicPr>
            <p:cNvPr id="21" name="object 21"/>
            <p:cNvPicPr/>
            <p:nvPr/>
          </p:nvPicPr>
          <p:blipFill>
            <a:blip r:embed="rId11" cstate="print"/>
            <a:stretch>
              <a:fillRect/>
            </a:stretch>
          </p:blipFill>
          <p:spPr>
            <a:xfrm>
              <a:off x="4396739" y="2461260"/>
              <a:ext cx="88392" cy="88392"/>
            </a:xfrm>
            <a:prstGeom prst="rect">
              <a:avLst/>
            </a:prstGeom>
          </p:spPr>
        </p:pic>
        <p:pic>
          <p:nvPicPr>
            <p:cNvPr id="22" name="object 22"/>
            <p:cNvPicPr/>
            <p:nvPr/>
          </p:nvPicPr>
          <p:blipFill>
            <a:blip r:embed="rId14" cstate="print"/>
            <a:stretch>
              <a:fillRect/>
            </a:stretch>
          </p:blipFill>
          <p:spPr>
            <a:xfrm>
              <a:off x="4597907" y="2516124"/>
              <a:ext cx="88392" cy="86868"/>
            </a:xfrm>
            <a:prstGeom prst="rect">
              <a:avLst/>
            </a:prstGeom>
          </p:spPr>
        </p:pic>
        <p:pic>
          <p:nvPicPr>
            <p:cNvPr id="23" name="object 23"/>
            <p:cNvPicPr/>
            <p:nvPr/>
          </p:nvPicPr>
          <p:blipFill>
            <a:blip r:embed="rId15" cstate="print"/>
            <a:stretch>
              <a:fillRect/>
            </a:stretch>
          </p:blipFill>
          <p:spPr>
            <a:xfrm>
              <a:off x="4873751" y="2185416"/>
              <a:ext cx="88392" cy="88392"/>
            </a:xfrm>
            <a:prstGeom prst="rect">
              <a:avLst/>
            </a:prstGeom>
          </p:spPr>
        </p:pic>
        <p:pic>
          <p:nvPicPr>
            <p:cNvPr id="24" name="object 24"/>
            <p:cNvPicPr/>
            <p:nvPr/>
          </p:nvPicPr>
          <p:blipFill>
            <a:blip r:embed="rId16" cstate="print"/>
            <a:stretch>
              <a:fillRect/>
            </a:stretch>
          </p:blipFill>
          <p:spPr>
            <a:xfrm>
              <a:off x="4218431" y="2244852"/>
              <a:ext cx="86868" cy="88392"/>
            </a:xfrm>
            <a:prstGeom prst="rect">
              <a:avLst/>
            </a:prstGeom>
          </p:spPr>
        </p:pic>
        <p:pic>
          <p:nvPicPr>
            <p:cNvPr id="25" name="object 25"/>
            <p:cNvPicPr/>
            <p:nvPr/>
          </p:nvPicPr>
          <p:blipFill>
            <a:blip r:embed="rId16" cstate="print"/>
            <a:stretch>
              <a:fillRect/>
            </a:stretch>
          </p:blipFill>
          <p:spPr>
            <a:xfrm>
              <a:off x="4741163" y="2043684"/>
              <a:ext cx="86868" cy="88392"/>
            </a:xfrm>
            <a:prstGeom prst="rect">
              <a:avLst/>
            </a:prstGeom>
          </p:spPr>
        </p:pic>
        <p:pic>
          <p:nvPicPr>
            <p:cNvPr id="26" name="object 26"/>
            <p:cNvPicPr/>
            <p:nvPr/>
          </p:nvPicPr>
          <p:blipFill>
            <a:blip r:embed="rId16" cstate="print"/>
            <a:stretch>
              <a:fillRect/>
            </a:stretch>
          </p:blipFill>
          <p:spPr>
            <a:xfrm>
              <a:off x="4520183" y="1795272"/>
              <a:ext cx="86868" cy="88391"/>
            </a:xfrm>
            <a:prstGeom prst="rect">
              <a:avLst/>
            </a:prstGeom>
          </p:spPr>
        </p:pic>
        <p:pic>
          <p:nvPicPr>
            <p:cNvPr id="27" name="object 27"/>
            <p:cNvPicPr/>
            <p:nvPr/>
          </p:nvPicPr>
          <p:blipFill>
            <a:blip r:embed="rId17" cstate="print"/>
            <a:stretch>
              <a:fillRect/>
            </a:stretch>
          </p:blipFill>
          <p:spPr>
            <a:xfrm>
              <a:off x="4814316" y="1872996"/>
              <a:ext cx="88392" cy="86868"/>
            </a:xfrm>
            <a:prstGeom prst="rect">
              <a:avLst/>
            </a:prstGeom>
          </p:spPr>
        </p:pic>
        <p:pic>
          <p:nvPicPr>
            <p:cNvPr id="28" name="object 28"/>
            <p:cNvPicPr/>
            <p:nvPr/>
          </p:nvPicPr>
          <p:blipFill>
            <a:blip r:embed="rId18" cstate="print"/>
            <a:stretch>
              <a:fillRect/>
            </a:stretch>
          </p:blipFill>
          <p:spPr>
            <a:xfrm>
              <a:off x="3483863" y="3268979"/>
              <a:ext cx="86868" cy="86868"/>
            </a:xfrm>
            <a:prstGeom prst="rect">
              <a:avLst/>
            </a:prstGeom>
          </p:spPr>
        </p:pic>
        <p:pic>
          <p:nvPicPr>
            <p:cNvPr id="29" name="object 29"/>
            <p:cNvPicPr/>
            <p:nvPr/>
          </p:nvPicPr>
          <p:blipFill>
            <a:blip r:embed="rId19" cstate="print"/>
            <a:stretch>
              <a:fillRect/>
            </a:stretch>
          </p:blipFill>
          <p:spPr>
            <a:xfrm>
              <a:off x="3331463" y="3104388"/>
              <a:ext cx="88392" cy="88392"/>
            </a:xfrm>
            <a:prstGeom prst="rect">
              <a:avLst/>
            </a:prstGeom>
          </p:spPr>
        </p:pic>
        <p:pic>
          <p:nvPicPr>
            <p:cNvPr id="30" name="object 30"/>
            <p:cNvPicPr/>
            <p:nvPr/>
          </p:nvPicPr>
          <p:blipFill>
            <a:blip r:embed="rId20" cstate="print"/>
            <a:stretch>
              <a:fillRect/>
            </a:stretch>
          </p:blipFill>
          <p:spPr>
            <a:xfrm>
              <a:off x="6158483" y="3288792"/>
              <a:ext cx="88392" cy="86868"/>
            </a:xfrm>
            <a:prstGeom prst="rect">
              <a:avLst/>
            </a:prstGeom>
          </p:spPr>
        </p:pic>
        <p:pic>
          <p:nvPicPr>
            <p:cNvPr id="31" name="object 31"/>
            <p:cNvPicPr/>
            <p:nvPr/>
          </p:nvPicPr>
          <p:blipFill>
            <a:blip r:embed="rId21" cstate="print"/>
            <a:stretch>
              <a:fillRect/>
            </a:stretch>
          </p:blipFill>
          <p:spPr>
            <a:xfrm>
              <a:off x="5949695" y="3090672"/>
              <a:ext cx="88392" cy="86868"/>
            </a:xfrm>
            <a:prstGeom prst="rect">
              <a:avLst/>
            </a:prstGeom>
          </p:spPr>
        </p:pic>
        <p:pic>
          <p:nvPicPr>
            <p:cNvPr id="32" name="object 32"/>
            <p:cNvPicPr/>
            <p:nvPr/>
          </p:nvPicPr>
          <p:blipFill>
            <a:blip r:embed="rId22" cstate="print"/>
            <a:stretch>
              <a:fillRect/>
            </a:stretch>
          </p:blipFill>
          <p:spPr>
            <a:xfrm>
              <a:off x="5870447" y="3255264"/>
              <a:ext cx="88391" cy="88392"/>
            </a:xfrm>
            <a:prstGeom prst="rect">
              <a:avLst/>
            </a:prstGeom>
          </p:spPr>
        </p:pic>
        <p:pic>
          <p:nvPicPr>
            <p:cNvPr id="33" name="object 33"/>
            <p:cNvPicPr/>
            <p:nvPr/>
          </p:nvPicPr>
          <p:blipFill>
            <a:blip r:embed="rId23" cstate="print"/>
            <a:stretch>
              <a:fillRect/>
            </a:stretch>
          </p:blipFill>
          <p:spPr>
            <a:xfrm>
              <a:off x="6406896" y="2965704"/>
              <a:ext cx="88392" cy="88392"/>
            </a:xfrm>
            <a:prstGeom prst="rect">
              <a:avLst/>
            </a:prstGeom>
          </p:spPr>
        </p:pic>
        <p:pic>
          <p:nvPicPr>
            <p:cNvPr id="34" name="object 34"/>
            <p:cNvPicPr/>
            <p:nvPr/>
          </p:nvPicPr>
          <p:blipFill>
            <a:blip r:embed="rId24" cstate="print"/>
            <a:stretch>
              <a:fillRect/>
            </a:stretch>
          </p:blipFill>
          <p:spPr>
            <a:xfrm>
              <a:off x="6409944" y="3206496"/>
              <a:ext cx="88392" cy="88392"/>
            </a:xfrm>
            <a:prstGeom prst="rect">
              <a:avLst/>
            </a:prstGeom>
          </p:spPr>
        </p:pic>
        <p:pic>
          <p:nvPicPr>
            <p:cNvPr id="35" name="object 35"/>
            <p:cNvPicPr/>
            <p:nvPr/>
          </p:nvPicPr>
          <p:blipFill>
            <a:blip r:embed="rId25" cstate="print"/>
            <a:stretch>
              <a:fillRect/>
            </a:stretch>
          </p:blipFill>
          <p:spPr>
            <a:xfrm>
              <a:off x="5875019" y="2929127"/>
              <a:ext cx="88392" cy="86868"/>
            </a:xfrm>
            <a:prstGeom prst="rect">
              <a:avLst/>
            </a:prstGeom>
          </p:spPr>
        </p:pic>
        <p:pic>
          <p:nvPicPr>
            <p:cNvPr id="36" name="object 36"/>
            <p:cNvPicPr/>
            <p:nvPr/>
          </p:nvPicPr>
          <p:blipFill>
            <a:blip r:embed="rId26" cstate="print"/>
            <a:stretch>
              <a:fillRect/>
            </a:stretch>
          </p:blipFill>
          <p:spPr>
            <a:xfrm>
              <a:off x="5609844" y="2929127"/>
              <a:ext cx="86868" cy="86868"/>
            </a:xfrm>
            <a:prstGeom prst="rect">
              <a:avLst/>
            </a:prstGeom>
          </p:spPr>
        </p:pic>
        <p:pic>
          <p:nvPicPr>
            <p:cNvPr id="37" name="object 37"/>
            <p:cNvPicPr/>
            <p:nvPr/>
          </p:nvPicPr>
          <p:blipFill>
            <a:blip r:embed="rId26" cstate="print"/>
            <a:stretch>
              <a:fillRect/>
            </a:stretch>
          </p:blipFill>
          <p:spPr>
            <a:xfrm>
              <a:off x="5827775" y="3422904"/>
              <a:ext cx="86868" cy="86868"/>
            </a:xfrm>
            <a:prstGeom prst="rect">
              <a:avLst/>
            </a:prstGeom>
          </p:spPr>
        </p:pic>
        <p:pic>
          <p:nvPicPr>
            <p:cNvPr id="38" name="object 38"/>
            <p:cNvPicPr/>
            <p:nvPr/>
          </p:nvPicPr>
          <p:blipFill>
            <a:blip r:embed="rId26" cstate="print"/>
            <a:stretch>
              <a:fillRect/>
            </a:stretch>
          </p:blipFill>
          <p:spPr>
            <a:xfrm>
              <a:off x="6028944" y="3477767"/>
              <a:ext cx="86868" cy="86868"/>
            </a:xfrm>
            <a:prstGeom prst="rect">
              <a:avLst/>
            </a:prstGeom>
          </p:spPr>
        </p:pic>
        <p:pic>
          <p:nvPicPr>
            <p:cNvPr id="39" name="object 39"/>
            <p:cNvPicPr/>
            <p:nvPr/>
          </p:nvPicPr>
          <p:blipFill>
            <a:blip r:embed="rId20" cstate="print"/>
            <a:stretch>
              <a:fillRect/>
            </a:stretch>
          </p:blipFill>
          <p:spPr>
            <a:xfrm>
              <a:off x="6312407" y="3422904"/>
              <a:ext cx="88392" cy="86868"/>
            </a:xfrm>
            <a:prstGeom prst="rect">
              <a:avLst/>
            </a:prstGeom>
          </p:spPr>
        </p:pic>
        <p:pic>
          <p:nvPicPr>
            <p:cNvPr id="40" name="object 40"/>
            <p:cNvPicPr/>
            <p:nvPr/>
          </p:nvPicPr>
          <p:blipFill>
            <a:blip r:embed="rId24" cstate="print"/>
            <a:stretch>
              <a:fillRect/>
            </a:stretch>
          </p:blipFill>
          <p:spPr>
            <a:xfrm>
              <a:off x="5647944" y="3206496"/>
              <a:ext cx="88392" cy="88392"/>
            </a:xfrm>
            <a:prstGeom prst="rect">
              <a:avLst/>
            </a:prstGeom>
          </p:spPr>
        </p:pic>
        <p:pic>
          <p:nvPicPr>
            <p:cNvPr id="41" name="object 41"/>
            <p:cNvPicPr/>
            <p:nvPr/>
          </p:nvPicPr>
          <p:blipFill>
            <a:blip r:embed="rId25" cstate="print"/>
            <a:stretch>
              <a:fillRect/>
            </a:stretch>
          </p:blipFill>
          <p:spPr>
            <a:xfrm>
              <a:off x="6170675" y="3005327"/>
              <a:ext cx="88392" cy="86868"/>
            </a:xfrm>
            <a:prstGeom prst="rect">
              <a:avLst/>
            </a:prstGeom>
          </p:spPr>
        </p:pic>
        <p:pic>
          <p:nvPicPr>
            <p:cNvPr id="42" name="object 42"/>
            <p:cNvPicPr/>
            <p:nvPr/>
          </p:nvPicPr>
          <p:blipFill>
            <a:blip r:embed="rId23" cstate="print"/>
            <a:stretch>
              <a:fillRect/>
            </a:stretch>
          </p:blipFill>
          <p:spPr>
            <a:xfrm>
              <a:off x="5949695" y="2756916"/>
              <a:ext cx="88392" cy="88392"/>
            </a:xfrm>
            <a:prstGeom prst="rect">
              <a:avLst/>
            </a:prstGeom>
          </p:spPr>
        </p:pic>
        <p:pic>
          <p:nvPicPr>
            <p:cNvPr id="43" name="object 43"/>
            <p:cNvPicPr/>
            <p:nvPr/>
          </p:nvPicPr>
          <p:blipFill>
            <a:blip r:embed="rId27" cstate="print"/>
            <a:stretch>
              <a:fillRect/>
            </a:stretch>
          </p:blipFill>
          <p:spPr>
            <a:xfrm>
              <a:off x="6245351" y="2833116"/>
              <a:ext cx="86868" cy="88392"/>
            </a:xfrm>
            <a:prstGeom prst="rect">
              <a:avLst/>
            </a:prstGeom>
          </p:spPr>
        </p:pic>
        <p:pic>
          <p:nvPicPr>
            <p:cNvPr id="45" name="object 45"/>
            <p:cNvPicPr/>
            <p:nvPr/>
          </p:nvPicPr>
          <p:blipFill>
            <a:blip r:embed="rId28" cstate="print"/>
            <a:stretch>
              <a:fillRect/>
            </a:stretch>
          </p:blipFill>
          <p:spPr>
            <a:xfrm>
              <a:off x="3496055" y="2871216"/>
              <a:ext cx="88392" cy="88392"/>
            </a:xfrm>
            <a:prstGeom prst="rect">
              <a:avLst/>
            </a:prstGeom>
          </p:spPr>
        </p:pic>
        <p:pic>
          <p:nvPicPr>
            <p:cNvPr id="46" name="object 46"/>
            <p:cNvPicPr/>
            <p:nvPr/>
          </p:nvPicPr>
          <p:blipFill>
            <a:blip r:embed="rId29" cstate="print"/>
            <a:stretch>
              <a:fillRect/>
            </a:stretch>
          </p:blipFill>
          <p:spPr>
            <a:xfrm>
              <a:off x="4189475" y="2628900"/>
              <a:ext cx="88392" cy="88392"/>
            </a:xfrm>
            <a:prstGeom prst="rect">
              <a:avLst/>
            </a:prstGeom>
          </p:spPr>
        </p:pic>
        <p:pic>
          <p:nvPicPr>
            <p:cNvPr id="47" name="object 47"/>
            <p:cNvPicPr/>
            <p:nvPr/>
          </p:nvPicPr>
          <p:blipFill>
            <a:blip r:embed="rId19" cstate="print"/>
            <a:stretch>
              <a:fillRect/>
            </a:stretch>
          </p:blipFill>
          <p:spPr>
            <a:xfrm>
              <a:off x="3774947" y="2394204"/>
              <a:ext cx="88391" cy="88392"/>
            </a:xfrm>
            <a:prstGeom prst="rect">
              <a:avLst/>
            </a:prstGeom>
          </p:spPr>
        </p:pic>
        <p:pic>
          <p:nvPicPr>
            <p:cNvPr id="48" name="object 48"/>
            <p:cNvPicPr/>
            <p:nvPr/>
          </p:nvPicPr>
          <p:blipFill>
            <a:blip r:embed="rId30" cstate="print"/>
            <a:stretch>
              <a:fillRect/>
            </a:stretch>
          </p:blipFill>
          <p:spPr>
            <a:xfrm>
              <a:off x="3566159" y="2630424"/>
              <a:ext cx="88391" cy="88392"/>
            </a:xfrm>
            <a:prstGeom prst="rect">
              <a:avLst/>
            </a:prstGeom>
          </p:spPr>
        </p:pic>
        <p:pic>
          <p:nvPicPr>
            <p:cNvPr id="49" name="object 49"/>
            <p:cNvPicPr/>
            <p:nvPr/>
          </p:nvPicPr>
          <p:blipFill>
            <a:blip r:embed="rId4" cstate="print"/>
            <a:stretch>
              <a:fillRect/>
            </a:stretch>
          </p:blipFill>
          <p:spPr>
            <a:xfrm>
              <a:off x="3951731" y="2607563"/>
              <a:ext cx="86868" cy="88392"/>
            </a:xfrm>
            <a:prstGeom prst="rect">
              <a:avLst/>
            </a:prstGeom>
          </p:spPr>
        </p:pic>
        <p:pic>
          <p:nvPicPr>
            <p:cNvPr id="50" name="object 50"/>
            <p:cNvPicPr/>
            <p:nvPr/>
          </p:nvPicPr>
          <p:blipFill>
            <a:blip r:embed="rId9" cstate="print"/>
            <a:stretch>
              <a:fillRect/>
            </a:stretch>
          </p:blipFill>
          <p:spPr>
            <a:xfrm>
              <a:off x="4530851" y="2916936"/>
              <a:ext cx="88392" cy="88392"/>
            </a:xfrm>
            <a:prstGeom prst="rect">
              <a:avLst/>
            </a:prstGeom>
          </p:spPr>
        </p:pic>
        <p:pic>
          <p:nvPicPr>
            <p:cNvPr id="51" name="object 51"/>
            <p:cNvPicPr/>
            <p:nvPr/>
          </p:nvPicPr>
          <p:blipFill>
            <a:blip r:embed="rId31" cstate="print"/>
            <a:stretch>
              <a:fillRect/>
            </a:stretch>
          </p:blipFill>
          <p:spPr>
            <a:xfrm>
              <a:off x="5323332" y="2485644"/>
              <a:ext cx="88392" cy="86868"/>
            </a:xfrm>
            <a:prstGeom prst="rect">
              <a:avLst/>
            </a:prstGeom>
          </p:spPr>
        </p:pic>
        <p:pic>
          <p:nvPicPr>
            <p:cNvPr id="52" name="object 52"/>
            <p:cNvPicPr/>
            <p:nvPr/>
          </p:nvPicPr>
          <p:blipFill>
            <a:blip r:embed="rId32" cstate="print"/>
            <a:stretch>
              <a:fillRect/>
            </a:stretch>
          </p:blipFill>
          <p:spPr>
            <a:xfrm>
              <a:off x="5570219" y="2523744"/>
              <a:ext cx="88392" cy="88392"/>
            </a:xfrm>
            <a:prstGeom prst="rect">
              <a:avLst/>
            </a:prstGeom>
          </p:spPr>
        </p:pic>
        <p:sp>
          <p:nvSpPr>
            <p:cNvPr id="53" name="object 53"/>
            <p:cNvSpPr/>
            <p:nvPr/>
          </p:nvSpPr>
          <p:spPr>
            <a:xfrm>
              <a:off x="4028727" y="1898142"/>
              <a:ext cx="2214880" cy="2192020"/>
            </a:xfrm>
            <a:custGeom>
              <a:avLst/>
              <a:gdLst/>
              <a:ahLst/>
              <a:cxnLst/>
              <a:rect l="l" t="t" r="r" b="b"/>
              <a:pathLst>
                <a:path w="2214879" h="2192020">
                  <a:moveTo>
                    <a:pt x="20921" y="0"/>
                  </a:moveTo>
                  <a:lnTo>
                    <a:pt x="16538" y="51378"/>
                  </a:lnTo>
                  <a:lnTo>
                    <a:pt x="12329" y="102607"/>
                  </a:lnTo>
                  <a:lnTo>
                    <a:pt x="8470" y="153542"/>
                  </a:lnTo>
                  <a:lnTo>
                    <a:pt x="5133" y="204033"/>
                  </a:lnTo>
                  <a:lnTo>
                    <a:pt x="2493" y="253935"/>
                  </a:lnTo>
                  <a:lnTo>
                    <a:pt x="724" y="303101"/>
                  </a:lnTo>
                  <a:lnTo>
                    <a:pt x="0" y="351383"/>
                  </a:lnTo>
                  <a:lnTo>
                    <a:pt x="493" y="398634"/>
                  </a:lnTo>
                  <a:lnTo>
                    <a:pt x="2379" y="444707"/>
                  </a:lnTo>
                  <a:lnTo>
                    <a:pt x="5830" y="489455"/>
                  </a:lnTo>
                  <a:lnTo>
                    <a:pt x="11022" y="532731"/>
                  </a:lnTo>
                  <a:lnTo>
                    <a:pt x="18127" y="574389"/>
                  </a:lnTo>
                  <a:lnTo>
                    <a:pt x="27320" y="614280"/>
                  </a:lnTo>
                  <a:lnTo>
                    <a:pt x="38774" y="652258"/>
                  </a:lnTo>
                  <a:lnTo>
                    <a:pt x="52664" y="688176"/>
                  </a:lnTo>
                  <a:lnTo>
                    <a:pt x="88444" y="753242"/>
                  </a:lnTo>
                  <a:lnTo>
                    <a:pt x="136052" y="808304"/>
                  </a:lnTo>
                  <a:lnTo>
                    <a:pt x="196877" y="852182"/>
                  </a:lnTo>
                  <a:lnTo>
                    <a:pt x="232682" y="869561"/>
                  </a:lnTo>
                  <a:lnTo>
                    <a:pt x="272312" y="883703"/>
                  </a:lnTo>
                  <a:lnTo>
                    <a:pt x="315942" y="894460"/>
                  </a:lnTo>
                  <a:lnTo>
                    <a:pt x="378706" y="901542"/>
                  </a:lnTo>
                  <a:lnTo>
                    <a:pt x="414704" y="902206"/>
                  </a:lnTo>
                  <a:lnTo>
                    <a:pt x="453541" y="901073"/>
                  </a:lnTo>
                  <a:lnTo>
                    <a:pt x="495040" y="898233"/>
                  </a:lnTo>
                  <a:lnTo>
                    <a:pt x="539020" y="893778"/>
                  </a:lnTo>
                  <a:lnTo>
                    <a:pt x="585305" y="887796"/>
                  </a:lnTo>
                  <a:lnTo>
                    <a:pt x="633715" y="880380"/>
                  </a:lnTo>
                  <a:lnTo>
                    <a:pt x="684071" y="871619"/>
                  </a:lnTo>
                  <a:lnTo>
                    <a:pt x="736196" y="861604"/>
                  </a:lnTo>
                  <a:lnTo>
                    <a:pt x="789910" y="850426"/>
                  </a:lnTo>
                  <a:lnTo>
                    <a:pt x="845036" y="838174"/>
                  </a:lnTo>
                  <a:lnTo>
                    <a:pt x="901393" y="824940"/>
                  </a:lnTo>
                  <a:lnTo>
                    <a:pt x="958805" y="810813"/>
                  </a:lnTo>
                  <a:lnTo>
                    <a:pt x="1017092" y="795885"/>
                  </a:lnTo>
                  <a:lnTo>
                    <a:pt x="1076076" y="780246"/>
                  </a:lnTo>
                  <a:lnTo>
                    <a:pt x="1135578" y="763987"/>
                  </a:lnTo>
                  <a:lnTo>
                    <a:pt x="1195420" y="747197"/>
                  </a:lnTo>
                  <a:lnTo>
                    <a:pt x="1255422" y="729968"/>
                  </a:lnTo>
                  <a:lnTo>
                    <a:pt x="1315408" y="712389"/>
                  </a:lnTo>
                  <a:lnTo>
                    <a:pt x="1375197" y="694552"/>
                  </a:lnTo>
                  <a:lnTo>
                    <a:pt x="1434612" y="676547"/>
                  </a:lnTo>
                  <a:lnTo>
                    <a:pt x="1493474" y="658465"/>
                  </a:lnTo>
                  <a:lnTo>
                    <a:pt x="1551604" y="640395"/>
                  </a:lnTo>
                  <a:lnTo>
                    <a:pt x="1608824" y="622428"/>
                  </a:lnTo>
                  <a:lnTo>
                    <a:pt x="1664955" y="604656"/>
                  </a:lnTo>
                  <a:lnTo>
                    <a:pt x="1719819" y="587168"/>
                  </a:lnTo>
                  <a:lnTo>
                    <a:pt x="1773237" y="570055"/>
                  </a:lnTo>
                  <a:lnTo>
                    <a:pt x="1825030" y="553407"/>
                  </a:lnTo>
                  <a:lnTo>
                    <a:pt x="1875021" y="537315"/>
                  </a:lnTo>
                  <a:lnTo>
                    <a:pt x="1923030" y="521869"/>
                  </a:lnTo>
                  <a:lnTo>
                    <a:pt x="1968878" y="507161"/>
                  </a:lnTo>
                  <a:lnTo>
                    <a:pt x="2012389" y="493279"/>
                  </a:lnTo>
                  <a:lnTo>
                    <a:pt x="2053381" y="480316"/>
                  </a:lnTo>
                  <a:lnTo>
                    <a:pt x="2091679" y="468361"/>
                  </a:lnTo>
                  <a:lnTo>
                    <a:pt x="2159471" y="447838"/>
                  </a:lnTo>
                  <a:lnTo>
                    <a:pt x="2188610" y="439451"/>
                  </a:lnTo>
                  <a:lnTo>
                    <a:pt x="2214338" y="432434"/>
                  </a:lnTo>
                </a:path>
                <a:path w="2214879" h="2192020">
                  <a:moveTo>
                    <a:pt x="1115534" y="784859"/>
                  </a:moveTo>
                  <a:lnTo>
                    <a:pt x="1127170" y="846895"/>
                  </a:lnTo>
                  <a:lnTo>
                    <a:pt x="1138820" y="908829"/>
                  </a:lnTo>
                  <a:lnTo>
                    <a:pt x="1150498" y="970562"/>
                  </a:lnTo>
                  <a:lnTo>
                    <a:pt x="1162219" y="1031991"/>
                  </a:lnTo>
                  <a:lnTo>
                    <a:pt x="1173997" y="1093016"/>
                  </a:lnTo>
                  <a:lnTo>
                    <a:pt x="1185845" y="1153536"/>
                  </a:lnTo>
                  <a:lnTo>
                    <a:pt x="1197780" y="1213449"/>
                  </a:lnTo>
                  <a:lnTo>
                    <a:pt x="1209814" y="1272655"/>
                  </a:lnTo>
                  <a:lnTo>
                    <a:pt x="1221961" y="1331051"/>
                  </a:lnTo>
                  <a:lnTo>
                    <a:pt x="1234237" y="1388538"/>
                  </a:lnTo>
                  <a:lnTo>
                    <a:pt x="1246655" y="1445015"/>
                  </a:lnTo>
                  <a:lnTo>
                    <a:pt x="1259229" y="1500379"/>
                  </a:lnTo>
                  <a:lnTo>
                    <a:pt x="1271974" y="1554530"/>
                  </a:lnTo>
                  <a:lnTo>
                    <a:pt x="1284904" y="1607366"/>
                  </a:lnTo>
                  <a:lnTo>
                    <a:pt x="1298033" y="1658788"/>
                  </a:lnTo>
                  <a:lnTo>
                    <a:pt x="1311376" y="1708693"/>
                  </a:lnTo>
                  <a:lnTo>
                    <a:pt x="1324946" y="1756980"/>
                  </a:lnTo>
                  <a:lnTo>
                    <a:pt x="1338758" y="1803549"/>
                  </a:lnTo>
                  <a:lnTo>
                    <a:pt x="1352825" y="1848298"/>
                  </a:lnTo>
                  <a:lnTo>
                    <a:pt x="1367164" y="1891125"/>
                  </a:lnTo>
                  <a:lnTo>
                    <a:pt x="1381786" y="1931931"/>
                  </a:lnTo>
                  <a:lnTo>
                    <a:pt x="1396707" y="1970614"/>
                  </a:lnTo>
                  <a:lnTo>
                    <a:pt x="1411942" y="2007073"/>
                  </a:lnTo>
                  <a:lnTo>
                    <a:pt x="1443406" y="2072913"/>
                  </a:lnTo>
                  <a:lnTo>
                    <a:pt x="1476292" y="2128643"/>
                  </a:lnTo>
                  <a:lnTo>
                    <a:pt x="1510715" y="2173454"/>
                  </a:lnTo>
                  <a:lnTo>
                    <a:pt x="1528538" y="2191512"/>
                  </a:lnTo>
                </a:path>
              </a:pathLst>
            </a:custGeom>
            <a:ln w="25908">
              <a:solidFill>
                <a:srgbClr val="AF4D00"/>
              </a:solidFill>
            </a:ln>
          </p:spPr>
          <p:txBody>
            <a:bodyPr wrap="square" lIns="0" tIns="0" rIns="0" bIns="0" rtlCol="0"/>
            <a:lstStyle/>
            <a:p>
              <a:endParaRPr/>
            </a:p>
          </p:txBody>
        </p:sp>
      </p:grpSp>
      <p:sp>
        <p:nvSpPr>
          <p:cNvPr id="54" name="object 5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55" name="object 55"/>
          <p:cNvSpPr txBox="1"/>
          <p:nvPr/>
        </p:nvSpPr>
        <p:spPr>
          <a:xfrm>
            <a:off x="249427" y="1280541"/>
            <a:ext cx="1746250" cy="269240"/>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sz="1600" dirty="0">
                <a:solidFill>
                  <a:srgbClr val="352D22"/>
                </a:solidFill>
                <a:latin typeface="Arial"/>
                <a:cs typeface="Arial"/>
              </a:rPr>
              <a:t>Give</a:t>
            </a:r>
            <a:r>
              <a:rPr sz="1600" spc="-50" dirty="0">
                <a:solidFill>
                  <a:srgbClr val="352D22"/>
                </a:solidFill>
                <a:latin typeface="Arial"/>
                <a:cs typeface="Arial"/>
              </a:rPr>
              <a:t> </a:t>
            </a:r>
            <a:r>
              <a:rPr sz="1600" dirty="0">
                <a:solidFill>
                  <a:srgbClr val="352D22"/>
                </a:solidFill>
                <a:latin typeface="Arial"/>
                <a:cs typeface="Arial"/>
              </a:rPr>
              <a:t>new</a:t>
            </a:r>
            <a:r>
              <a:rPr sz="1600" spc="-30" dirty="0">
                <a:solidFill>
                  <a:srgbClr val="352D22"/>
                </a:solidFill>
                <a:latin typeface="Arial"/>
                <a:cs typeface="Arial"/>
              </a:rPr>
              <a:t> </a:t>
            </a:r>
            <a:r>
              <a:rPr sz="1600" spc="-10" dirty="0">
                <a:solidFill>
                  <a:srgbClr val="352D22"/>
                </a:solidFill>
                <a:latin typeface="Arial"/>
                <a:cs typeface="Arial"/>
              </a:rPr>
              <a:t>labels</a:t>
            </a:r>
            <a:endParaRPr sz="1600">
              <a:latin typeface="Arial"/>
              <a:cs typeface="Arial"/>
            </a:endParaRPr>
          </a:p>
        </p:txBody>
      </p:sp>
    </p:spTree>
    <p:extLst>
      <p:ext uri="{BB962C8B-B14F-4D97-AF65-F5344CB8AC3E}">
        <p14:creationId xmlns:p14="http://schemas.microsoft.com/office/powerpoint/2010/main" val="2607574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68303" y="1620421"/>
            <a:ext cx="3616325" cy="2523490"/>
            <a:chOff x="3068303" y="1620421"/>
            <a:chExt cx="3616325" cy="2523490"/>
          </a:xfrm>
        </p:grpSpPr>
        <p:pic>
          <p:nvPicPr>
            <p:cNvPr id="3" name="object 3"/>
            <p:cNvPicPr/>
            <p:nvPr/>
          </p:nvPicPr>
          <p:blipFill>
            <a:blip r:embed="rId2" cstate="print"/>
            <a:stretch>
              <a:fillRect/>
            </a:stretch>
          </p:blipFill>
          <p:spPr>
            <a:xfrm>
              <a:off x="3068303" y="1620421"/>
              <a:ext cx="3616285" cy="2523132"/>
            </a:xfrm>
            <a:prstGeom prst="rect">
              <a:avLst/>
            </a:prstGeom>
          </p:spPr>
        </p:pic>
        <p:pic>
          <p:nvPicPr>
            <p:cNvPr id="4" name="object 4"/>
            <p:cNvPicPr/>
            <p:nvPr/>
          </p:nvPicPr>
          <p:blipFill>
            <a:blip r:embed="rId3" cstate="print"/>
            <a:stretch>
              <a:fillRect/>
            </a:stretch>
          </p:blipFill>
          <p:spPr>
            <a:xfrm>
              <a:off x="4728972" y="2327148"/>
              <a:ext cx="88391" cy="86868"/>
            </a:xfrm>
            <a:prstGeom prst="rect">
              <a:avLst/>
            </a:prstGeom>
          </p:spPr>
        </p:pic>
        <p:pic>
          <p:nvPicPr>
            <p:cNvPr id="5" name="object 5"/>
            <p:cNvPicPr/>
            <p:nvPr/>
          </p:nvPicPr>
          <p:blipFill>
            <a:blip r:embed="rId4" cstate="print"/>
            <a:stretch>
              <a:fillRect/>
            </a:stretch>
          </p:blipFill>
          <p:spPr>
            <a:xfrm>
              <a:off x="3614927" y="3323844"/>
              <a:ext cx="86868" cy="88392"/>
            </a:xfrm>
            <a:prstGeom prst="rect">
              <a:avLst/>
            </a:prstGeom>
          </p:spPr>
        </p:pic>
        <p:pic>
          <p:nvPicPr>
            <p:cNvPr id="6" name="object 6"/>
            <p:cNvPicPr/>
            <p:nvPr/>
          </p:nvPicPr>
          <p:blipFill>
            <a:blip r:embed="rId5" cstate="print"/>
            <a:stretch>
              <a:fillRect/>
            </a:stretch>
          </p:blipFill>
          <p:spPr>
            <a:xfrm>
              <a:off x="3995927" y="3457955"/>
              <a:ext cx="86868" cy="86868"/>
            </a:xfrm>
            <a:prstGeom prst="rect">
              <a:avLst/>
            </a:prstGeom>
          </p:spPr>
        </p:pic>
        <p:pic>
          <p:nvPicPr>
            <p:cNvPr id="7" name="object 7"/>
            <p:cNvPicPr/>
            <p:nvPr/>
          </p:nvPicPr>
          <p:blipFill>
            <a:blip r:embed="rId6" cstate="print"/>
            <a:stretch>
              <a:fillRect/>
            </a:stretch>
          </p:blipFill>
          <p:spPr>
            <a:xfrm>
              <a:off x="3857243" y="3241547"/>
              <a:ext cx="86868" cy="86868"/>
            </a:xfrm>
            <a:prstGeom prst="rect">
              <a:avLst/>
            </a:prstGeom>
          </p:spPr>
        </p:pic>
        <p:pic>
          <p:nvPicPr>
            <p:cNvPr id="8" name="object 8"/>
            <p:cNvPicPr/>
            <p:nvPr/>
          </p:nvPicPr>
          <p:blipFill>
            <a:blip r:embed="rId7" cstate="print"/>
            <a:stretch>
              <a:fillRect/>
            </a:stretch>
          </p:blipFill>
          <p:spPr>
            <a:xfrm>
              <a:off x="4168139" y="3236975"/>
              <a:ext cx="88392" cy="86868"/>
            </a:xfrm>
            <a:prstGeom prst="rect">
              <a:avLst/>
            </a:prstGeom>
          </p:spPr>
        </p:pic>
        <p:pic>
          <p:nvPicPr>
            <p:cNvPr id="9" name="object 9"/>
            <p:cNvPicPr/>
            <p:nvPr/>
          </p:nvPicPr>
          <p:blipFill>
            <a:blip r:embed="rId8" cstate="print"/>
            <a:stretch>
              <a:fillRect/>
            </a:stretch>
          </p:blipFill>
          <p:spPr>
            <a:xfrm>
              <a:off x="4131563" y="3653027"/>
              <a:ext cx="86868" cy="88391"/>
            </a:xfrm>
            <a:prstGeom prst="rect">
              <a:avLst/>
            </a:prstGeom>
          </p:spPr>
        </p:pic>
        <p:pic>
          <p:nvPicPr>
            <p:cNvPr id="10" name="object 10"/>
            <p:cNvPicPr/>
            <p:nvPr/>
          </p:nvPicPr>
          <p:blipFill>
            <a:blip r:embed="rId8" cstate="print"/>
            <a:stretch>
              <a:fillRect/>
            </a:stretch>
          </p:blipFill>
          <p:spPr>
            <a:xfrm>
              <a:off x="3805427" y="3621023"/>
              <a:ext cx="86868" cy="88391"/>
            </a:xfrm>
            <a:prstGeom prst="rect">
              <a:avLst/>
            </a:prstGeom>
          </p:spPr>
        </p:pic>
        <p:pic>
          <p:nvPicPr>
            <p:cNvPr id="11" name="object 11"/>
            <p:cNvPicPr/>
            <p:nvPr/>
          </p:nvPicPr>
          <p:blipFill>
            <a:blip r:embed="rId9" cstate="print"/>
            <a:stretch>
              <a:fillRect/>
            </a:stretch>
          </p:blipFill>
          <p:spPr>
            <a:xfrm>
              <a:off x="3607307" y="3496055"/>
              <a:ext cx="88392" cy="88392"/>
            </a:xfrm>
            <a:prstGeom prst="rect">
              <a:avLst/>
            </a:prstGeom>
          </p:spPr>
        </p:pic>
        <p:pic>
          <p:nvPicPr>
            <p:cNvPr id="12" name="object 12"/>
            <p:cNvPicPr/>
            <p:nvPr/>
          </p:nvPicPr>
          <p:blipFill>
            <a:blip r:embed="rId5" cstate="print"/>
            <a:stretch>
              <a:fillRect/>
            </a:stretch>
          </p:blipFill>
          <p:spPr>
            <a:xfrm>
              <a:off x="3529583" y="3090672"/>
              <a:ext cx="86868" cy="86868"/>
            </a:xfrm>
            <a:prstGeom prst="rect">
              <a:avLst/>
            </a:prstGeom>
          </p:spPr>
        </p:pic>
        <p:pic>
          <p:nvPicPr>
            <p:cNvPr id="13" name="object 13"/>
            <p:cNvPicPr/>
            <p:nvPr/>
          </p:nvPicPr>
          <p:blipFill>
            <a:blip r:embed="rId7" cstate="print"/>
            <a:stretch>
              <a:fillRect/>
            </a:stretch>
          </p:blipFill>
          <p:spPr>
            <a:xfrm>
              <a:off x="3726179" y="3051047"/>
              <a:ext cx="88392" cy="86868"/>
            </a:xfrm>
            <a:prstGeom prst="rect">
              <a:avLst/>
            </a:prstGeom>
          </p:spPr>
        </p:pic>
        <p:pic>
          <p:nvPicPr>
            <p:cNvPr id="14" name="object 14"/>
            <p:cNvPicPr/>
            <p:nvPr/>
          </p:nvPicPr>
          <p:blipFill>
            <a:blip r:embed="rId5" cstate="print"/>
            <a:stretch>
              <a:fillRect/>
            </a:stretch>
          </p:blipFill>
          <p:spPr>
            <a:xfrm>
              <a:off x="3995927" y="3080004"/>
              <a:ext cx="86868" cy="86868"/>
            </a:xfrm>
            <a:prstGeom prst="rect">
              <a:avLst/>
            </a:prstGeom>
          </p:spPr>
        </p:pic>
        <p:pic>
          <p:nvPicPr>
            <p:cNvPr id="15" name="object 15"/>
            <p:cNvPicPr/>
            <p:nvPr/>
          </p:nvPicPr>
          <p:blipFill>
            <a:blip r:embed="rId9" cstate="print"/>
            <a:stretch>
              <a:fillRect/>
            </a:stretch>
          </p:blipFill>
          <p:spPr>
            <a:xfrm>
              <a:off x="3843527" y="2915411"/>
              <a:ext cx="88392" cy="88392"/>
            </a:xfrm>
            <a:prstGeom prst="rect">
              <a:avLst/>
            </a:prstGeom>
          </p:spPr>
        </p:pic>
        <p:pic>
          <p:nvPicPr>
            <p:cNvPr id="16" name="object 16"/>
            <p:cNvPicPr/>
            <p:nvPr/>
          </p:nvPicPr>
          <p:blipFill>
            <a:blip r:embed="rId10" cstate="print"/>
            <a:stretch>
              <a:fillRect/>
            </a:stretch>
          </p:blipFill>
          <p:spPr>
            <a:xfrm>
              <a:off x="4538472" y="2100072"/>
              <a:ext cx="86867" cy="88392"/>
            </a:xfrm>
            <a:prstGeom prst="rect">
              <a:avLst/>
            </a:prstGeom>
          </p:spPr>
        </p:pic>
        <p:pic>
          <p:nvPicPr>
            <p:cNvPr id="17" name="object 17"/>
            <p:cNvPicPr/>
            <p:nvPr/>
          </p:nvPicPr>
          <p:blipFill>
            <a:blip r:embed="rId11" cstate="print"/>
            <a:stretch>
              <a:fillRect/>
            </a:stretch>
          </p:blipFill>
          <p:spPr>
            <a:xfrm>
              <a:off x="4440936" y="2293620"/>
              <a:ext cx="88391" cy="88392"/>
            </a:xfrm>
            <a:prstGeom prst="rect">
              <a:avLst/>
            </a:prstGeom>
          </p:spPr>
        </p:pic>
        <p:pic>
          <p:nvPicPr>
            <p:cNvPr id="18" name="object 18"/>
            <p:cNvPicPr/>
            <p:nvPr/>
          </p:nvPicPr>
          <p:blipFill>
            <a:blip r:embed="rId12" cstate="print"/>
            <a:stretch>
              <a:fillRect/>
            </a:stretch>
          </p:blipFill>
          <p:spPr>
            <a:xfrm>
              <a:off x="4977383" y="2004060"/>
              <a:ext cx="86868" cy="88392"/>
            </a:xfrm>
            <a:prstGeom prst="rect">
              <a:avLst/>
            </a:prstGeom>
          </p:spPr>
        </p:pic>
        <p:pic>
          <p:nvPicPr>
            <p:cNvPr id="19" name="object 19"/>
            <p:cNvPicPr/>
            <p:nvPr/>
          </p:nvPicPr>
          <p:blipFill>
            <a:blip r:embed="rId3" cstate="print"/>
            <a:stretch>
              <a:fillRect/>
            </a:stretch>
          </p:blipFill>
          <p:spPr>
            <a:xfrm>
              <a:off x="4445507" y="1967484"/>
              <a:ext cx="88392" cy="86868"/>
            </a:xfrm>
            <a:prstGeom prst="rect">
              <a:avLst/>
            </a:prstGeom>
          </p:spPr>
        </p:pic>
        <p:pic>
          <p:nvPicPr>
            <p:cNvPr id="20" name="object 20"/>
            <p:cNvPicPr/>
            <p:nvPr/>
          </p:nvPicPr>
          <p:blipFill>
            <a:blip r:embed="rId13" cstate="print"/>
            <a:stretch>
              <a:fillRect/>
            </a:stretch>
          </p:blipFill>
          <p:spPr>
            <a:xfrm>
              <a:off x="4180331" y="1967484"/>
              <a:ext cx="86868" cy="86868"/>
            </a:xfrm>
            <a:prstGeom prst="rect">
              <a:avLst/>
            </a:prstGeom>
          </p:spPr>
        </p:pic>
        <p:pic>
          <p:nvPicPr>
            <p:cNvPr id="21" name="object 21"/>
            <p:cNvPicPr/>
            <p:nvPr/>
          </p:nvPicPr>
          <p:blipFill>
            <a:blip r:embed="rId11" cstate="print"/>
            <a:stretch>
              <a:fillRect/>
            </a:stretch>
          </p:blipFill>
          <p:spPr>
            <a:xfrm>
              <a:off x="4396739" y="2461260"/>
              <a:ext cx="88392" cy="88392"/>
            </a:xfrm>
            <a:prstGeom prst="rect">
              <a:avLst/>
            </a:prstGeom>
          </p:spPr>
        </p:pic>
        <p:pic>
          <p:nvPicPr>
            <p:cNvPr id="22" name="object 22"/>
            <p:cNvPicPr/>
            <p:nvPr/>
          </p:nvPicPr>
          <p:blipFill>
            <a:blip r:embed="rId14" cstate="print"/>
            <a:stretch>
              <a:fillRect/>
            </a:stretch>
          </p:blipFill>
          <p:spPr>
            <a:xfrm>
              <a:off x="4597907" y="2516124"/>
              <a:ext cx="88392" cy="86868"/>
            </a:xfrm>
            <a:prstGeom prst="rect">
              <a:avLst/>
            </a:prstGeom>
          </p:spPr>
        </p:pic>
        <p:pic>
          <p:nvPicPr>
            <p:cNvPr id="23" name="object 23"/>
            <p:cNvPicPr/>
            <p:nvPr/>
          </p:nvPicPr>
          <p:blipFill>
            <a:blip r:embed="rId15" cstate="print"/>
            <a:stretch>
              <a:fillRect/>
            </a:stretch>
          </p:blipFill>
          <p:spPr>
            <a:xfrm>
              <a:off x="4873751" y="2185416"/>
              <a:ext cx="88392" cy="88392"/>
            </a:xfrm>
            <a:prstGeom prst="rect">
              <a:avLst/>
            </a:prstGeom>
          </p:spPr>
        </p:pic>
        <p:pic>
          <p:nvPicPr>
            <p:cNvPr id="24" name="object 24"/>
            <p:cNvPicPr/>
            <p:nvPr/>
          </p:nvPicPr>
          <p:blipFill>
            <a:blip r:embed="rId16" cstate="print"/>
            <a:stretch>
              <a:fillRect/>
            </a:stretch>
          </p:blipFill>
          <p:spPr>
            <a:xfrm>
              <a:off x="4218431" y="2244852"/>
              <a:ext cx="86868" cy="88392"/>
            </a:xfrm>
            <a:prstGeom prst="rect">
              <a:avLst/>
            </a:prstGeom>
          </p:spPr>
        </p:pic>
        <p:pic>
          <p:nvPicPr>
            <p:cNvPr id="25" name="object 25"/>
            <p:cNvPicPr/>
            <p:nvPr/>
          </p:nvPicPr>
          <p:blipFill>
            <a:blip r:embed="rId16" cstate="print"/>
            <a:stretch>
              <a:fillRect/>
            </a:stretch>
          </p:blipFill>
          <p:spPr>
            <a:xfrm>
              <a:off x="4741163" y="2043684"/>
              <a:ext cx="86868" cy="88392"/>
            </a:xfrm>
            <a:prstGeom prst="rect">
              <a:avLst/>
            </a:prstGeom>
          </p:spPr>
        </p:pic>
        <p:pic>
          <p:nvPicPr>
            <p:cNvPr id="26" name="object 26"/>
            <p:cNvPicPr/>
            <p:nvPr/>
          </p:nvPicPr>
          <p:blipFill>
            <a:blip r:embed="rId16" cstate="print"/>
            <a:stretch>
              <a:fillRect/>
            </a:stretch>
          </p:blipFill>
          <p:spPr>
            <a:xfrm>
              <a:off x="4520183" y="1795272"/>
              <a:ext cx="86868" cy="88391"/>
            </a:xfrm>
            <a:prstGeom prst="rect">
              <a:avLst/>
            </a:prstGeom>
          </p:spPr>
        </p:pic>
        <p:pic>
          <p:nvPicPr>
            <p:cNvPr id="27" name="object 27"/>
            <p:cNvPicPr/>
            <p:nvPr/>
          </p:nvPicPr>
          <p:blipFill>
            <a:blip r:embed="rId17" cstate="print"/>
            <a:stretch>
              <a:fillRect/>
            </a:stretch>
          </p:blipFill>
          <p:spPr>
            <a:xfrm>
              <a:off x="4814316" y="1872996"/>
              <a:ext cx="88392" cy="86868"/>
            </a:xfrm>
            <a:prstGeom prst="rect">
              <a:avLst/>
            </a:prstGeom>
          </p:spPr>
        </p:pic>
        <p:pic>
          <p:nvPicPr>
            <p:cNvPr id="28" name="object 28"/>
            <p:cNvPicPr/>
            <p:nvPr/>
          </p:nvPicPr>
          <p:blipFill>
            <a:blip r:embed="rId18" cstate="print"/>
            <a:stretch>
              <a:fillRect/>
            </a:stretch>
          </p:blipFill>
          <p:spPr>
            <a:xfrm>
              <a:off x="3483863" y="3268979"/>
              <a:ext cx="86868" cy="86868"/>
            </a:xfrm>
            <a:prstGeom prst="rect">
              <a:avLst/>
            </a:prstGeom>
          </p:spPr>
        </p:pic>
        <p:pic>
          <p:nvPicPr>
            <p:cNvPr id="29" name="object 29"/>
            <p:cNvPicPr/>
            <p:nvPr/>
          </p:nvPicPr>
          <p:blipFill>
            <a:blip r:embed="rId19" cstate="print"/>
            <a:stretch>
              <a:fillRect/>
            </a:stretch>
          </p:blipFill>
          <p:spPr>
            <a:xfrm>
              <a:off x="3331463" y="3104388"/>
              <a:ext cx="88392" cy="88392"/>
            </a:xfrm>
            <a:prstGeom prst="rect">
              <a:avLst/>
            </a:prstGeom>
          </p:spPr>
        </p:pic>
        <p:pic>
          <p:nvPicPr>
            <p:cNvPr id="30" name="object 30"/>
            <p:cNvPicPr/>
            <p:nvPr/>
          </p:nvPicPr>
          <p:blipFill>
            <a:blip r:embed="rId20" cstate="print"/>
            <a:stretch>
              <a:fillRect/>
            </a:stretch>
          </p:blipFill>
          <p:spPr>
            <a:xfrm>
              <a:off x="6158483" y="3288792"/>
              <a:ext cx="88392" cy="86868"/>
            </a:xfrm>
            <a:prstGeom prst="rect">
              <a:avLst/>
            </a:prstGeom>
          </p:spPr>
        </p:pic>
        <p:pic>
          <p:nvPicPr>
            <p:cNvPr id="31" name="object 31"/>
            <p:cNvPicPr/>
            <p:nvPr/>
          </p:nvPicPr>
          <p:blipFill>
            <a:blip r:embed="rId21" cstate="print"/>
            <a:stretch>
              <a:fillRect/>
            </a:stretch>
          </p:blipFill>
          <p:spPr>
            <a:xfrm>
              <a:off x="5949695" y="3090672"/>
              <a:ext cx="88392" cy="86868"/>
            </a:xfrm>
            <a:prstGeom prst="rect">
              <a:avLst/>
            </a:prstGeom>
          </p:spPr>
        </p:pic>
        <p:pic>
          <p:nvPicPr>
            <p:cNvPr id="32" name="object 32"/>
            <p:cNvPicPr/>
            <p:nvPr/>
          </p:nvPicPr>
          <p:blipFill>
            <a:blip r:embed="rId22" cstate="print"/>
            <a:stretch>
              <a:fillRect/>
            </a:stretch>
          </p:blipFill>
          <p:spPr>
            <a:xfrm>
              <a:off x="5870447" y="3255264"/>
              <a:ext cx="88391" cy="88392"/>
            </a:xfrm>
            <a:prstGeom prst="rect">
              <a:avLst/>
            </a:prstGeom>
          </p:spPr>
        </p:pic>
        <p:pic>
          <p:nvPicPr>
            <p:cNvPr id="33" name="object 33"/>
            <p:cNvPicPr/>
            <p:nvPr/>
          </p:nvPicPr>
          <p:blipFill>
            <a:blip r:embed="rId23" cstate="print"/>
            <a:stretch>
              <a:fillRect/>
            </a:stretch>
          </p:blipFill>
          <p:spPr>
            <a:xfrm>
              <a:off x="6406896" y="2965704"/>
              <a:ext cx="88392" cy="88392"/>
            </a:xfrm>
            <a:prstGeom prst="rect">
              <a:avLst/>
            </a:prstGeom>
          </p:spPr>
        </p:pic>
        <p:pic>
          <p:nvPicPr>
            <p:cNvPr id="34" name="object 34"/>
            <p:cNvPicPr/>
            <p:nvPr/>
          </p:nvPicPr>
          <p:blipFill>
            <a:blip r:embed="rId24" cstate="print"/>
            <a:stretch>
              <a:fillRect/>
            </a:stretch>
          </p:blipFill>
          <p:spPr>
            <a:xfrm>
              <a:off x="6409944" y="3206496"/>
              <a:ext cx="88392" cy="88392"/>
            </a:xfrm>
            <a:prstGeom prst="rect">
              <a:avLst/>
            </a:prstGeom>
          </p:spPr>
        </p:pic>
        <p:pic>
          <p:nvPicPr>
            <p:cNvPr id="35" name="object 35"/>
            <p:cNvPicPr/>
            <p:nvPr/>
          </p:nvPicPr>
          <p:blipFill>
            <a:blip r:embed="rId25" cstate="print"/>
            <a:stretch>
              <a:fillRect/>
            </a:stretch>
          </p:blipFill>
          <p:spPr>
            <a:xfrm>
              <a:off x="5875019" y="2929127"/>
              <a:ext cx="88392" cy="86868"/>
            </a:xfrm>
            <a:prstGeom prst="rect">
              <a:avLst/>
            </a:prstGeom>
          </p:spPr>
        </p:pic>
        <p:pic>
          <p:nvPicPr>
            <p:cNvPr id="36" name="object 36"/>
            <p:cNvPicPr/>
            <p:nvPr/>
          </p:nvPicPr>
          <p:blipFill>
            <a:blip r:embed="rId26" cstate="print"/>
            <a:stretch>
              <a:fillRect/>
            </a:stretch>
          </p:blipFill>
          <p:spPr>
            <a:xfrm>
              <a:off x="5609844" y="2929127"/>
              <a:ext cx="86868" cy="86868"/>
            </a:xfrm>
            <a:prstGeom prst="rect">
              <a:avLst/>
            </a:prstGeom>
          </p:spPr>
        </p:pic>
        <p:pic>
          <p:nvPicPr>
            <p:cNvPr id="37" name="object 37"/>
            <p:cNvPicPr/>
            <p:nvPr/>
          </p:nvPicPr>
          <p:blipFill>
            <a:blip r:embed="rId26" cstate="print"/>
            <a:stretch>
              <a:fillRect/>
            </a:stretch>
          </p:blipFill>
          <p:spPr>
            <a:xfrm>
              <a:off x="5827775" y="3422904"/>
              <a:ext cx="86868" cy="86868"/>
            </a:xfrm>
            <a:prstGeom prst="rect">
              <a:avLst/>
            </a:prstGeom>
          </p:spPr>
        </p:pic>
        <p:pic>
          <p:nvPicPr>
            <p:cNvPr id="38" name="object 38"/>
            <p:cNvPicPr/>
            <p:nvPr/>
          </p:nvPicPr>
          <p:blipFill>
            <a:blip r:embed="rId26" cstate="print"/>
            <a:stretch>
              <a:fillRect/>
            </a:stretch>
          </p:blipFill>
          <p:spPr>
            <a:xfrm>
              <a:off x="6028944" y="3477767"/>
              <a:ext cx="86868" cy="86868"/>
            </a:xfrm>
            <a:prstGeom prst="rect">
              <a:avLst/>
            </a:prstGeom>
          </p:spPr>
        </p:pic>
        <p:pic>
          <p:nvPicPr>
            <p:cNvPr id="39" name="object 39"/>
            <p:cNvPicPr/>
            <p:nvPr/>
          </p:nvPicPr>
          <p:blipFill>
            <a:blip r:embed="rId20" cstate="print"/>
            <a:stretch>
              <a:fillRect/>
            </a:stretch>
          </p:blipFill>
          <p:spPr>
            <a:xfrm>
              <a:off x="6312407" y="3422904"/>
              <a:ext cx="88392" cy="86868"/>
            </a:xfrm>
            <a:prstGeom prst="rect">
              <a:avLst/>
            </a:prstGeom>
          </p:spPr>
        </p:pic>
        <p:pic>
          <p:nvPicPr>
            <p:cNvPr id="40" name="object 40"/>
            <p:cNvPicPr/>
            <p:nvPr/>
          </p:nvPicPr>
          <p:blipFill>
            <a:blip r:embed="rId24" cstate="print"/>
            <a:stretch>
              <a:fillRect/>
            </a:stretch>
          </p:blipFill>
          <p:spPr>
            <a:xfrm>
              <a:off x="5647944" y="3206496"/>
              <a:ext cx="88392" cy="88392"/>
            </a:xfrm>
            <a:prstGeom prst="rect">
              <a:avLst/>
            </a:prstGeom>
          </p:spPr>
        </p:pic>
        <p:pic>
          <p:nvPicPr>
            <p:cNvPr id="41" name="object 41"/>
            <p:cNvPicPr/>
            <p:nvPr/>
          </p:nvPicPr>
          <p:blipFill>
            <a:blip r:embed="rId25" cstate="print"/>
            <a:stretch>
              <a:fillRect/>
            </a:stretch>
          </p:blipFill>
          <p:spPr>
            <a:xfrm>
              <a:off x="6170675" y="3005327"/>
              <a:ext cx="88392" cy="86868"/>
            </a:xfrm>
            <a:prstGeom prst="rect">
              <a:avLst/>
            </a:prstGeom>
          </p:spPr>
        </p:pic>
        <p:pic>
          <p:nvPicPr>
            <p:cNvPr id="42" name="object 42"/>
            <p:cNvPicPr/>
            <p:nvPr/>
          </p:nvPicPr>
          <p:blipFill>
            <a:blip r:embed="rId23" cstate="print"/>
            <a:stretch>
              <a:fillRect/>
            </a:stretch>
          </p:blipFill>
          <p:spPr>
            <a:xfrm>
              <a:off x="5949695" y="2756916"/>
              <a:ext cx="88392" cy="88392"/>
            </a:xfrm>
            <a:prstGeom prst="rect">
              <a:avLst/>
            </a:prstGeom>
          </p:spPr>
        </p:pic>
        <p:pic>
          <p:nvPicPr>
            <p:cNvPr id="43" name="object 43"/>
            <p:cNvPicPr/>
            <p:nvPr/>
          </p:nvPicPr>
          <p:blipFill>
            <a:blip r:embed="rId27" cstate="print"/>
            <a:stretch>
              <a:fillRect/>
            </a:stretch>
          </p:blipFill>
          <p:spPr>
            <a:xfrm>
              <a:off x="6245351" y="2833116"/>
              <a:ext cx="86868" cy="88392"/>
            </a:xfrm>
            <a:prstGeom prst="rect">
              <a:avLst/>
            </a:prstGeom>
          </p:spPr>
        </p:pic>
        <p:sp>
          <p:nvSpPr>
            <p:cNvPr id="44" name="object 44"/>
            <p:cNvSpPr/>
            <p:nvPr/>
          </p:nvSpPr>
          <p:spPr>
            <a:xfrm>
              <a:off x="5269991" y="2121154"/>
              <a:ext cx="1388745" cy="104775"/>
            </a:xfrm>
            <a:custGeom>
              <a:avLst/>
              <a:gdLst/>
              <a:ahLst/>
              <a:cxnLst/>
              <a:rect l="l" t="t" r="r" b="b"/>
              <a:pathLst>
                <a:path w="1388745" h="104775">
                  <a:moveTo>
                    <a:pt x="74422" y="28193"/>
                  </a:moveTo>
                  <a:lnTo>
                    <a:pt x="0" y="69722"/>
                  </a:lnTo>
                  <a:lnTo>
                    <a:pt x="77850" y="104266"/>
                  </a:lnTo>
                  <a:lnTo>
                    <a:pt x="76448" y="73151"/>
                  </a:lnTo>
                  <a:lnTo>
                    <a:pt x="63754" y="73151"/>
                  </a:lnTo>
                  <a:lnTo>
                    <a:pt x="63119" y="60451"/>
                  </a:lnTo>
                  <a:lnTo>
                    <a:pt x="75849" y="59870"/>
                  </a:lnTo>
                  <a:lnTo>
                    <a:pt x="74422" y="28193"/>
                  </a:lnTo>
                  <a:close/>
                </a:path>
                <a:path w="1388745" h="104775">
                  <a:moveTo>
                    <a:pt x="75849" y="59870"/>
                  </a:moveTo>
                  <a:lnTo>
                    <a:pt x="63119" y="60451"/>
                  </a:lnTo>
                  <a:lnTo>
                    <a:pt x="63754" y="73151"/>
                  </a:lnTo>
                  <a:lnTo>
                    <a:pt x="76422" y="72573"/>
                  </a:lnTo>
                  <a:lnTo>
                    <a:pt x="75849" y="59870"/>
                  </a:lnTo>
                  <a:close/>
                </a:path>
                <a:path w="1388745" h="104775">
                  <a:moveTo>
                    <a:pt x="76422" y="72573"/>
                  </a:moveTo>
                  <a:lnTo>
                    <a:pt x="63754" y="73151"/>
                  </a:lnTo>
                  <a:lnTo>
                    <a:pt x="76448" y="73151"/>
                  </a:lnTo>
                  <a:lnTo>
                    <a:pt x="76422" y="72573"/>
                  </a:lnTo>
                  <a:close/>
                </a:path>
                <a:path w="1388745" h="104775">
                  <a:moveTo>
                    <a:pt x="1387602" y="0"/>
                  </a:moveTo>
                  <a:lnTo>
                    <a:pt x="75849" y="59870"/>
                  </a:lnTo>
                  <a:lnTo>
                    <a:pt x="76422" y="72573"/>
                  </a:lnTo>
                  <a:lnTo>
                    <a:pt x="1388237" y="12700"/>
                  </a:lnTo>
                  <a:lnTo>
                    <a:pt x="1387602" y="0"/>
                  </a:lnTo>
                  <a:close/>
                </a:path>
              </a:pathLst>
            </a:custGeom>
            <a:solidFill>
              <a:srgbClr val="EE6900"/>
            </a:solidFill>
          </p:spPr>
          <p:txBody>
            <a:bodyPr wrap="square" lIns="0" tIns="0" rIns="0" bIns="0" rtlCol="0"/>
            <a:lstStyle/>
            <a:p>
              <a:endParaRPr/>
            </a:p>
          </p:txBody>
        </p:sp>
        <p:pic>
          <p:nvPicPr>
            <p:cNvPr id="45" name="object 45"/>
            <p:cNvPicPr/>
            <p:nvPr/>
          </p:nvPicPr>
          <p:blipFill>
            <a:blip r:embed="rId28" cstate="print"/>
            <a:stretch>
              <a:fillRect/>
            </a:stretch>
          </p:blipFill>
          <p:spPr>
            <a:xfrm>
              <a:off x="3496055" y="2871216"/>
              <a:ext cx="88392" cy="88392"/>
            </a:xfrm>
            <a:prstGeom prst="rect">
              <a:avLst/>
            </a:prstGeom>
          </p:spPr>
        </p:pic>
        <p:pic>
          <p:nvPicPr>
            <p:cNvPr id="46" name="object 46"/>
            <p:cNvPicPr/>
            <p:nvPr/>
          </p:nvPicPr>
          <p:blipFill>
            <a:blip r:embed="rId29" cstate="print"/>
            <a:stretch>
              <a:fillRect/>
            </a:stretch>
          </p:blipFill>
          <p:spPr>
            <a:xfrm>
              <a:off x="4189475" y="2628900"/>
              <a:ext cx="88392" cy="88392"/>
            </a:xfrm>
            <a:prstGeom prst="rect">
              <a:avLst/>
            </a:prstGeom>
          </p:spPr>
        </p:pic>
        <p:pic>
          <p:nvPicPr>
            <p:cNvPr id="47" name="object 47"/>
            <p:cNvPicPr/>
            <p:nvPr/>
          </p:nvPicPr>
          <p:blipFill>
            <a:blip r:embed="rId19" cstate="print"/>
            <a:stretch>
              <a:fillRect/>
            </a:stretch>
          </p:blipFill>
          <p:spPr>
            <a:xfrm>
              <a:off x="3774947" y="2394204"/>
              <a:ext cx="88391" cy="88392"/>
            </a:xfrm>
            <a:prstGeom prst="rect">
              <a:avLst/>
            </a:prstGeom>
          </p:spPr>
        </p:pic>
        <p:pic>
          <p:nvPicPr>
            <p:cNvPr id="48" name="object 48"/>
            <p:cNvPicPr/>
            <p:nvPr/>
          </p:nvPicPr>
          <p:blipFill>
            <a:blip r:embed="rId30" cstate="print"/>
            <a:stretch>
              <a:fillRect/>
            </a:stretch>
          </p:blipFill>
          <p:spPr>
            <a:xfrm>
              <a:off x="3566159" y="2630424"/>
              <a:ext cx="88391" cy="88392"/>
            </a:xfrm>
            <a:prstGeom prst="rect">
              <a:avLst/>
            </a:prstGeom>
          </p:spPr>
        </p:pic>
        <p:pic>
          <p:nvPicPr>
            <p:cNvPr id="49" name="object 49"/>
            <p:cNvPicPr/>
            <p:nvPr/>
          </p:nvPicPr>
          <p:blipFill>
            <a:blip r:embed="rId4" cstate="print"/>
            <a:stretch>
              <a:fillRect/>
            </a:stretch>
          </p:blipFill>
          <p:spPr>
            <a:xfrm>
              <a:off x="3951731" y="2607563"/>
              <a:ext cx="86868" cy="88392"/>
            </a:xfrm>
            <a:prstGeom prst="rect">
              <a:avLst/>
            </a:prstGeom>
          </p:spPr>
        </p:pic>
        <p:pic>
          <p:nvPicPr>
            <p:cNvPr id="50" name="object 50"/>
            <p:cNvPicPr/>
            <p:nvPr/>
          </p:nvPicPr>
          <p:blipFill>
            <a:blip r:embed="rId9" cstate="print"/>
            <a:stretch>
              <a:fillRect/>
            </a:stretch>
          </p:blipFill>
          <p:spPr>
            <a:xfrm>
              <a:off x="4530851" y="2916936"/>
              <a:ext cx="88392" cy="88392"/>
            </a:xfrm>
            <a:prstGeom prst="rect">
              <a:avLst/>
            </a:prstGeom>
          </p:spPr>
        </p:pic>
        <p:pic>
          <p:nvPicPr>
            <p:cNvPr id="51" name="object 51"/>
            <p:cNvPicPr/>
            <p:nvPr/>
          </p:nvPicPr>
          <p:blipFill>
            <a:blip r:embed="rId31" cstate="print"/>
            <a:stretch>
              <a:fillRect/>
            </a:stretch>
          </p:blipFill>
          <p:spPr>
            <a:xfrm>
              <a:off x="5323332" y="2485644"/>
              <a:ext cx="88392" cy="86868"/>
            </a:xfrm>
            <a:prstGeom prst="rect">
              <a:avLst/>
            </a:prstGeom>
          </p:spPr>
        </p:pic>
        <p:pic>
          <p:nvPicPr>
            <p:cNvPr id="52" name="object 52"/>
            <p:cNvPicPr/>
            <p:nvPr/>
          </p:nvPicPr>
          <p:blipFill>
            <a:blip r:embed="rId32" cstate="print"/>
            <a:stretch>
              <a:fillRect/>
            </a:stretch>
          </p:blipFill>
          <p:spPr>
            <a:xfrm>
              <a:off x="5570219" y="2523744"/>
              <a:ext cx="88392" cy="88392"/>
            </a:xfrm>
            <a:prstGeom prst="rect">
              <a:avLst/>
            </a:prstGeom>
          </p:spPr>
        </p:pic>
        <p:sp>
          <p:nvSpPr>
            <p:cNvPr id="53" name="object 53"/>
            <p:cNvSpPr/>
            <p:nvPr/>
          </p:nvSpPr>
          <p:spPr>
            <a:xfrm>
              <a:off x="4028727" y="1898142"/>
              <a:ext cx="2214880" cy="2192020"/>
            </a:xfrm>
            <a:custGeom>
              <a:avLst/>
              <a:gdLst/>
              <a:ahLst/>
              <a:cxnLst/>
              <a:rect l="l" t="t" r="r" b="b"/>
              <a:pathLst>
                <a:path w="2214879" h="2192020">
                  <a:moveTo>
                    <a:pt x="20921" y="0"/>
                  </a:moveTo>
                  <a:lnTo>
                    <a:pt x="16538" y="51378"/>
                  </a:lnTo>
                  <a:lnTo>
                    <a:pt x="12329" y="102607"/>
                  </a:lnTo>
                  <a:lnTo>
                    <a:pt x="8470" y="153542"/>
                  </a:lnTo>
                  <a:lnTo>
                    <a:pt x="5133" y="204033"/>
                  </a:lnTo>
                  <a:lnTo>
                    <a:pt x="2493" y="253935"/>
                  </a:lnTo>
                  <a:lnTo>
                    <a:pt x="724" y="303101"/>
                  </a:lnTo>
                  <a:lnTo>
                    <a:pt x="0" y="351383"/>
                  </a:lnTo>
                  <a:lnTo>
                    <a:pt x="493" y="398634"/>
                  </a:lnTo>
                  <a:lnTo>
                    <a:pt x="2379" y="444707"/>
                  </a:lnTo>
                  <a:lnTo>
                    <a:pt x="5830" y="489455"/>
                  </a:lnTo>
                  <a:lnTo>
                    <a:pt x="11022" y="532731"/>
                  </a:lnTo>
                  <a:lnTo>
                    <a:pt x="18127" y="574389"/>
                  </a:lnTo>
                  <a:lnTo>
                    <a:pt x="27320" y="614280"/>
                  </a:lnTo>
                  <a:lnTo>
                    <a:pt x="38774" y="652258"/>
                  </a:lnTo>
                  <a:lnTo>
                    <a:pt x="52664" y="688176"/>
                  </a:lnTo>
                  <a:lnTo>
                    <a:pt x="88444" y="753242"/>
                  </a:lnTo>
                  <a:lnTo>
                    <a:pt x="136052" y="808304"/>
                  </a:lnTo>
                  <a:lnTo>
                    <a:pt x="196877" y="852182"/>
                  </a:lnTo>
                  <a:lnTo>
                    <a:pt x="232682" y="869561"/>
                  </a:lnTo>
                  <a:lnTo>
                    <a:pt x="272312" y="883703"/>
                  </a:lnTo>
                  <a:lnTo>
                    <a:pt x="315942" y="894460"/>
                  </a:lnTo>
                  <a:lnTo>
                    <a:pt x="378706" y="901542"/>
                  </a:lnTo>
                  <a:lnTo>
                    <a:pt x="414704" y="902206"/>
                  </a:lnTo>
                  <a:lnTo>
                    <a:pt x="453541" y="901073"/>
                  </a:lnTo>
                  <a:lnTo>
                    <a:pt x="495040" y="898233"/>
                  </a:lnTo>
                  <a:lnTo>
                    <a:pt x="539020" y="893778"/>
                  </a:lnTo>
                  <a:lnTo>
                    <a:pt x="585305" y="887796"/>
                  </a:lnTo>
                  <a:lnTo>
                    <a:pt x="633715" y="880380"/>
                  </a:lnTo>
                  <a:lnTo>
                    <a:pt x="684071" y="871619"/>
                  </a:lnTo>
                  <a:lnTo>
                    <a:pt x="736196" y="861604"/>
                  </a:lnTo>
                  <a:lnTo>
                    <a:pt x="789910" y="850426"/>
                  </a:lnTo>
                  <a:lnTo>
                    <a:pt x="845036" y="838174"/>
                  </a:lnTo>
                  <a:lnTo>
                    <a:pt x="901393" y="824940"/>
                  </a:lnTo>
                  <a:lnTo>
                    <a:pt x="958805" y="810813"/>
                  </a:lnTo>
                  <a:lnTo>
                    <a:pt x="1017092" y="795885"/>
                  </a:lnTo>
                  <a:lnTo>
                    <a:pt x="1076076" y="780246"/>
                  </a:lnTo>
                  <a:lnTo>
                    <a:pt x="1135578" y="763987"/>
                  </a:lnTo>
                  <a:lnTo>
                    <a:pt x="1195420" y="747197"/>
                  </a:lnTo>
                  <a:lnTo>
                    <a:pt x="1255422" y="729968"/>
                  </a:lnTo>
                  <a:lnTo>
                    <a:pt x="1315408" y="712389"/>
                  </a:lnTo>
                  <a:lnTo>
                    <a:pt x="1375197" y="694552"/>
                  </a:lnTo>
                  <a:lnTo>
                    <a:pt x="1434612" y="676547"/>
                  </a:lnTo>
                  <a:lnTo>
                    <a:pt x="1493474" y="658465"/>
                  </a:lnTo>
                  <a:lnTo>
                    <a:pt x="1551604" y="640395"/>
                  </a:lnTo>
                  <a:lnTo>
                    <a:pt x="1608824" y="622428"/>
                  </a:lnTo>
                  <a:lnTo>
                    <a:pt x="1664955" y="604656"/>
                  </a:lnTo>
                  <a:lnTo>
                    <a:pt x="1719819" y="587168"/>
                  </a:lnTo>
                  <a:lnTo>
                    <a:pt x="1773237" y="570055"/>
                  </a:lnTo>
                  <a:lnTo>
                    <a:pt x="1825030" y="553407"/>
                  </a:lnTo>
                  <a:lnTo>
                    <a:pt x="1875021" y="537315"/>
                  </a:lnTo>
                  <a:lnTo>
                    <a:pt x="1923030" y="521869"/>
                  </a:lnTo>
                  <a:lnTo>
                    <a:pt x="1968878" y="507161"/>
                  </a:lnTo>
                  <a:lnTo>
                    <a:pt x="2012389" y="493279"/>
                  </a:lnTo>
                  <a:lnTo>
                    <a:pt x="2053381" y="480316"/>
                  </a:lnTo>
                  <a:lnTo>
                    <a:pt x="2091679" y="468361"/>
                  </a:lnTo>
                  <a:lnTo>
                    <a:pt x="2159471" y="447838"/>
                  </a:lnTo>
                  <a:lnTo>
                    <a:pt x="2188610" y="439451"/>
                  </a:lnTo>
                  <a:lnTo>
                    <a:pt x="2214338" y="432434"/>
                  </a:lnTo>
                </a:path>
                <a:path w="2214879" h="2192020">
                  <a:moveTo>
                    <a:pt x="1115534" y="784859"/>
                  </a:moveTo>
                  <a:lnTo>
                    <a:pt x="1127170" y="846895"/>
                  </a:lnTo>
                  <a:lnTo>
                    <a:pt x="1138820" y="908829"/>
                  </a:lnTo>
                  <a:lnTo>
                    <a:pt x="1150498" y="970562"/>
                  </a:lnTo>
                  <a:lnTo>
                    <a:pt x="1162219" y="1031991"/>
                  </a:lnTo>
                  <a:lnTo>
                    <a:pt x="1173997" y="1093016"/>
                  </a:lnTo>
                  <a:lnTo>
                    <a:pt x="1185845" y="1153536"/>
                  </a:lnTo>
                  <a:lnTo>
                    <a:pt x="1197780" y="1213449"/>
                  </a:lnTo>
                  <a:lnTo>
                    <a:pt x="1209814" y="1272655"/>
                  </a:lnTo>
                  <a:lnTo>
                    <a:pt x="1221961" y="1331051"/>
                  </a:lnTo>
                  <a:lnTo>
                    <a:pt x="1234237" y="1388538"/>
                  </a:lnTo>
                  <a:lnTo>
                    <a:pt x="1246655" y="1445015"/>
                  </a:lnTo>
                  <a:lnTo>
                    <a:pt x="1259229" y="1500379"/>
                  </a:lnTo>
                  <a:lnTo>
                    <a:pt x="1271974" y="1554530"/>
                  </a:lnTo>
                  <a:lnTo>
                    <a:pt x="1284904" y="1607366"/>
                  </a:lnTo>
                  <a:lnTo>
                    <a:pt x="1298033" y="1658788"/>
                  </a:lnTo>
                  <a:lnTo>
                    <a:pt x="1311376" y="1708693"/>
                  </a:lnTo>
                  <a:lnTo>
                    <a:pt x="1324946" y="1756980"/>
                  </a:lnTo>
                  <a:lnTo>
                    <a:pt x="1338758" y="1803549"/>
                  </a:lnTo>
                  <a:lnTo>
                    <a:pt x="1352825" y="1848298"/>
                  </a:lnTo>
                  <a:lnTo>
                    <a:pt x="1367164" y="1891125"/>
                  </a:lnTo>
                  <a:lnTo>
                    <a:pt x="1381786" y="1931931"/>
                  </a:lnTo>
                  <a:lnTo>
                    <a:pt x="1396707" y="1970614"/>
                  </a:lnTo>
                  <a:lnTo>
                    <a:pt x="1411942" y="2007073"/>
                  </a:lnTo>
                  <a:lnTo>
                    <a:pt x="1443406" y="2072913"/>
                  </a:lnTo>
                  <a:lnTo>
                    <a:pt x="1476292" y="2128643"/>
                  </a:lnTo>
                  <a:lnTo>
                    <a:pt x="1510715" y="2173454"/>
                  </a:lnTo>
                  <a:lnTo>
                    <a:pt x="1528538" y="2191512"/>
                  </a:lnTo>
                </a:path>
              </a:pathLst>
            </a:custGeom>
            <a:ln w="25908">
              <a:solidFill>
                <a:srgbClr val="AF4D00"/>
              </a:solidFill>
            </a:ln>
          </p:spPr>
          <p:txBody>
            <a:bodyPr wrap="square" lIns="0" tIns="0" rIns="0" bIns="0" rtlCol="0"/>
            <a:lstStyle/>
            <a:p>
              <a:endParaRPr/>
            </a:p>
          </p:txBody>
        </p:sp>
      </p:grpSp>
      <p:sp>
        <p:nvSpPr>
          <p:cNvPr id="54" name="object 5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55" name="object 55"/>
          <p:cNvSpPr txBox="1"/>
          <p:nvPr/>
        </p:nvSpPr>
        <p:spPr>
          <a:xfrm>
            <a:off x="249427" y="1280541"/>
            <a:ext cx="1746250" cy="269240"/>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sz="1600" dirty="0">
                <a:solidFill>
                  <a:srgbClr val="352D22"/>
                </a:solidFill>
                <a:latin typeface="Arial"/>
                <a:cs typeface="Arial"/>
              </a:rPr>
              <a:t>Give</a:t>
            </a:r>
            <a:r>
              <a:rPr sz="1600" spc="-50" dirty="0">
                <a:solidFill>
                  <a:srgbClr val="352D22"/>
                </a:solidFill>
                <a:latin typeface="Arial"/>
                <a:cs typeface="Arial"/>
              </a:rPr>
              <a:t> </a:t>
            </a:r>
            <a:r>
              <a:rPr sz="1600" dirty="0">
                <a:solidFill>
                  <a:srgbClr val="352D22"/>
                </a:solidFill>
                <a:latin typeface="Arial"/>
                <a:cs typeface="Arial"/>
              </a:rPr>
              <a:t>new</a:t>
            </a:r>
            <a:r>
              <a:rPr sz="1600" spc="-30" dirty="0">
                <a:solidFill>
                  <a:srgbClr val="352D22"/>
                </a:solidFill>
                <a:latin typeface="Arial"/>
                <a:cs typeface="Arial"/>
              </a:rPr>
              <a:t> </a:t>
            </a:r>
            <a:r>
              <a:rPr sz="1600" spc="-10" dirty="0">
                <a:solidFill>
                  <a:srgbClr val="352D22"/>
                </a:solidFill>
                <a:latin typeface="Arial"/>
                <a:cs typeface="Arial"/>
              </a:rPr>
              <a:t>labels</a:t>
            </a:r>
            <a:endParaRPr sz="1600">
              <a:latin typeface="Arial"/>
              <a:cs typeface="Arial"/>
            </a:endParaRPr>
          </a:p>
        </p:txBody>
      </p:sp>
      <p:sp>
        <p:nvSpPr>
          <p:cNvPr id="56" name="object 56"/>
          <p:cNvSpPr txBox="1"/>
          <p:nvPr/>
        </p:nvSpPr>
        <p:spPr>
          <a:xfrm>
            <a:off x="6737350" y="1967560"/>
            <a:ext cx="132461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Find</a:t>
            </a:r>
            <a:r>
              <a:rPr sz="1600" spc="-30" dirty="0">
                <a:solidFill>
                  <a:srgbClr val="352D22"/>
                </a:solidFill>
                <a:latin typeface="Arial"/>
                <a:cs typeface="Arial"/>
              </a:rPr>
              <a:t> </a:t>
            </a:r>
            <a:r>
              <a:rPr sz="1600" dirty="0">
                <a:solidFill>
                  <a:srgbClr val="352D22"/>
                </a:solidFill>
                <a:latin typeface="Arial"/>
                <a:cs typeface="Arial"/>
              </a:rPr>
              <a:t>the</a:t>
            </a:r>
            <a:r>
              <a:rPr sz="1600" spc="-20" dirty="0">
                <a:solidFill>
                  <a:srgbClr val="352D22"/>
                </a:solidFill>
                <a:latin typeface="Arial"/>
                <a:cs typeface="Arial"/>
              </a:rPr>
              <a:t> mean</a:t>
            </a:r>
            <a:endParaRPr sz="1600">
              <a:latin typeface="Arial"/>
              <a:cs typeface="Arial"/>
            </a:endParaRPr>
          </a:p>
        </p:txBody>
      </p:sp>
      <p:pic>
        <p:nvPicPr>
          <p:cNvPr id="57" name="object 4">
            <a:extLst>
              <a:ext uri="{FF2B5EF4-FFF2-40B4-BE49-F238E27FC236}">
                <a16:creationId xmlns:a16="http://schemas.microsoft.com/office/drawing/2014/main" id="{0607843D-3D4E-6109-C297-9DC801EF3167}"/>
              </a:ext>
            </a:extLst>
          </p:cNvPr>
          <p:cNvPicPr/>
          <p:nvPr/>
        </p:nvPicPr>
        <p:blipFill>
          <a:blip r:embed="rId33" cstate="print"/>
          <a:stretch>
            <a:fillRect/>
          </a:stretch>
        </p:blipFill>
        <p:spPr>
          <a:xfrm>
            <a:off x="4496561" y="2057950"/>
            <a:ext cx="181356" cy="168614"/>
          </a:xfrm>
          <a:prstGeom prst="rect">
            <a:avLst/>
          </a:prstGeom>
        </p:spPr>
      </p:pic>
      <p:pic>
        <p:nvPicPr>
          <p:cNvPr id="58" name="object 4">
            <a:extLst>
              <a:ext uri="{FF2B5EF4-FFF2-40B4-BE49-F238E27FC236}">
                <a16:creationId xmlns:a16="http://schemas.microsoft.com/office/drawing/2014/main" id="{90DF22A7-E649-0D95-7C0E-078F1CAAEC46}"/>
              </a:ext>
            </a:extLst>
          </p:cNvPr>
          <p:cNvPicPr/>
          <p:nvPr/>
        </p:nvPicPr>
        <p:blipFill>
          <a:blip r:embed="rId33" cstate="print"/>
          <a:stretch>
            <a:fillRect/>
          </a:stretch>
        </p:blipFill>
        <p:spPr>
          <a:xfrm>
            <a:off x="3794609" y="3196102"/>
            <a:ext cx="181356" cy="168614"/>
          </a:xfrm>
          <a:prstGeom prst="rect">
            <a:avLst/>
          </a:prstGeom>
        </p:spPr>
      </p:pic>
      <p:pic>
        <p:nvPicPr>
          <p:cNvPr id="59" name="object 4">
            <a:extLst>
              <a:ext uri="{FF2B5EF4-FFF2-40B4-BE49-F238E27FC236}">
                <a16:creationId xmlns:a16="http://schemas.microsoft.com/office/drawing/2014/main" id="{2CDA299F-2667-BCE9-1D53-D5B06726F16D}"/>
              </a:ext>
            </a:extLst>
          </p:cNvPr>
          <p:cNvPicPr/>
          <p:nvPr/>
        </p:nvPicPr>
        <p:blipFill>
          <a:blip r:embed="rId33" cstate="print"/>
          <a:stretch>
            <a:fillRect/>
          </a:stretch>
        </p:blipFill>
        <p:spPr>
          <a:xfrm>
            <a:off x="5903213" y="3053269"/>
            <a:ext cx="181356" cy="168614"/>
          </a:xfrm>
          <a:prstGeom prst="rect">
            <a:avLst/>
          </a:prstGeom>
        </p:spPr>
      </p:pic>
      <p:pic>
        <p:nvPicPr>
          <p:cNvPr id="60" name="object 22">
            <a:extLst>
              <a:ext uri="{FF2B5EF4-FFF2-40B4-BE49-F238E27FC236}">
                <a16:creationId xmlns:a16="http://schemas.microsoft.com/office/drawing/2014/main" id="{6A6310F4-9821-3C9F-9F34-6AD516AEE32F}"/>
              </a:ext>
            </a:extLst>
          </p:cNvPr>
          <p:cNvPicPr/>
          <p:nvPr/>
        </p:nvPicPr>
        <p:blipFill>
          <a:blip r:embed="rId14" cstate="print"/>
          <a:stretch>
            <a:fillRect/>
          </a:stretch>
        </p:blipFill>
        <p:spPr>
          <a:xfrm>
            <a:off x="4199347" y="2644903"/>
            <a:ext cx="88392" cy="86868"/>
          </a:xfrm>
          <a:prstGeom prst="rect">
            <a:avLst/>
          </a:prstGeom>
        </p:spPr>
      </p:pic>
      <p:pic>
        <p:nvPicPr>
          <p:cNvPr id="114" name="object 22">
            <a:extLst>
              <a:ext uri="{FF2B5EF4-FFF2-40B4-BE49-F238E27FC236}">
                <a16:creationId xmlns:a16="http://schemas.microsoft.com/office/drawing/2014/main" id="{B9786D1B-09C1-C41D-026F-8506A7F734F3}"/>
              </a:ext>
            </a:extLst>
          </p:cNvPr>
          <p:cNvPicPr/>
          <p:nvPr/>
        </p:nvPicPr>
        <p:blipFill>
          <a:blip r:embed="rId14" cstate="print"/>
          <a:stretch>
            <a:fillRect/>
          </a:stretch>
        </p:blipFill>
        <p:spPr>
          <a:xfrm>
            <a:off x="5315313" y="2482596"/>
            <a:ext cx="88392" cy="86868"/>
          </a:xfrm>
          <a:prstGeom prst="rect">
            <a:avLst/>
          </a:prstGeom>
        </p:spPr>
      </p:pic>
      <p:pic>
        <p:nvPicPr>
          <p:cNvPr id="115" name="object 22">
            <a:extLst>
              <a:ext uri="{FF2B5EF4-FFF2-40B4-BE49-F238E27FC236}">
                <a16:creationId xmlns:a16="http://schemas.microsoft.com/office/drawing/2014/main" id="{471BB0AE-D0AE-F37D-A882-CB30D9BA8591}"/>
              </a:ext>
            </a:extLst>
          </p:cNvPr>
          <p:cNvPicPr/>
          <p:nvPr/>
        </p:nvPicPr>
        <p:blipFill>
          <a:blip r:embed="rId14" cstate="print"/>
          <a:stretch>
            <a:fillRect/>
          </a:stretch>
        </p:blipFill>
        <p:spPr>
          <a:xfrm>
            <a:off x="4873751" y="2212086"/>
            <a:ext cx="88392" cy="86868"/>
          </a:xfrm>
          <a:prstGeom prst="rect">
            <a:avLst/>
          </a:prstGeom>
        </p:spPr>
      </p:pic>
    </p:spTree>
    <p:extLst>
      <p:ext uri="{BB962C8B-B14F-4D97-AF65-F5344CB8AC3E}">
        <p14:creationId xmlns:p14="http://schemas.microsoft.com/office/powerpoint/2010/main" val="2144515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3" name="object 3"/>
          <p:cNvSpPr txBox="1"/>
          <p:nvPr/>
        </p:nvSpPr>
        <p:spPr>
          <a:xfrm>
            <a:off x="319836" y="1397254"/>
            <a:ext cx="2645410" cy="756920"/>
          </a:xfrm>
          <a:prstGeom prst="rect">
            <a:avLst/>
          </a:prstGeom>
        </p:spPr>
        <p:txBody>
          <a:bodyPr vert="horz" wrap="square" lIns="0" tIns="12065" rIns="0" bIns="0" rtlCol="0">
            <a:spAutoFit/>
          </a:bodyPr>
          <a:lstStyle/>
          <a:p>
            <a:pPr marL="12700" marR="5080">
              <a:lnSpc>
                <a:spcPct val="100000"/>
              </a:lnSpc>
              <a:spcBef>
                <a:spcPts val="95"/>
              </a:spcBef>
            </a:pPr>
            <a:r>
              <a:rPr sz="1600" dirty="0">
                <a:solidFill>
                  <a:srgbClr val="352D22"/>
                </a:solidFill>
                <a:latin typeface="Arial"/>
                <a:cs typeface="Arial"/>
              </a:rPr>
              <a:t>Can</a:t>
            </a:r>
            <a:r>
              <a:rPr sz="1600" spc="-55" dirty="0">
                <a:solidFill>
                  <a:srgbClr val="352D22"/>
                </a:solidFill>
                <a:latin typeface="Arial"/>
                <a:cs typeface="Arial"/>
              </a:rPr>
              <a:t> </a:t>
            </a:r>
            <a:r>
              <a:rPr sz="1600" dirty="0">
                <a:solidFill>
                  <a:srgbClr val="352D22"/>
                </a:solidFill>
                <a:latin typeface="Arial"/>
                <a:cs typeface="Arial"/>
              </a:rPr>
              <a:t>you</a:t>
            </a:r>
            <a:r>
              <a:rPr sz="1600" spc="-25" dirty="0">
                <a:solidFill>
                  <a:srgbClr val="352D22"/>
                </a:solidFill>
                <a:latin typeface="Arial"/>
                <a:cs typeface="Arial"/>
              </a:rPr>
              <a:t> </a:t>
            </a:r>
            <a:r>
              <a:rPr sz="1600" dirty="0">
                <a:solidFill>
                  <a:srgbClr val="352D22"/>
                </a:solidFill>
                <a:latin typeface="Arial"/>
                <a:cs typeface="Arial"/>
              </a:rPr>
              <a:t>guarantee</a:t>
            </a:r>
            <a:r>
              <a:rPr sz="1600" spc="-30" dirty="0">
                <a:solidFill>
                  <a:srgbClr val="352D22"/>
                </a:solidFill>
                <a:latin typeface="Arial"/>
                <a:cs typeface="Arial"/>
              </a:rPr>
              <a:t> </a:t>
            </a:r>
            <a:r>
              <a:rPr sz="1600" dirty="0">
                <a:solidFill>
                  <a:srgbClr val="352D22"/>
                </a:solidFill>
                <a:latin typeface="Arial"/>
                <a:cs typeface="Arial"/>
              </a:rPr>
              <a:t>that</a:t>
            </a:r>
            <a:r>
              <a:rPr sz="1600" spc="-40" dirty="0">
                <a:solidFill>
                  <a:srgbClr val="352D22"/>
                </a:solidFill>
                <a:latin typeface="Arial"/>
                <a:cs typeface="Arial"/>
              </a:rPr>
              <a:t> </a:t>
            </a:r>
            <a:r>
              <a:rPr sz="1600" dirty="0">
                <a:solidFill>
                  <a:srgbClr val="352D22"/>
                </a:solidFill>
                <a:latin typeface="Arial"/>
                <a:cs typeface="Arial"/>
              </a:rPr>
              <a:t>it</a:t>
            </a:r>
            <a:r>
              <a:rPr sz="1600" spc="-50" dirty="0">
                <a:solidFill>
                  <a:srgbClr val="352D22"/>
                </a:solidFill>
                <a:latin typeface="Arial"/>
                <a:cs typeface="Arial"/>
              </a:rPr>
              <a:t> </a:t>
            </a:r>
            <a:r>
              <a:rPr sz="1600" spc="-20" dirty="0">
                <a:solidFill>
                  <a:srgbClr val="352D22"/>
                </a:solidFill>
                <a:latin typeface="Arial"/>
                <a:cs typeface="Arial"/>
              </a:rPr>
              <a:t>will </a:t>
            </a:r>
            <a:r>
              <a:rPr sz="1600" dirty="0">
                <a:solidFill>
                  <a:srgbClr val="352D22"/>
                </a:solidFill>
                <a:latin typeface="Arial"/>
                <a:cs typeface="Arial"/>
              </a:rPr>
              <a:t>ALWAYS</a:t>
            </a:r>
            <a:r>
              <a:rPr sz="1600" spc="-40" dirty="0">
                <a:solidFill>
                  <a:srgbClr val="352D22"/>
                </a:solidFill>
                <a:latin typeface="Arial"/>
                <a:cs typeface="Arial"/>
              </a:rPr>
              <a:t> </a:t>
            </a:r>
            <a:r>
              <a:rPr sz="1600" dirty="0">
                <a:solidFill>
                  <a:srgbClr val="352D22"/>
                </a:solidFill>
                <a:latin typeface="Arial"/>
                <a:cs typeface="Arial"/>
              </a:rPr>
              <a:t>give</a:t>
            </a:r>
            <a:r>
              <a:rPr sz="1600" spc="-60" dirty="0">
                <a:solidFill>
                  <a:srgbClr val="352D22"/>
                </a:solidFill>
                <a:latin typeface="Arial"/>
                <a:cs typeface="Arial"/>
              </a:rPr>
              <a:t> </a:t>
            </a:r>
            <a:r>
              <a:rPr sz="1600" dirty="0">
                <a:solidFill>
                  <a:srgbClr val="352D22"/>
                </a:solidFill>
                <a:latin typeface="Arial"/>
                <a:cs typeface="Arial"/>
              </a:rPr>
              <a:t>you</a:t>
            </a:r>
            <a:r>
              <a:rPr sz="1600" spc="-30" dirty="0">
                <a:solidFill>
                  <a:srgbClr val="352D22"/>
                </a:solidFill>
                <a:latin typeface="Arial"/>
                <a:cs typeface="Arial"/>
              </a:rPr>
              <a:t> </a:t>
            </a:r>
            <a:r>
              <a:rPr sz="1600" dirty="0">
                <a:solidFill>
                  <a:srgbClr val="352D22"/>
                </a:solidFill>
                <a:latin typeface="Arial"/>
                <a:cs typeface="Arial"/>
              </a:rPr>
              <a:t>the</a:t>
            </a:r>
            <a:r>
              <a:rPr sz="1600" spc="-35" dirty="0">
                <a:solidFill>
                  <a:srgbClr val="352D22"/>
                </a:solidFill>
                <a:latin typeface="Arial"/>
                <a:cs typeface="Arial"/>
              </a:rPr>
              <a:t> </a:t>
            </a:r>
            <a:r>
              <a:rPr sz="1600" spc="-10" dirty="0">
                <a:solidFill>
                  <a:srgbClr val="352D22"/>
                </a:solidFill>
                <a:latin typeface="Arial"/>
                <a:cs typeface="Arial"/>
              </a:rPr>
              <a:t>right </a:t>
            </a:r>
            <a:r>
              <a:rPr sz="1600" dirty="0">
                <a:solidFill>
                  <a:srgbClr val="352D22"/>
                </a:solidFill>
                <a:latin typeface="Arial"/>
                <a:cs typeface="Arial"/>
              </a:rPr>
              <a:t>Clustering</a:t>
            </a:r>
            <a:r>
              <a:rPr sz="1600" spc="-110" dirty="0">
                <a:solidFill>
                  <a:srgbClr val="352D22"/>
                </a:solidFill>
                <a:latin typeface="Arial"/>
                <a:cs typeface="Arial"/>
              </a:rPr>
              <a:t> </a:t>
            </a:r>
            <a:r>
              <a:rPr sz="1600" spc="-50" dirty="0">
                <a:solidFill>
                  <a:srgbClr val="352D22"/>
                </a:solidFill>
                <a:latin typeface="Arial"/>
                <a:cs typeface="Arial"/>
              </a:rPr>
              <a:t>?</a:t>
            </a:r>
            <a:endParaRPr sz="1600">
              <a:latin typeface="Arial"/>
              <a:cs typeface="Arial"/>
            </a:endParaRPr>
          </a:p>
        </p:txBody>
      </p:sp>
      <p:pic>
        <p:nvPicPr>
          <p:cNvPr id="4" name="object 4"/>
          <p:cNvPicPr/>
          <p:nvPr/>
        </p:nvPicPr>
        <p:blipFill>
          <a:blip r:embed="rId2" cstate="print"/>
          <a:stretch>
            <a:fillRect/>
          </a:stretch>
        </p:blipFill>
        <p:spPr>
          <a:xfrm>
            <a:off x="3251599" y="547787"/>
            <a:ext cx="5550310" cy="4406718"/>
          </a:xfrm>
          <a:prstGeom prst="rect">
            <a:avLst/>
          </a:prstGeom>
        </p:spPr>
      </p:pic>
    </p:spTree>
    <p:extLst>
      <p:ext uri="{BB962C8B-B14F-4D97-AF65-F5344CB8AC3E}">
        <p14:creationId xmlns:p14="http://schemas.microsoft.com/office/powerpoint/2010/main" val="3327694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3" name="object 3"/>
          <p:cNvSpPr txBox="1"/>
          <p:nvPr/>
        </p:nvSpPr>
        <p:spPr>
          <a:xfrm>
            <a:off x="319836" y="1275334"/>
            <a:ext cx="5242764" cy="1009892"/>
          </a:xfrm>
          <a:prstGeom prst="rect">
            <a:avLst/>
          </a:prstGeom>
        </p:spPr>
        <p:txBody>
          <a:bodyPr vert="horz" wrap="square" lIns="0" tIns="12065" rIns="0" bIns="0" rtlCol="0">
            <a:spAutoFit/>
          </a:bodyPr>
          <a:lstStyle/>
          <a:p>
            <a:pPr marL="12700" marR="5080">
              <a:lnSpc>
                <a:spcPct val="100000"/>
              </a:lnSpc>
              <a:spcBef>
                <a:spcPts val="95"/>
              </a:spcBef>
            </a:pPr>
            <a:r>
              <a:rPr sz="1600" dirty="0">
                <a:solidFill>
                  <a:srgbClr val="352D22"/>
                </a:solidFill>
                <a:latin typeface="Arial"/>
                <a:cs typeface="Arial"/>
              </a:rPr>
              <a:t>Can</a:t>
            </a:r>
            <a:r>
              <a:rPr sz="1600" spc="-55" dirty="0">
                <a:solidFill>
                  <a:srgbClr val="352D22"/>
                </a:solidFill>
                <a:latin typeface="Arial"/>
                <a:cs typeface="Arial"/>
              </a:rPr>
              <a:t> </a:t>
            </a:r>
            <a:r>
              <a:rPr sz="1600" dirty="0">
                <a:solidFill>
                  <a:srgbClr val="352D22"/>
                </a:solidFill>
                <a:latin typeface="Arial"/>
                <a:cs typeface="Arial"/>
              </a:rPr>
              <a:t>you</a:t>
            </a:r>
            <a:r>
              <a:rPr sz="1600" spc="-25" dirty="0">
                <a:solidFill>
                  <a:srgbClr val="352D22"/>
                </a:solidFill>
                <a:latin typeface="Arial"/>
                <a:cs typeface="Arial"/>
              </a:rPr>
              <a:t> </a:t>
            </a:r>
            <a:r>
              <a:rPr sz="1600" dirty="0">
                <a:solidFill>
                  <a:srgbClr val="352D22"/>
                </a:solidFill>
                <a:latin typeface="Arial"/>
                <a:cs typeface="Arial"/>
              </a:rPr>
              <a:t>guarantee</a:t>
            </a:r>
            <a:r>
              <a:rPr sz="1600" spc="-30" dirty="0">
                <a:solidFill>
                  <a:srgbClr val="352D22"/>
                </a:solidFill>
                <a:latin typeface="Arial"/>
                <a:cs typeface="Arial"/>
              </a:rPr>
              <a:t> </a:t>
            </a:r>
            <a:r>
              <a:rPr sz="1600" dirty="0">
                <a:solidFill>
                  <a:srgbClr val="352D22"/>
                </a:solidFill>
                <a:latin typeface="Arial"/>
                <a:cs typeface="Arial"/>
              </a:rPr>
              <a:t>that</a:t>
            </a:r>
            <a:r>
              <a:rPr sz="1600" spc="-35" dirty="0">
                <a:solidFill>
                  <a:srgbClr val="352D22"/>
                </a:solidFill>
                <a:latin typeface="Arial"/>
                <a:cs typeface="Arial"/>
              </a:rPr>
              <a:t> </a:t>
            </a:r>
            <a:r>
              <a:rPr sz="1600" dirty="0">
                <a:solidFill>
                  <a:srgbClr val="352D22"/>
                </a:solidFill>
                <a:latin typeface="Arial"/>
                <a:cs typeface="Arial"/>
              </a:rPr>
              <a:t>it</a:t>
            </a:r>
            <a:r>
              <a:rPr sz="1600" spc="-50" dirty="0">
                <a:solidFill>
                  <a:srgbClr val="352D22"/>
                </a:solidFill>
                <a:latin typeface="Arial"/>
                <a:cs typeface="Arial"/>
              </a:rPr>
              <a:t> </a:t>
            </a:r>
            <a:r>
              <a:rPr sz="1600" dirty="0">
                <a:solidFill>
                  <a:srgbClr val="352D22"/>
                </a:solidFill>
                <a:latin typeface="Arial"/>
                <a:cs typeface="Arial"/>
              </a:rPr>
              <a:t>will</a:t>
            </a:r>
            <a:r>
              <a:rPr sz="1600" spc="-55" dirty="0">
                <a:solidFill>
                  <a:srgbClr val="352D22"/>
                </a:solidFill>
                <a:latin typeface="Arial"/>
                <a:cs typeface="Arial"/>
              </a:rPr>
              <a:t> </a:t>
            </a:r>
            <a:r>
              <a:rPr sz="1600" dirty="0">
                <a:solidFill>
                  <a:srgbClr val="352D22"/>
                </a:solidFill>
                <a:latin typeface="Arial"/>
                <a:cs typeface="Arial"/>
              </a:rPr>
              <a:t>ALWAYS</a:t>
            </a:r>
            <a:r>
              <a:rPr sz="1600" spc="-35" dirty="0">
                <a:solidFill>
                  <a:srgbClr val="352D22"/>
                </a:solidFill>
                <a:latin typeface="Arial"/>
                <a:cs typeface="Arial"/>
              </a:rPr>
              <a:t> </a:t>
            </a:r>
            <a:r>
              <a:rPr sz="1600" dirty="0">
                <a:solidFill>
                  <a:srgbClr val="352D22"/>
                </a:solidFill>
                <a:latin typeface="Arial"/>
                <a:cs typeface="Arial"/>
              </a:rPr>
              <a:t>give</a:t>
            </a:r>
            <a:r>
              <a:rPr sz="1600" spc="-60" dirty="0">
                <a:solidFill>
                  <a:srgbClr val="352D22"/>
                </a:solidFill>
                <a:latin typeface="Arial"/>
                <a:cs typeface="Arial"/>
              </a:rPr>
              <a:t> </a:t>
            </a:r>
            <a:r>
              <a:rPr sz="1600" dirty="0">
                <a:solidFill>
                  <a:srgbClr val="352D22"/>
                </a:solidFill>
                <a:latin typeface="Arial"/>
                <a:cs typeface="Arial"/>
              </a:rPr>
              <a:t>you</a:t>
            </a:r>
            <a:r>
              <a:rPr sz="1600" spc="-30" dirty="0">
                <a:solidFill>
                  <a:srgbClr val="352D22"/>
                </a:solidFill>
                <a:latin typeface="Arial"/>
                <a:cs typeface="Arial"/>
              </a:rPr>
              <a:t> </a:t>
            </a:r>
            <a:r>
              <a:rPr sz="1600" dirty="0">
                <a:solidFill>
                  <a:srgbClr val="352D22"/>
                </a:solidFill>
                <a:latin typeface="Arial"/>
                <a:cs typeface="Arial"/>
              </a:rPr>
              <a:t>the</a:t>
            </a:r>
            <a:r>
              <a:rPr sz="1600" spc="-35" dirty="0">
                <a:solidFill>
                  <a:srgbClr val="352D22"/>
                </a:solidFill>
                <a:latin typeface="Arial"/>
                <a:cs typeface="Arial"/>
              </a:rPr>
              <a:t> </a:t>
            </a:r>
            <a:r>
              <a:rPr sz="1600" spc="-10" dirty="0">
                <a:solidFill>
                  <a:srgbClr val="352D22"/>
                </a:solidFill>
                <a:latin typeface="Arial"/>
                <a:cs typeface="Arial"/>
              </a:rPr>
              <a:t>right </a:t>
            </a:r>
            <a:r>
              <a:rPr sz="1600" dirty="0">
                <a:solidFill>
                  <a:srgbClr val="352D22"/>
                </a:solidFill>
                <a:latin typeface="Arial"/>
                <a:cs typeface="Arial"/>
              </a:rPr>
              <a:t>Clustering</a:t>
            </a:r>
            <a:r>
              <a:rPr sz="1600" spc="-95" dirty="0">
                <a:solidFill>
                  <a:srgbClr val="352D22"/>
                </a:solidFill>
                <a:latin typeface="Arial"/>
                <a:cs typeface="Arial"/>
              </a:rPr>
              <a:t> </a:t>
            </a:r>
            <a:r>
              <a:rPr sz="1600" spc="-50" dirty="0">
                <a:solidFill>
                  <a:srgbClr val="352D22"/>
                </a:solidFill>
                <a:latin typeface="Arial"/>
                <a:cs typeface="Arial"/>
              </a:rPr>
              <a:t>?</a:t>
            </a:r>
            <a:endParaRPr lang="en-US" sz="1600" spc="-50" dirty="0">
              <a:latin typeface="Arial"/>
              <a:cs typeface="Arial"/>
            </a:endParaRPr>
          </a:p>
          <a:p>
            <a:pPr marL="12700" marR="5080">
              <a:lnSpc>
                <a:spcPct val="100000"/>
              </a:lnSpc>
              <a:spcBef>
                <a:spcPts val="95"/>
              </a:spcBef>
            </a:pPr>
            <a:r>
              <a:rPr lang="en-US" sz="1600" b="1" dirty="0">
                <a:solidFill>
                  <a:srgbClr val="352D22"/>
                </a:solidFill>
                <a:latin typeface="Arial"/>
                <a:cs typeface="Arial"/>
              </a:rPr>
              <a:t>N</a:t>
            </a:r>
            <a:r>
              <a:rPr sz="1600" b="1" dirty="0">
                <a:solidFill>
                  <a:srgbClr val="352D22"/>
                </a:solidFill>
                <a:latin typeface="Arial"/>
                <a:cs typeface="Arial"/>
              </a:rPr>
              <a:t>o</a:t>
            </a:r>
            <a:r>
              <a:rPr sz="1600" dirty="0">
                <a:solidFill>
                  <a:srgbClr val="352D22"/>
                </a:solidFill>
                <a:latin typeface="Arial"/>
                <a:cs typeface="Arial"/>
              </a:rPr>
              <a:t>,</a:t>
            </a:r>
            <a:r>
              <a:rPr sz="1600" spc="-15" dirty="0">
                <a:solidFill>
                  <a:srgbClr val="352D22"/>
                </a:solidFill>
                <a:latin typeface="Arial"/>
                <a:cs typeface="Arial"/>
              </a:rPr>
              <a:t> </a:t>
            </a:r>
            <a:r>
              <a:rPr sz="1600" dirty="0">
                <a:solidFill>
                  <a:srgbClr val="352D22"/>
                </a:solidFill>
                <a:latin typeface="Arial"/>
                <a:cs typeface="Arial"/>
              </a:rPr>
              <a:t>it</a:t>
            </a:r>
            <a:r>
              <a:rPr sz="1600" spc="-35" dirty="0">
                <a:solidFill>
                  <a:srgbClr val="352D22"/>
                </a:solidFill>
                <a:latin typeface="Arial"/>
                <a:cs typeface="Arial"/>
              </a:rPr>
              <a:t> </a:t>
            </a:r>
            <a:r>
              <a:rPr sz="1600" dirty="0">
                <a:solidFill>
                  <a:srgbClr val="352D22"/>
                </a:solidFill>
                <a:latin typeface="Arial"/>
                <a:cs typeface="Arial"/>
              </a:rPr>
              <a:t>depend</a:t>
            </a:r>
            <a:r>
              <a:rPr lang="en-US" sz="1600" dirty="0">
                <a:solidFill>
                  <a:srgbClr val="352D22"/>
                </a:solidFill>
                <a:latin typeface="Arial"/>
                <a:cs typeface="Arial"/>
              </a:rPr>
              <a:t>s</a:t>
            </a:r>
            <a:r>
              <a:rPr sz="1600" spc="-15" dirty="0">
                <a:solidFill>
                  <a:srgbClr val="352D22"/>
                </a:solidFill>
                <a:latin typeface="Arial"/>
                <a:cs typeface="Arial"/>
              </a:rPr>
              <a:t> </a:t>
            </a:r>
            <a:r>
              <a:rPr sz="1600" dirty="0">
                <a:solidFill>
                  <a:srgbClr val="352D22"/>
                </a:solidFill>
                <a:latin typeface="Arial"/>
                <a:cs typeface="Arial"/>
              </a:rPr>
              <a:t>on</a:t>
            </a:r>
            <a:r>
              <a:rPr sz="1600" spc="-30" dirty="0">
                <a:solidFill>
                  <a:srgbClr val="352D22"/>
                </a:solidFill>
                <a:latin typeface="Arial"/>
                <a:cs typeface="Arial"/>
              </a:rPr>
              <a:t> </a:t>
            </a:r>
            <a:r>
              <a:rPr sz="1600" dirty="0">
                <a:solidFill>
                  <a:srgbClr val="352D22"/>
                </a:solidFill>
                <a:latin typeface="Arial"/>
                <a:cs typeface="Arial"/>
              </a:rPr>
              <a:t>the</a:t>
            </a:r>
            <a:r>
              <a:rPr sz="1600" spc="-20" dirty="0">
                <a:solidFill>
                  <a:srgbClr val="352D22"/>
                </a:solidFill>
                <a:latin typeface="Arial"/>
                <a:cs typeface="Arial"/>
              </a:rPr>
              <a:t> </a:t>
            </a:r>
            <a:r>
              <a:rPr sz="1600" spc="-10" dirty="0">
                <a:solidFill>
                  <a:srgbClr val="352D22"/>
                </a:solidFill>
                <a:latin typeface="Arial"/>
                <a:cs typeface="Arial"/>
              </a:rPr>
              <a:t>random</a:t>
            </a:r>
            <a:r>
              <a:rPr lang="en-US" sz="1600" spc="-10" dirty="0">
                <a:solidFill>
                  <a:srgbClr val="352D22"/>
                </a:solidFill>
                <a:latin typeface="Arial"/>
                <a:cs typeface="Arial"/>
              </a:rPr>
              <a:t> </a:t>
            </a:r>
            <a:r>
              <a:rPr sz="1600" dirty="0">
                <a:solidFill>
                  <a:srgbClr val="352D22"/>
                </a:solidFill>
                <a:latin typeface="Arial"/>
                <a:cs typeface="Arial"/>
              </a:rPr>
              <a:t>Centroid</a:t>
            </a:r>
            <a:r>
              <a:rPr sz="1600" spc="-60" dirty="0">
                <a:solidFill>
                  <a:srgbClr val="352D22"/>
                </a:solidFill>
                <a:latin typeface="Arial"/>
                <a:cs typeface="Arial"/>
              </a:rPr>
              <a:t> </a:t>
            </a:r>
            <a:r>
              <a:rPr sz="1600" dirty="0">
                <a:solidFill>
                  <a:srgbClr val="352D22"/>
                </a:solidFill>
                <a:latin typeface="Arial"/>
                <a:cs typeface="Arial"/>
              </a:rPr>
              <a:t>we</a:t>
            </a:r>
            <a:r>
              <a:rPr sz="1600" spc="-60" dirty="0">
                <a:solidFill>
                  <a:srgbClr val="352D22"/>
                </a:solidFill>
                <a:latin typeface="Arial"/>
                <a:cs typeface="Arial"/>
              </a:rPr>
              <a:t> </a:t>
            </a:r>
            <a:r>
              <a:rPr sz="1600" spc="-10" dirty="0">
                <a:solidFill>
                  <a:srgbClr val="352D22"/>
                </a:solidFill>
                <a:latin typeface="Arial"/>
                <a:cs typeface="Arial"/>
              </a:rPr>
              <a:t>picked</a:t>
            </a:r>
            <a:r>
              <a:rPr lang="en-US" sz="1600" spc="-10" dirty="0">
                <a:solidFill>
                  <a:srgbClr val="352D22"/>
                </a:solidFill>
                <a:latin typeface="Arial"/>
                <a:cs typeface="Arial"/>
              </a:rPr>
              <a:t>, and the nature of our data</a:t>
            </a:r>
            <a:endParaRPr sz="1600" dirty="0">
              <a:latin typeface="Arial"/>
              <a:cs typeface="Arial"/>
            </a:endParaRPr>
          </a:p>
        </p:txBody>
      </p:sp>
      <p:pic>
        <p:nvPicPr>
          <p:cNvPr id="4" name="object 4"/>
          <p:cNvPicPr/>
          <p:nvPr/>
        </p:nvPicPr>
        <p:blipFill>
          <a:blip r:embed="rId2" cstate="print"/>
          <a:stretch>
            <a:fillRect/>
          </a:stretch>
        </p:blipFill>
        <p:spPr>
          <a:xfrm>
            <a:off x="954038" y="2490271"/>
            <a:ext cx="6975045" cy="2086227"/>
          </a:xfrm>
          <a:prstGeom prst="rect">
            <a:avLst/>
          </a:prstGeom>
        </p:spPr>
      </p:pic>
    </p:spTree>
    <p:extLst>
      <p:ext uri="{BB962C8B-B14F-4D97-AF65-F5344CB8AC3E}">
        <p14:creationId xmlns:p14="http://schemas.microsoft.com/office/powerpoint/2010/main" val="2434531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00858"/>
            <a:ext cx="8686800" cy="4009293"/>
          </a:xfrm>
          <a:prstGeom prst="rect">
            <a:avLst/>
          </a:prstGeom>
        </p:spPr>
      </p:pic>
    </p:spTree>
    <p:extLst>
      <p:ext uri="{BB962C8B-B14F-4D97-AF65-F5344CB8AC3E}">
        <p14:creationId xmlns:p14="http://schemas.microsoft.com/office/powerpoint/2010/main" val="1979302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010149"/>
          </a:xfrm>
          <a:prstGeom prst="rect">
            <a:avLst/>
          </a:prstGeom>
        </p:spPr>
      </p:pic>
    </p:spTree>
    <p:extLst>
      <p:ext uri="{BB962C8B-B14F-4D97-AF65-F5344CB8AC3E}">
        <p14:creationId xmlns:p14="http://schemas.microsoft.com/office/powerpoint/2010/main" val="1733395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3" name="object 3"/>
          <p:cNvSpPr txBox="1"/>
          <p:nvPr/>
        </p:nvSpPr>
        <p:spPr>
          <a:xfrm>
            <a:off x="319836" y="1212341"/>
            <a:ext cx="308419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52D22"/>
                </a:solidFill>
                <a:latin typeface="Arial"/>
                <a:cs typeface="Arial"/>
              </a:rPr>
              <a:t>Centroid</a:t>
            </a:r>
            <a:r>
              <a:rPr sz="1800" spc="-35" dirty="0">
                <a:solidFill>
                  <a:srgbClr val="352D22"/>
                </a:solidFill>
                <a:latin typeface="Arial"/>
                <a:cs typeface="Arial"/>
              </a:rPr>
              <a:t> </a:t>
            </a:r>
            <a:r>
              <a:rPr sz="1800" dirty="0">
                <a:solidFill>
                  <a:srgbClr val="352D22"/>
                </a:solidFill>
                <a:latin typeface="Arial"/>
                <a:cs typeface="Arial"/>
              </a:rPr>
              <a:t>Initialization</a:t>
            </a:r>
            <a:r>
              <a:rPr sz="1800" spc="-20" dirty="0">
                <a:solidFill>
                  <a:srgbClr val="352D22"/>
                </a:solidFill>
                <a:latin typeface="Arial"/>
                <a:cs typeface="Arial"/>
              </a:rPr>
              <a:t> </a:t>
            </a:r>
            <a:r>
              <a:rPr sz="1800" spc="-10" dirty="0">
                <a:solidFill>
                  <a:srgbClr val="352D22"/>
                </a:solidFill>
                <a:latin typeface="Arial"/>
                <a:cs typeface="Arial"/>
              </a:rPr>
              <a:t>Methods</a:t>
            </a:r>
            <a:endParaRPr sz="1800" dirty="0">
              <a:latin typeface="Arial"/>
              <a:cs typeface="Arial"/>
            </a:endParaRPr>
          </a:p>
        </p:txBody>
      </p:sp>
      <p:sp>
        <p:nvSpPr>
          <p:cNvPr id="4" name="object 4"/>
          <p:cNvSpPr txBox="1"/>
          <p:nvPr/>
        </p:nvSpPr>
        <p:spPr>
          <a:xfrm>
            <a:off x="319836" y="1949957"/>
            <a:ext cx="6100445" cy="513080"/>
          </a:xfrm>
          <a:prstGeom prst="rect">
            <a:avLst/>
          </a:prstGeom>
        </p:spPr>
        <p:txBody>
          <a:bodyPr vert="horz" wrap="square" lIns="0" tIns="12065" rIns="0" bIns="0" rtlCol="0">
            <a:spAutoFit/>
          </a:bodyPr>
          <a:lstStyle/>
          <a:p>
            <a:pPr marL="12700" marR="5080">
              <a:lnSpc>
                <a:spcPct val="100000"/>
              </a:lnSpc>
              <a:spcBef>
                <a:spcPts val="95"/>
              </a:spcBef>
            </a:pPr>
            <a:r>
              <a:rPr sz="1600" dirty="0">
                <a:solidFill>
                  <a:srgbClr val="352D22"/>
                </a:solidFill>
                <a:latin typeface="Arial"/>
                <a:cs typeface="Arial"/>
              </a:rPr>
              <a:t>If</a:t>
            </a:r>
            <a:r>
              <a:rPr sz="1600" spc="-35" dirty="0">
                <a:solidFill>
                  <a:srgbClr val="352D22"/>
                </a:solidFill>
                <a:latin typeface="Arial"/>
                <a:cs typeface="Arial"/>
              </a:rPr>
              <a:t> </a:t>
            </a:r>
            <a:r>
              <a:rPr sz="1600" dirty="0">
                <a:solidFill>
                  <a:srgbClr val="352D22"/>
                </a:solidFill>
                <a:latin typeface="Arial"/>
                <a:cs typeface="Arial"/>
              </a:rPr>
              <a:t>you</a:t>
            </a:r>
            <a:r>
              <a:rPr sz="1600" spc="-15" dirty="0">
                <a:solidFill>
                  <a:srgbClr val="352D22"/>
                </a:solidFill>
                <a:latin typeface="Arial"/>
                <a:cs typeface="Arial"/>
              </a:rPr>
              <a:t> </a:t>
            </a:r>
            <a:r>
              <a:rPr sz="1600" dirty="0">
                <a:solidFill>
                  <a:srgbClr val="352D22"/>
                </a:solidFill>
                <a:latin typeface="Arial"/>
                <a:cs typeface="Arial"/>
              </a:rPr>
              <a:t>happen</a:t>
            </a:r>
            <a:r>
              <a:rPr sz="1600" spc="-50" dirty="0">
                <a:solidFill>
                  <a:srgbClr val="352D22"/>
                </a:solidFill>
                <a:latin typeface="Arial"/>
                <a:cs typeface="Arial"/>
              </a:rPr>
              <a:t> </a:t>
            </a:r>
            <a:r>
              <a:rPr sz="1600" dirty="0">
                <a:solidFill>
                  <a:srgbClr val="352D22"/>
                </a:solidFill>
                <a:latin typeface="Arial"/>
                <a:cs typeface="Arial"/>
              </a:rPr>
              <a:t>to</a:t>
            </a:r>
            <a:r>
              <a:rPr sz="1600" spc="-35" dirty="0">
                <a:solidFill>
                  <a:srgbClr val="352D22"/>
                </a:solidFill>
                <a:latin typeface="Arial"/>
                <a:cs typeface="Arial"/>
              </a:rPr>
              <a:t> </a:t>
            </a:r>
            <a:r>
              <a:rPr sz="1600" dirty="0">
                <a:solidFill>
                  <a:srgbClr val="352D22"/>
                </a:solidFill>
                <a:latin typeface="Arial"/>
                <a:cs typeface="Arial"/>
              </a:rPr>
              <a:t>know</a:t>
            </a:r>
            <a:r>
              <a:rPr sz="1600" spc="-45" dirty="0">
                <a:solidFill>
                  <a:srgbClr val="352D22"/>
                </a:solidFill>
                <a:latin typeface="Arial"/>
                <a:cs typeface="Arial"/>
              </a:rPr>
              <a:t> </a:t>
            </a:r>
            <a:r>
              <a:rPr sz="1600" spc="-10" dirty="0">
                <a:solidFill>
                  <a:srgbClr val="352D22"/>
                </a:solidFill>
                <a:latin typeface="Arial"/>
                <a:cs typeface="Arial"/>
              </a:rPr>
              <a:t>approximately</a:t>
            </a:r>
            <a:r>
              <a:rPr sz="1600" spc="-45" dirty="0">
                <a:solidFill>
                  <a:srgbClr val="352D22"/>
                </a:solidFill>
                <a:latin typeface="Arial"/>
                <a:cs typeface="Arial"/>
              </a:rPr>
              <a:t> </a:t>
            </a:r>
            <a:r>
              <a:rPr sz="1600" dirty="0">
                <a:solidFill>
                  <a:srgbClr val="352D22"/>
                </a:solidFill>
                <a:latin typeface="Arial"/>
                <a:cs typeface="Arial"/>
              </a:rPr>
              <a:t>where</a:t>
            </a:r>
            <a:r>
              <a:rPr sz="1600" spc="-30" dirty="0">
                <a:solidFill>
                  <a:srgbClr val="352D22"/>
                </a:solidFill>
                <a:latin typeface="Arial"/>
                <a:cs typeface="Arial"/>
              </a:rPr>
              <a:t> </a:t>
            </a:r>
            <a:r>
              <a:rPr sz="1600" dirty="0">
                <a:solidFill>
                  <a:srgbClr val="352D22"/>
                </a:solidFill>
                <a:latin typeface="Arial"/>
                <a:cs typeface="Arial"/>
              </a:rPr>
              <a:t>the</a:t>
            </a:r>
            <a:r>
              <a:rPr sz="1600" spc="-35" dirty="0">
                <a:solidFill>
                  <a:srgbClr val="352D22"/>
                </a:solidFill>
                <a:latin typeface="Arial"/>
                <a:cs typeface="Arial"/>
              </a:rPr>
              <a:t> </a:t>
            </a:r>
            <a:r>
              <a:rPr sz="1600" dirty="0">
                <a:solidFill>
                  <a:srgbClr val="352D22"/>
                </a:solidFill>
                <a:latin typeface="Arial"/>
                <a:cs typeface="Arial"/>
              </a:rPr>
              <a:t>centroids</a:t>
            </a:r>
            <a:r>
              <a:rPr sz="1600" spc="-45" dirty="0">
                <a:solidFill>
                  <a:srgbClr val="352D22"/>
                </a:solidFill>
                <a:latin typeface="Arial"/>
                <a:cs typeface="Arial"/>
              </a:rPr>
              <a:t> </a:t>
            </a:r>
            <a:r>
              <a:rPr sz="1600" dirty="0">
                <a:solidFill>
                  <a:srgbClr val="352D22"/>
                </a:solidFill>
                <a:latin typeface="Arial"/>
                <a:cs typeface="Arial"/>
              </a:rPr>
              <a:t>should</a:t>
            </a:r>
            <a:r>
              <a:rPr sz="1600" spc="-50" dirty="0">
                <a:solidFill>
                  <a:srgbClr val="352D22"/>
                </a:solidFill>
                <a:latin typeface="Arial"/>
                <a:cs typeface="Arial"/>
              </a:rPr>
              <a:t> </a:t>
            </a:r>
            <a:r>
              <a:rPr sz="1600" spc="-25" dirty="0">
                <a:solidFill>
                  <a:srgbClr val="352D22"/>
                </a:solidFill>
                <a:latin typeface="Arial"/>
                <a:cs typeface="Arial"/>
              </a:rPr>
              <a:t>be </a:t>
            </a:r>
            <a:r>
              <a:rPr sz="1600" dirty="0">
                <a:solidFill>
                  <a:srgbClr val="352D22"/>
                </a:solidFill>
                <a:latin typeface="Arial"/>
                <a:cs typeface="Arial"/>
              </a:rPr>
              <a:t>You</a:t>
            </a:r>
            <a:r>
              <a:rPr sz="1600" spc="-40" dirty="0">
                <a:solidFill>
                  <a:srgbClr val="352D22"/>
                </a:solidFill>
                <a:latin typeface="Arial"/>
                <a:cs typeface="Arial"/>
              </a:rPr>
              <a:t> </a:t>
            </a:r>
            <a:r>
              <a:rPr sz="1600" spc="-25" dirty="0">
                <a:solidFill>
                  <a:srgbClr val="352D22"/>
                </a:solidFill>
                <a:latin typeface="Arial"/>
                <a:cs typeface="Arial"/>
              </a:rPr>
              <a:t>can</a:t>
            </a:r>
            <a:endParaRPr sz="1600" dirty="0">
              <a:latin typeface="Arial"/>
              <a:cs typeface="Arial"/>
            </a:endParaRPr>
          </a:p>
        </p:txBody>
      </p:sp>
      <p:pic>
        <p:nvPicPr>
          <p:cNvPr id="5" name="object 5"/>
          <p:cNvPicPr/>
          <p:nvPr/>
        </p:nvPicPr>
        <p:blipFill>
          <a:blip r:embed="rId2" cstate="print"/>
          <a:stretch>
            <a:fillRect/>
          </a:stretch>
        </p:blipFill>
        <p:spPr>
          <a:xfrm>
            <a:off x="669898" y="2790379"/>
            <a:ext cx="6739344" cy="418775"/>
          </a:xfrm>
          <a:prstGeom prst="rect">
            <a:avLst/>
          </a:prstGeom>
        </p:spPr>
      </p:pic>
      <p:sp>
        <p:nvSpPr>
          <p:cNvPr id="6" name="object 6"/>
          <p:cNvSpPr/>
          <p:nvPr/>
        </p:nvSpPr>
        <p:spPr>
          <a:xfrm>
            <a:off x="6263640" y="2383789"/>
            <a:ext cx="794385" cy="327660"/>
          </a:xfrm>
          <a:custGeom>
            <a:avLst/>
            <a:gdLst/>
            <a:ahLst/>
            <a:cxnLst/>
            <a:rect l="l" t="t" r="r" b="b"/>
            <a:pathLst>
              <a:path w="794384" h="327660">
                <a:moveTo>
                  <a:pt x="56769" y="256794"/>
                </a:moveTo>
                <a:lnTo>
                  <a:pt x="0" y="320294"/>
                </a:lnTo>
                <a:lnTo>
                  <a:pt x="84836" y="327533"/>
                </a:lnTo>
                <a:lnTo>
                  <a:pt x="75010" y="302768"/>
                </a:lnTo>
                <a:lnTo>
                  <a:pt x="61340" y="302768"/>
                </a:lnTo>
                <a:lnTo>
                  <a:pt x="56642" y="290957"/>
                </a:lnTo>
                <a:lnTo>
                  <a:pt x="68462" y="286264"/>
                </a:lnTo>
                <a:lnTo>
                  <a:pt x="56769" y="256794"/>
                </a:lnTo>
                <a:close/>
              </a:path>
              <a:path w="794384" h="327660">
                <a:moveTo>
                  <a:pt x="68462" y="286264"/>
                </a:moveTo>
                <a:lnTo>
                  <a:pt x="56642" y="290957"/>
                </a:lnTo>
                <a:lnTo>
                  <a:pt x="61340" y="302768"/>
                </a:lnTo>
                <a:lnTo>
                  <a:pt x="73149" y="298078"/>
                </a:lnTo>
                <a:lnTo>
                  <a:pt x="68462" y="286264"/>
                </a:lnTo>
                <a:close/>
              </a:path>
              <a:path w="794384" h="327660">
                <a:moveTo>
                  <a:pt x="73149" y="298078"/>
                </a:moveTo>
                <a:lnTo>
                  <a:pt x="61340" y="302768"/>
                </a:lnTo>
                <a:lnTo>
                  <a:pt x="75010" y="302768"/>
                </a:lnTo>
                <a:lnTo>
                  <a:pt x="73149" y="298078"/>
                </a:lnTo>
                <a:close/>
              </a:path>
              <a:path w="794384" h="327660">
                <a:moveTo>
                  <a:pt x="789559" y="0"/>
                </a:moveTo>
                <a:lnTo>
                  <a:pt x="68462" y="286264"/>
                </a:lnTo>
                <a:lnTo>
                  <a:pt x="73149" y="298078"/>
                </a:lnTo>
                <a:lnTo>
                  <a:pt x="794258" y="11684"/>
                </a:lnTo>
                <a:lnTo>
                  <a:pt x="789559" y="0"/>
                </a:lnTo>
                <a:close/>
              </a:path>
            </a:pathLst>
          </a:custGeom>
          <a:solidFill>
            <a:srgbClr val="EE6900"/>
          </a:solidFill>
        </p:spPr>
        <p:txBody>
          <a:bodyPr wrap="square" lIns="0" tIns="0" rIns="0" bIns="0" rtlCol="0"/>
          <a:lstStyle/>
          <a:p>
            <a:endParaRPr/>
          </a:p>
        </p:txBody>
      </p:sp>
      <p:sp>
        <p:nvSpPr>
          <p:cNvPr id="7" name="object 7"/>
          <p:cNvSpPr txBox="1"/>
          <p:nvPr/>
        </p:nvSpPr>
        <p:spPr>
          <a:xfrm>
            <a:off x="7102602" y="2042922"/>
            <a:ext cx="1278255" cy="513080"/>
          </a:xfrm>
          <a:prstGeom prst="rect">
            <a:avLst/>
          </a:prstGeom>
        </p:spPr>
        <p:txBody>
          <a:bodyPr vert="horz" wrap="square" lIns="0" tIns="12065" rIns="0" bIns="0" rtlCol="0">
            <a:spAutoFit/>
          </a:bodyPr>
          <a:lstStyle/>
          <a:p>
            <a:pPr marL="12700" marR="5080">
              <a:lnSpc>
                <a:spcPct val="100000"/>
              </a:lnSpc>
              <a:spcBef>
                <a:spcPts val="95"/>
              </a:spcBef>
            </a:pPr>
            <a:r>
              <a:rPr sz="1600" dirty="0">
                <a:solidFill>
                  <a:srgbClr val="352D22"/>
                </a:solidFill>
                <a:latin typeface="Arial"/>
                <a:cs typeface="Arial"/>
              </a:rPr>
              <a:t>These</a:t>
            </a:r>
            <a:r>
              <a:rPr sz="1600" spc="-40" dirty="0">
                <a:solidFill>
                  <a:srgbClr val="352D22"/>
                </a:solidFill>
                <a:latin typeface="Arial"/>
                <a:cs typeface="Arial"/>
              </a:rPr>
              <a:t> </a:t>
            </a:r>
            <a:r>
              <a:rPr sz="1600" dirty="0">
                <a:solidFill>
                  <a:srgbClr val="352D22"/>
                </a:solidFill>
                <a:latin typeface="Arial"/>
                <a:cs typeface="Arial"/>
              </a:rPr>
              <a:t>are</a:t>
            </a:r>
            <a:r>
              <a:rPr sz="1600" spc="-35" dirty="0">
                <a:solidFill>
                  <a:srgbClr val="352D22"/>
                </a:solidFill>
                <a:latin typeface="Arial"/>
                <a:cs typeface="Arial"/>
              </a:rPr>
              <a:t> </a:t>
            </a:r>
            <a:r>
              <a:rPr sz="1600" spc="-25" dirty="0">
                <a:solidFill>
                  <a:srgbClr val="352D22"/>
                </a:solidFill>
                <a:latin typeface="Arial"/>
                <a:cs typeface="Arial"/>
              </a:rPr>
              <a:t>the </a:t>
            </a:r>
            <a:r>
              <a:rPr sz="1600" spc="-10" dirty="0">
                <a:solidFill>
                  <a:srgbClr val="352D22"/>
                </a:solidFill>
                <a:latin typeface="Arial"/>
                <a:cs typeface="Arial"/>
              </a:rPr>
              <a:t>centroid</a:t>
            </a:r>
            <a:endParaRPr sz="1600"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212BE18-5759-E00F-F4D1-CB99CF3198B3}"/>
                  </a:ext>
                </a:extLst>
              </p14:cNvPr>
              <p14:cNvContentPartPr/>
              <p14:nvPr/>
            </p14:nvContentPartPr>
            <p14:xfrm>
              <a:off x="2931120" y="2974320"/>
              <a:ext cx="4229280" cy="753120"/>
            </p14:xfrm>
          </p:contentPart>
        </mc:Choice>
        <mc:Fallback xmlns="">
          <p:pic>
            <p:nvPicPr>
              <p:cNvPr id="8" name="Ink 7">
                <a:extLst>
                  <a:ext uri="{FF2B5EF4-FFF2-40B4-BE49-F238E27FC236}">
                    <a16:creationId xmlns:a16="http://schemas.microsoft.com/office/drawing/2014/main" id="{F212BE18-5759-E00F-F4D1-CB99CF3198B3}"/>
                  </a:ext>
                </a:extLst>
              </p:cNvPr>
              <p:cNvPicPr/>
              <p:nvPr/>
            </p:nvPicPr>
            <p:blipFill>
              <a:blip r:embed="rId4"/>
              <a:stretch>
                <a:fillRect/>
              </a:stretch>
            </p:blipFill>
            <p:spPr>
              <a:xfrm>
                <a:off x="2921760" y="2964960"/>
                <a:ext cx="4248000" cy="771840"/>
              </a:xfrm>
              <a:prstGeom prst="rect">
                <a:avLst/>
              </a:prstGeom>
            </p:spPr>
          </p:pic>
        </mc:Fallback>
      </mc:AlternateContent>
    </p:spTree>
    <p:extLst>
      <p:ext uri="{BB962C8B-B14F-4D97-AF65-F5344CB8AC3E}">
        <p14:creationId xmlns:p14="http://schemas.microsoft.com/office/powerpoint/2010/main" val="1397489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3" name="object 3"/>
          <p:cNvSpPr txBox="1"/>
          <p:nvPr/>
        </p:nvSpPr>
        <p:spPr>
          <a:xfrm>
            <a:off x="319836" y="1212341"/>
            <a:ext cx="6755765" cy="125031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52D22"/>
                </a:solidFill>
                <a:latin typeface="Arial"/>
                <a:cs typeface="Arial"/>
              </a:rPr>
              <a:t>Centroid</a:t>
            </a:r>
            <a:r>
              <a:rPr sz="1800" spc="-35" dirty="0">
                <a:solidFill>
                  <a:srgbClr val="352D22"/>
                </a:solidFill>
                <a:latin typeface="Arial"/>
                <a:cs typeface="Arial"/>
              </a:rPr>
              <a:t> </a:t>
            </a:r>
            <a:r>
              <a:rPr sz="1800" dirty="0">
                <a:solidFill>
                  <a:srgbClr val="352D22"/>
                </a:solidFill>
                <a:latin typeface="Arial"/>
                <a:cs typeface="Arial"/>
              </a:rPr>
              <a:t>Initialization</a:t>
            </a:r>
            <a:r>
              <a:rPr sz="1800" spc="-20" dirty="0">
                <a:solidFill>
                  <a:srgbClr val="352D22"/>
                </a:solidFill>
                <a:latin typeface="Arial"/>
                <a:cs typeface="Arial"/>
              </a:rPr>
              <a:t> </a:t>
            </a:r>
            <a:r>
              <a:rPr sz="1800" spc="-10" dirty="0">
                <a:solidFill>
                  <a:srgbClr val="352D22"/>
                </a:solidFill>
                <a:latin typeface="Arial"/>
                <a:cs typeface="Arial"/>
              </a:rPr>
              <a:t>Methods</a:t>
            </a:r>
            <a:endParaRPr sz="1800">
              <a:latin typeface="Arial"/>
              <a:cs typeface="Arial"/>
            </a:endParaRPr>
          </a:p>
          <a:p>
            <a:pPr>
              <a:lnSpc>
                <a:spcPct val="100000"/>
              </a:lnSpc>
            </a:pPr>
            <a:endParaRPr sz="2000">
              <a:latin typeface="Arial"/>
              <a:cs typeface="Arial"/>
            </a:endParaRPr>
          </a:p>
          <a:p>
            <a:pPr marL="12700" marR="5080">
              <a:lnSpc>
                <a:spcPct val="100000"/>
              </a:lnSpc>
              <a:spcBef>
                <a:spcPts val="1345"/>
              </a:spcBef>
            </a:pPr>
            <a:r>
              <a:rPr sz="1600" dirty="0">
                <a:solidFill>
                  <a:srgbClr val="352D22"/>
                </a:solidFill>
                <a:latin typeface="Arial"/>
                <a:cs typeface="Arial"/>
              </a:rPr>
              <a:t>Another</a:t>
            </a:r>
            <a:r>
              <a:rPr sz="1600" spc="-45" dirty="0">
                <a:solidFill>
                  <a:srgbClr val="352D22"/>
                </a:solidFill>
                <a:latin typeface="Arial"/>
                <a:cs typeface="Arial"/>
              </a:rPr>
              <a:t> </a:t>
            </a:r>
            <a:r>
              <a:rPr sz="1600" dirty="0">
                <a:solidFill>
                  <a:srgbClr val="352D22"/>
                </a:solidFill>
                <a:latin typeface="Arial"/>
                <a:cs typeface="Arial"/>
              </a:rPr>
              <a:t>solution</a:t>
            </a:r>
            <a:r>
              <a:rPr sz="1600" spc="-55" dirty="0">
                <a:solidFill>
                  <a:srgbClr val="352D22"/>
                </a:solidFill>
                <a:latin typeface="Arial"/>
                <a:cs typeface="Arial"/>
              </a:rPr>
              <a:t> </a:t>
            </a:r>
            <a:r>
              <a:rPr sz="1600" dirty="0">
                <a:solidFill>
                  <a:srgbClr val="352D22"/>
                </a:solidFill>
                <a:latin typeface="Arial"/>
                <a:cs typeface="Arial"/>
              </a:rPr>
              <a:t>is</a:t>
            </a:r>
            <a:r>
              <a:rPr sz="1600" spc="-55" dirty="0">
                <a:solidFill>
                  <a:srgbClr val="352D22"/>
                </a:solidFill>
                <a:latin typeface="Arial"/>
                <a:cs typeface="Arial"/>
              </a:rPr>
              <a:t> </a:t>
            </a:r>
            <a:r>
              <a:rPr sz="1600" dirty="0">
                <a:solidFill>
                  <a:srgbClr val="352D22"/>
                </a:solidFill>
                <a:latin typeface="Arial"/>
                <a:cs typeface="Arial"/>
              </a:rPr>
              <a:t>to</a:t>
            </a:r>
            <a:r>
              <a:rPr sz="1600" spc="-35" dirty="0">
                <a:solidFill>
                  <a:srgbClr val="352D22"/>
                </a:solidFill>
                <a:latin typeface="Arial"/>
                <a:cs typeface="Arial"/>
              </a:rPr>
              <a:t> </a:t>
            </a:r>
            <a:r>
              <a:rPr sz="1600" dirty="0">
                <a:solidFill>
                  <a:srgbClr val="352D22"/>
                </a:solidFill>
                <a:latin typeface="Arial"/>
                <a:cs typeface="Arial"/>
              </a:rPr>
              <a:t>run</a:t>
            </a:r>
            <a:r>
              <a:rPr sz="1600" spc="-30" dirty="0">
                <a:solidFill>
                  <a:srgbClr val="352D22"/>
                </a:solidFill>
                <a:latin typeface="Arial"/>
                <a:cs typeface="Arial"/>
              </a:rPr>
              <a:t> </a:t>
            </a:r>
            <a:r>
              <a:rPr sz="1600" dirty="0">
                <a:solidFill>
                  <a:srgbClr val="352D22"/>
                </a:solidFill>
                <a:latin typeface="Arial"/>
                <a:cs typeface="Arial"/>
              </a:rPr>
              <a:t>the</a:t>
            </a:r>
            <a:r>
              <a:rPr sz="1600" spc="-50" dirty="0">
                <a:solidFill>
                  <a:srgbClr val="352D22"/>
                </a:solidFill>
                <a:latin typeface="Arial"/>
                <a:cs typeface="Arial"/>
              </a:rPr>
              <a:t> </a:t>
            </a:r>
            <a:r>
              <a:rPr sz="1600" dirty="0">
                <a:solidFill>
                  <a:srgbClr val="352D22"/>
                </a:solidFill>
                <a:latin typeface="Arial"/>
                <a:cs typeface="Arial"/>
              </a:rPr>
              <a:t>algorithm</a:t>
            </a:r>
            <a:r>
              <a:rPr sz="1600" spc="-40" dirty="0">
                <a:solidFill>
                  <a:srgbClr val="352D22"/>
                </a:solidFill>
                <a:latin typeface="Arial"/>
                <a:cs typeface="Arial"/>
              </a:rPr>
              <a:t> </a:t>
            </a:r>
            <a:r>
              <a:rPr sz="1600" dirty="0">
                <a:solidFill>
                  <a:srgbClr val="352D22"/>
                </a:solidFill>
                <a:latin typeface="Arial"/>
                <a:cs typeface="Arial"/>
              </a:rPr>
              <a:t>multiple</a:t>
            </a:r>
            <a:r>
              <a:rPr sz="1600" spc="-55" dirty="0">
                <a:solidFill>
                  <a:srgbClr val="352D22"/>
                </a:solidFill>
                <a:latin typeface="Arial"/>
                <a:cs typeface="Arial"/>
              </a:rPr>
              <a:t> </a:t>
            </a:r>
            <a:r>
              <a:rPr sz="1600" dirty="0">
                <a:solidFill>
                  <a:srgbClr val="352D22"/>
                </a:solidFill>
                <a:latin typeface="Arial"/>
                <a:cs typeface="Arial"/>
              </a:rPr>
              <a:t>times</a:t>
            </a:r>
            <a:r>
              <a:rPr sz="1600" spc="-40" dirty="0">
                <a:solidFill>
                  <a:srgbClr val="352D22"/>
                </a:solidFill>
                <a:latin typeface="Arial"/>
                <a:cs typeface="Arial"/>
              </a:rPr>
              <a:t> </a:t>
            </a:r>
            <a:r>
              <a:rPr sz="1600" dirty="0">
                <a:solidFill>
                  <a:srgbClr val="352D22"/>
                </a:solidFill>
                <a:latin typeface="Arial"/>
                <a:cs typeface="Arial"/>
              </a:rPr>
              <a:t>with</a:t>
            </a:r>
            <a:r>
              <a:rPr sz="1600" spc="-35" dirty="0">
                <a:solidFill>
                  <a:srgbClr val="352D22"/>
                </a:solidFill>
                <a:latin typeface="Arial"/>
                <a:cs typeface="Arial"/>
              </a:rPr>
              <a:t> </a:t>
            </a:r>
            <a:r>
              <a:rPr sz="1600" dirty="0">
                <a:solidFill>
                  <a:srgbClr val="352D22"/>
                </a:solidFill>
                <a:latin typeface="Arial"/>
                <a:cs typeface="Arial"/>
              </a:rPr>
              <a:t>different</a:t>
            </a:r>
            <a:r>
              <a:rPr sz="1600" spc="-30" dirty="0">
                <a:solidFill>
                  <a:srgbClr val="352D22"/>
                </a:solidFill>
                <a:latin typeface="Arial"/>
                <a:cs typeface="Arial"/>
              </a:rPr>
              <a:t> </a:t>
            </a:r>
            <a:r>
              <a:rPr sz="1600" spc="-10" dirty="0">
                <a:solidFill>
                  <a:srgbClr val="352D22"/>
                </a:solidFill>
                <a:latin typeface="Arial"/>
                <a:cs typeface="Arial"/>
              </a:rPr>
              <a:t>random initial</a:t>
            </a:r>
            <a:r>
              <a:rPr sz="1600" spc="-10" dirty="0">
                <a:solidFill>
                  <a:srgbClr val="352D22"/>
                </a:solidFill>
                <a:latin typeface="Cambria Math"/>
                <a:cs typeface="Cambria Math"/>
              </a:rPr>
              <a:t>‐</a:t>
            </a:r>
            <a:r>
              <a:rPr sz="1600" spc="-10" dirty="0">
                <a:solidFill>
                  <a:srgbClr val="352D22"/>
                </a:solidFill>
                <a:latin typeface="Arial"/>
                <a:cs typeface="Arial"/>
              </a:rPr>
              <a:t>izations</a:t>
            </a:r>
            <a:r>
              <a:rPr sz="1600" spc="-50" dirty="0">
                <a:solidFill>
                  <a:srgbClr val="352D22"/>
                </a:solidFill>
                <a:latin typeface="Arial"/>
                <a:cs typeface="Arial"/>
              </a:rPr>
              <a:t> </a:t>
            </a:r>
            <a:r>
              <a:rPr sz="1600" dirty="0">
                <a:solidFill>
                  <a:srgbClr val="352D22"/>
                </a:solidFill>
                <a:latin typeface="Arial"/>
                <a:cs typeface="Arial"/>
              </a:rPr>
              <a:t>and</a:t>
            </a:r>
            <a:r>
              <a:rPr sz="1600" spc="-10" dirty="0">
                <a:solidFill>
                  <a:srgbClr val="352D22"/>
                </a:solidFill>
                <a:latin typeface="Arial"/>
                <a:cs typeface="Arial"/>
              </a:rPr>
              <a:t> </a:t>
            </a:r>
            <a:r>
              <a:rPr sz="1600" dirty="0">
                <a:solidFill>
                  <a:srgbClr val="352D22"/>
                </a:solidFill>
                <a:latin typeface="Arial"/>
                <a:cs typeface="Arial"/>
              </a:rPr>
              <a:t>keep</a:t>
            </a:r>
            <a:r>
              <a:rPr sz="1600" spc="-25" dirty="0">
                <a:solidFill>
                  <a:srgbClr val="352D22"/>
                </a:solidFill>
                <a:latin typeface="Arial"/>
                <a:cs typeface="Arial"/>
              </a:rPr>
              <a:t> </a:t>
            </a:r>
            <a:r>
              <a:rPr sz="1600" dirty="0">
                <a:solidFill>
                  <a:srgbClr val="352D22"/>
                </a:solidFill>
                <a:latin typeface="Arial"/>
                <a:cs typeface="Arial"/>
              </a:rPr>
              <a:t>the</a:t>
            </a:r>
            <a:r>
              <a:rPr sz="1600" spc="-10" dirty="0">
                <a:solidFill>
                  <a:srgbClr val="352D22"/>
                </a:solidFill>
                <a:latin typeface="Arial"/>
                <a:cs typeface="Arial"/>
              </a:rPr>
              <a:t> </a:t>
            </a:r>
            <a:r>
              <a:rPr sz="1600" dirty="0">
                <a:solidFill>
                  <a:srgbClr val="352D22"/>
                </a:solidFill>
                <a:latin typeface="Arial"/>
                <a:cs typeface="Arial"/>
              </a:rPr>
              <a:t>best</a:t>
            </a:r>
            <a:r>
              <a:rPr sz="1600" spc="-25" dirty="0">
                <a:solidFill>
                  <a:srgbClr val="352D22"/>
                </a:solidFill>
                <a:latin typeface="Arial"/>
                <a:cs typeface="Arial"/>
              </a:rPr>
              <a:t> </a:t>
            </a:r>
            <a:r>
              <a:rPr sz="1600" spc="-10" dirty="0">
                <a:solidFill>
                  <a:srgbClr val="352D22"/>
                </a:solidFill>
                <a:latin typeface="Arial"/>
                <a:cs typeface="Arial"/>
              </a:rPr>
              <a:t>solution.</a:t>
            </a:r>
            <a:endParaRPr sz="1600">
              <a:latin typeface="Arial"/>
              <a:cs typeface="Arial"/>
            </a:endParaRPr>
          </a:p>
        </p:txBody>
      </p:sp>
      <p:grpSp>
        <p:nvGrpSpPr>
          <p:cNvPr id="4" name="object 4"/>
          <p:cNvGrpSpPr/>
          <p:nvPr/>
        </p:nvGrpSpPr>
        <p:grpSpPr>
          <a:xfrm>
            <a:off x="532738" y="2790379"/>
            <a:ext cx="6739890" cy="889635"/>
            <a:chOff x="532738" y="2790379"/>
            <a:chExt cx="6739890" cy="889635"/>
          </a:xfrm>
        </p:grpSpPr>
        <p:pic>
          <p:nvPicPr>
            <p:cNvPr id="5" name="object 5"/>
            <p:cNvPicPr/>
            <p:nvPr/>
          </p:nvPicPr>
          <p:blipFill>
            <a:blip r:embed="rId2" cstate="print"/>
            <a:stretch>
              <a:fillRect/>
            </a:stretch>
          </p:blipFill>
          <p:spPr>
            <a:xfrm>
              <a:off x="532738" y="2790379"/>
              <a:ext cx="6739344" cy="418775"/>
            </a:xfrm>
            <a:prstGeom prst="rect">
              <a:avLst/>
            </a:prstGeom>
          </p:spPr>
        </p:pic>
        <p:sp>
          <p:nvSpPr>
            <p:cNvPr id="6" name="object 6"/>
            <p:cNvSpPr/>
            <p:nvPr/>
          </p:nvSpPr>
          <p:spPr>
            <a:xfrm>
              <a:off x="5673852" y="3174491"/>
              <a:ext cx="300990" cy="505459"/>
            </a:xfrm>
            <a:custGeom>
              <a:avLst/>
              <a:gdLst/>
              <a:ahLst/>
              <a:cxnLst/>
              <a:rect l="l" t="t" r="r" b="b"/>
              <a:pathLst>
                <a:path w="300989" h="505460">
                  <a:moveTo>
                    <a:pt x="44012" y="62486"/>
                  </a:moveTo>
                  <a:lnTo>
                    <a:pt x="33113" y="68883"/>
                  </a:lnTo>
                  <a:lnTo>
                    <a:pt x="289433" y="505332"/>
                  </a:lnTo>
                  <a:lnTo>
                    <a:pt x="300482" y="498855"/>
                  </a:lnTo>
                  <a:lnTo>
                    <a:pt x="44012" y="62486"/>
                  </a:lnTo>
                  <a:close/>
                </a:path>
                <a:path w="300989" h="505460">
                  <a:moveTo>
                    <a:pt x="0" y="0"/>
                  </a:moveTo>
                  <a:lnTo>
                    <a:pt x="5714" y="84962"/>
                  </a:lnTo>
                  <a:lnTo>
                    <a:pt x="33113" y="68883"/>
                  </a:lnTo>
                  <a:lnTo>
                    <a:pt x="26670" y="57912"/>
                  </a:lnTo>
                  <a:lnTo>
                    <a:pt x="37592" y="51562"/>
                  </a:lnTo>
                  <a:lnTo>
                    <a:pt x="62628" y="51562"/>
                  </a:lnTo>
                  <a:lnTo>
                    <a:pt x="71500" y="46355"/>
                  </a:lnTo>
                  <a:lnTo>
                    <a:pt x="0" y="0"/>
                  </a:lnTo>
                  <a:close/>
                </a:path>
                <a:path w="300989" h="505460">
                  <a:moveTo>
                    <a:pt x="37592" y="51562"/>
                  </a:moveTo>
                  <a:lnTo>
                    <a:pt x="26670" y="57912"/>
                  </a:lnTo>
                  <a:lnTo>
                    <a:pt x="33113" y="68883"/>
                  </a:lnTo>
                  <a:lnTo>
                    <a:pt x="44012" y="62486"/>
                  </a:lnTo>
                  <a:lnTo>
                    <a:pt x="37592" y="51562"/>
                  </a:lnTo>
                  <a:close/>
                </a:path>
                <a:path w="300989" h="505460">
                  <a:moveTo>
                    <a:pt x="62628" y="51562"/>
                  </a:moveTo>
                  <a:lnTo>
                    <a:pt x="37592" y="51562"/>
                  </a:lnTo>
                  <a:lnTo>
                    <a:pt x="44012" y="62486"/>
                  </a:lnTo>
                  <a:lnTo>
                    <a:pt x="62628" y="51562"/>
                  </a:lnTo>
                  <a:close/>
                </a:path>
              </a:pathLst>
            </a:custGeom>
            <a:solidFill>
              <a:srgbClr val="EE6900"/>
            </a:solidFill>
          </p:spPr>
          <p:txBody>
            <a:bodyPr wrap="square" lIns="0" tIns="0" rIns="0" bIns="0" rtlCol="0"/>
            <a:lstStyle/>
            <a:p>
              <a:endParaRPr/>
            </a:p>
          </p:txBody>
        </p:sp>
      </p:grpSp>
      <p:sp>
        <p:nvSpPr>
          <p:cNvPr id="7" name="object 7"/>
          <p:cNvSpPr txBox="1"/>
          <p:nvPr/>
        </p:nvSpPr>
        <p:spPr>
          <a:xfrm>
            <a:off x="3614420" y="3800957"/>
            <a:ext cx="4694555" cy="1000760"/>
          </a:xfrm>
          <a:prstGeom prst="rect">
            <a:avLst/>
          </a:prstGeom>
        </p:spPr>
        <p:txBody>
          <a:bodyPr vert="horz" wrap="square" lIns="0" tIns="12065" rIns="0" bIns="0" rtlCol="0">
            <a:spAutoFit/>
          </a:bodyPr>
          <a:lstStyle/>
          <a:p>
            <a:pPr marL="12700" marR="425450">
              <a:lnSpc>
                <a:spcPct val="100000"/>
              </a:lnSpc>
              <a:spcBef>
                <a:spcPts val="95"/>
              </a:spcBef>
            </a:pPr>
            <a:r>
              <a:rPr sz="1600" dirty="0">
                <a:solidFill>
                  <a:srgbClr val="352D22"/>
                </a:solidFill>
                <a:latin typeface="Arial"/>
                <a:cs typeface="Arial"/>
              </a:rPr>
              <a:t>By</a:t>
            </a:r>
            <a:r>
              <a:rPr sz="1600" spc="-30" dirty="0">
                <a:solidFill>
                  <a:srgbClr val="352D22"/>
                </a:solidFill>
                <a:latin typeface="Arial"/>
                <a:cs typeface="Arial"/>
              </a:rPr>
              <a:t> </a:t>
            </a:r>
            <a:r>
              <a:rPr sz="1600" dirty="0">
                <a:solidFill>
                  <a:srgbClr val="352D22"/>
                </a:solidFill>
                <a:latin typeface="Arial"/>
                <a:cs typeface="Arial"/>
              </a:rPr>
              <a:t>defult</a:t>
            </a:r>
            <a:r>
              <a:rPr sz="1600" spc="-30" dirty="0">
                <a:solidFill>
                  <a:srgbClr val="352D22"/>
                </a:solidFill>
                <a:latin typeface="Arial"/>
                <a:cs typeface="Arial"/>
              </a:rPr>
              <a:t> </a:t>
            </a:r>
            <a:r>
              <a:rPr sz="1600" dirty="0">
                <a:solidFill>
                  <a:srgbClr val="352D22"/>
                </a:solidFill>
                <a:latin typeface="Arial"/>
                <a:cs typeface="Arial"/>
              </a:rPr>
              <a:t>it</a:t>
            </a:r>
            <a:r>
              <a:rPr sz="1600" spc="-35" dirty="0">
                <a:solidFill>
                  <a:srgbClr val="352D22"/>
                </a:solidFill>
                <a:latin typeface="Arial"/>
                <a:cs typeface="Arial"/>
              </a:rPr>
              <a:t> </a:t>
            </a:r>
            <a:r>
              <a:rPr sz="1600" dirty="0">
                <a:solidFill>
                  <a:srgbClr val="352D22"/>
                </a:solidFill>
                <a:latin typeface="Arial"/>
                <a:cs typeface="Arial"/>
              </a:rPr>
              <a:t>is</a:t>
            </a:r>
            <a:r>
              <a:rPr sz="1600" spc="-30" dirty="0">
                <a:solidFill>
                  <a:srgbClr val="352D22"/>
                </a:solidFill>
                <a:latin typeface="Arial"/>
                <a:cs typeface="Arial"/>
              </a:rPr>
              <a:t> </a:t>
            </a:r>
            <a:r>
              <a:rPr sz="1600" dirty="0">
                <a:solidFill>
                  <a:srgbClr val="352D22"/>
                </a:solidFill>
                <a:latin typeface="Arial"/>
                <a:cs typeface="Arial"/>
              </a:rPr>
              <a:t>equal</a:t>
            </a:r>
            <a:r>
              <a:rPr sz="1600" spc="-40" dirty="0">
                <a:solidFill>
                  <a:srgbClr val="352D22"/>
                </a:solidFill>
                <a:latin typeface="Arial"/>
                <a:cs typeface="Arial"/>
              </a:rPr>
              <a:t> </a:t>
            </a:r>
            <a:r>
              <a:rPr sz="1600" dirty="0">
                <a:solidFill>
                  <a:srgbClr val="352D22"/>
                </a:solidFill>
                <a:latin typeface="Arial"/>
                <a:cs typeface="Arial"/>
              </a:rPr>
              <a:t>to</a:t>
            </a:r>
            <a:r>
              <a:rPr sz="1600" spc="-20" dirty="0">
                <a:solidFill>
                  <a:srgbClr val="352D22"/>
                </a:solidFill>
                <a:latin typeface="Arial"/>
                <a:cs typeface="Arial"/>
              </a:rPr>
              <a:t> </a:t>
            </a:r>
            <a:r>
              <a:rPr sz="1600" dirty="0">
                <a:solidFill>
                  <a:srgbClr val="352D22"/>
                </a:solidFill>
                <a:latin typeface="Arial"/>
                <a:cs typeface="Arial"/>
              </a:rPr>
              <a:t>10,</a:t>
            </a:r>
            <a:r>
              <a:rPr sz="1600" spc="-25" dirty="0">
                <a:solidFill>
                  <a:srgbClr val="352D22"/>
                </a:solidFill>
                <a:latin typeface="Arial"/>
                <a:cs typeface="Arial"/>
              </a:rPr>
              <a:t> </a:t>
            </a:r>
            <a:r>
              <a:rPr sz="1600" dirty="0">
                <a:solidFill>
                  <a:srgbClr val="352D22"/>
                </a:solidFill>
                <a:latin typeface="Arial"/>
                <a:cs typeface="Arial"/>
              </a:rPr>
              <a:t>which</a:t>
            </a:r>
            <a:r>
              <a:rPr sz="1600" spc="-35" dirty="0">
                <a:solidFill>
                  <a:srgbClr val="352D22"/>
                </a:solidFill>
                <a:latin typeface="Arial"/>
                <a:cs typeface="Arial"/>
              </a:rPr>
              <a:t> </a:t>
            </a:r>
            <a:r>
              <a:rPr sz="1600" dirty="0">
                <a:solidFill>
                  <a:srgbClr val="352D22"/>
                </a:solidFill>
                <a:latin typeface="Arial"/>
                <a:cs typeface="Arial"/>
              </a:rPr>
              <a:t>means</a:t>
            </a:r>
            <a:r>
              <a:rPr sz="1600" spc="-15" dirty="0">
                <a:solidFill>
                  <a:srgbClr val="352D22"/>
                </a:solidFill>
                <a:latin typeface="Arial"/>
                <a:cs typeface="Arial"/>
              </a:rPr>
              <a:t> </a:t>
            </a:r>
            <a:r>
              <a:rPr sz="1600" dirty="0">
                <a:solidFill>
                  <a:srgbClr val="352D22"/>
                </a:solidFill>
                <a:latin typeface="Arial"/>
                <a:cs typeface="Arial"/>
              </a:rPr>
              <a:t>that</a:t>
            </a:r>
            <a:r>
              <a:rPr sz="1600" spc="-25" dirty="0">
                <a:solidFill>
                  <a:srgbClr val="352D22"/>
                </a:solidFill>
                <a:latin typeface="Arial"/>
                <a:cs typeface="Arial"/>
              </a:rPr>
              <a:t> the </a:t>
            </a:r>
            <a:r>
              <a:rPr sz="1600" dirty="0">
                <a:solidFill>
                  <a:srgbClr val="352D22"/>
                </a:solidFill>
                <a:latin typeface="Arial"/>
                <a:cs typeface="Arial"/>
              </a:rPr>
              <a:t>whole</a:t>
            </a:r>
            <a:r>
              <a:rPr sz="1600" spc="-85" dirty="0">
                <a:solidFill>
                  <a:srgbClr val="352D22"/>
                </a:solidFill>
                <a:latin typeface="Arial"/>
                <a:cs typeface="Arial"/>
              </a:rPr>
              <a:t> </a:t>
            </a:r>
            <a:r>
              <a:rPr sz="1600" dirty="0">
                <a:solidFill>
                  <a:srgbClr val="352D22"/>
                </a:solidFill>
                <a:latin typeface="Arial"/>
                <a:cs typeface="Arial"/>
              </a:rPr>
              <a:t>algorithm</a:t>
            </a:r>
            <a:r>
              <a:rPr sz="1600" spc="-70" dirty="0">
                <a:solidFill>
                  <a:srgbClr val="352D22"/>
                </a:solidFill>
                <a:latin typeface="Arial"/>
                <a:cs typeface="Arial"/>
              </a:rPr>
              <a:t> </a:t>
            </a:r>
            <a:r>
              <a:rPr sz="1600" dirty="0">
                <a:solidFill>
                  <a:srgbClr val="352D22"/>
                </a:solidFill>
                <a:latin typeface="Arial"/>
                <a:cs typeface="Arial"/>
              </a:rPr>
              <a:t>described</a:t>
            </a:r>
            <a:r>
              <a:rPr sz="1600" spc="-90" dirty="0">
                <a:solidFill>
                  <a:srgbClr val="352D22"/>
                </a:solidFill>
                <a:latin typeface="Arial"/>
                <a:cs typeface="Arial"/>
              </a:rPr>
              <a:t> </a:t>
            </a:r>
            <a:r>
              <a:rPr sz="1600" spc="-10" dirty="0">
                <a:solidFill>
                  <a:srgbClr val="352D22"/>
                </a:solidFill>
                <a:latin typeface="Arial"/>
                <a:cs typeface="Arial"/>
              </a:rPr>
              <a:t>earlier</a:t>
            </a:r>
            <a:endParaRPr sz="1600">
              <a:latin typeface="Arial"/>
              <a:cs typeface="Arial"/>
            </a:endParaRPr>
          </a:p>
          <a:p>
            <a:pPr marL="12700">
              <a:lnSpc>
                <a:spcPct val="100000"/>
              </a:lnSpc>
            </a:pPr>
            <a:r>
              <a:rPr sz="1600" dirty="0">
                <a:solidFill>
                  <a:srgbClr val="352D22"/>
                </a:solidFill>
                <a:latin typeface="Arial"/>
                <a:cs typeface="Arial"/>
              </a:rPr>
              <a:t>actually</a:t>
            </a:r>
            <a:r>
              <a:rPr sz="1600" spc="-50" dirty="0">
                <a:solidFill>
                  <a:srgbClr val="352D22"/>
                </a:solidFill>
                <a:latin typeface="Arial"/>
                <a:cs typeface="Arial"/>
              </a:rPr>
              <a:t> </a:t>
            </a:r>
            <a:r>
              <a:rPr sz="1600" dirty="0">
                <a:solidFill>
                  <a:srgbClr val="352D22"/>
                </a:solidFill>
                <a:latin typeface="Arial"/>
                <a:cs typeface="Arial"/>
              </a:rPr>
              <a:t>runs</a:t>
            </a:r>
            <a:r>
              <a:rPr sz="1600" spc="-35" dirty="0">
                <a:solidFill>
                  <a:srgbClr val="352D22"/>
                </a:solidFill>
                <a:latin typeface="Arial"/>
                <a:cs typeface="Arial"/>
              </a:rPr>
              <a:t> </a:t>
            </a:r>
            <a:r>
              <a:rPr sz="1600" dirty="0">
                <a:solidFill>
                  <a:srgbClr val="352D22"/>
                </a:solidFill>
                <a:latin typeface="Arial"/>
                <a:cs typeface="Arial"/>
              </a:rPr>
              <a:t>10</a:t>
            </a:r>
            <a:r>
              <a:rPr sz="1600" spc="-25" dirty="0">
                <a:solidFill>
                  <a:srgbClr val="352D22"/>
                </a:solidFill>
                <a:latin typeface="Arial"/>
                <a:cs typeface="Arial"/>
              </a:rPr>
              <a:t> </a:t>
            </a:r>
            <a:r>
              <a:rPr sz="1600" dirty="0">
                <a:solidFill>
                  <a:srgbClr val="352D22"/>
                </a:solidFill>
                <a:latin typeface="Arial"/>
                <a:cs typeface="Arial"/>
              </a:rPr>
              <a:t>times</a:t>
            </a:r>
            <a:r>
              <a:rPr sz="1600" spc="-35" dirty="0">
                <a:solidFill>
                  <a:srgbClr val="352D22"/>
                </a:solidFill>
                <a:latin typeface="Arial"/>
                <a:cs typeface="Arial"/>
              </a:rPr>
              <a:t> </a:t>
            </a:r>
            <a:r>
              <a:rPr sz="1600" dirty="0">
                <a:solidFill>
                  <a:srgbClr val="352D22"/>
                </a:solidFill>
                <a:latin typeface="Arial"/>
                <a:cs typeface="Arial"/>
              </a:rPr>
              <a:t>when</a:t>
            </a:r>
            <a:r>
              <a:rPr sz="1600" spc="-30" dirty="0">
                <a:solidFill>
                  <a:srgbClr val="352D22"/>
                </a:solidFill>
                <a:latin typeface="Arial"/>
                <a:cs typeface="Arial"/>
              </a:rPr>
              <a:t> </a:t>
            </a:r>
            <a:r>
              <a:rPr sz="1600" dirty="0">
                <a:solidFill>
                  <a:srgbClr val="352D22"/>
                </a:solidFill>
                <a:latin typeface="Arial"/>
                <a:cs typeface="Arial"/>
              </a:rPr>
              <a:t>you</a:t>
            </a:r>
            <a:r>
              <a:rPr sz="1600" spc="-20" dirty="0">
                <a:solidFill>
                  <a:srgbClr val="352D22"/>
                </a:solidFill>
                <a:latin typeface="Arial"/>
                <a:cs typeface="Arial"/>
              </a:rPr>
              <a:t> </a:t>
            </a:r>
            <a:r>
              <a:rPr sz="1600" dirty="0">
                <a:solidFill>
                  <a:srgbClr val="352D22"/>
                </a:solidFill>
                <a:latin typeface="Arial"/>
                <a:cs typeface="Arial"/>
              </a:rPr>
              <a:t>call</a:t>
            </a:r>
            <a:r>
              <a:rPr sz="1600" spc="-45" dirty="0">
                <a:solidFill>
                  <a:srgbClr val="352D22"/>
                </a:solidFill>
                <a:latin typeface="Arial"/>
                <a:cs typeface="Arial"/>
              </a:rPr>
              <a:t> </a:t>
            </a:r>
            <a:r>
              <a:rPr sz="1600" dirty="0">
                <a:solidFill>
                  <a:srgbClr val="352D22"/>
                </a:solidFill>
                <a:latin typeface="Arial"/>
                <a:cs typeface="Arial"/>
              </a:rPr>
              <a:t>fit(),</a:t>
            </a:r>
            <a:r>
              <a:rPr sz="1600" spc="-10" dirty="0">
                <a:solidFill>
                  <a:srgbClr val="352D22"/>
                </a:solidFill>
                <a:latin typeface="Arial"/>
                <a:cs typeface="Arial"/>
              </a:rPr>
              <a:t> </a:t>
            </a:r>
            <a:r>
              <a:rPr sz="1600" dirty="0">
                <a:solidFill>
                  <a:srgbClr val="352D22"/>
                </a:solidFill>
                <a:latin typeface="Arial"/>
                <a:cs typeface="Arial"/>
              </a:rPr>
              <a:t>and</a:t>
            </a:r>
            <a:r>
              <a:rPr sz="1600" spc="-25" dirty="0">
                <a:solidFill>
                  <a:srgbClr val="352D22"/>
                </a:solidFill>
                <a:latin typeface="Arial"/>
                <a:cs typeface="Arial"/>
              </a:rPr>
              <a:t> </a:t>
            </a:r>
            <a:r>
              <a:rPr sz="1600" spc="-10" dirty="0">
                <a:solidFill>
                  <a:srgbClr val="352D22"/>
                </a:solidFill>
                <a:latin typeface="Arial"/>
                <a:cs typeface="Arial"/>
              </a:rPr>
              <a:t>Scikit-</a:t>
            </a:r>
            <a:endParaRPr sz="1600">
              <a:latin typeface="Arial"/>
              <a:cs typeface="Arial"/>
            </a:endParaRPr>
          </a:p>
          <a:p>
            <a:pPr marL="12700">
              <a:lnSpc>
                <a:spcPct val="100000"/>
              </a:lnSpc>
            </a:pPr>
            <a:r>
              <a:rPr sz="1600" dirty="0">
                <a:solidFill>
                  <a:srgbClr val="352D22"/>
                </a:solidFill>
                <a:latin typeface="Arial"/>
                <a:cs typeface="Arial"/>
              </a:rPr>
              <a:t>Learn</a:t>
            </a:r>
            <a:r>
              <a:rPr sz="1600" spc="-45" dirty="0">
                <a:solidFill>
                  <a:srgbClr val="352D22"/>
                </a:solidFill>
                <a:latin typeface="Arial"/>
                <a:cs typeface="Arial"/>
              </a:rPr>
              <a:t> </a:t>
            </a:r>
            <a:r>
              <a:rPr sz="1600" dirty="0">
                <a:solidFill>
                  <a:srgbClr val="352D22"/>
                </a:solidFill>
                <a:latin typeface="Arial"/>
                <a:cs typeface="Arial"/>
              </a:rPr>
              <a:t>keeps</a:t>
            </a:r>
            <a:r>
              <a:rPr sz="1600" spc="-55" dirty="0">
                <a:solidFill>
                  <a:srgbClr val="352D22"/>
                </a:solidFill>
                <a:latin typeface="Arial"/>
                <a:cs typeface="Arial"/>
              </a:rPr>
              <a:t> </a:t>
            </a:r>
            <a:r>
              <a:rPr sz="1600" dirty="0">
                <a:solidFill>
                  <a:srgbClr val="352D22"/>
                </a:solidFill>
                <a:latin typeface="Arial"/>
                <a:cs typeface="Arial"/>
              </a:rPr>
              <a:t>the</a:t>
            </a:r>
            <a:r>
              <a:rPr sz="1600" spc="-35" dirty="0">
                <a:solidFill>
                  <a:srgbClr val="352D22"/>
                </a:solidFill>
                <a:latin typeface="Arial"/>
                <a:cs typeface="Arial"/>
              </a:rPr>
              <a:t> </a:t>
            </a:r>
            <a:r>
              <a:rPr sz="1600" dirty="0">
                <a:solidFill>
                  <a:srgbClr val="352D22"/>
                </a:solidFill>
                <a:latin typeface="Arial"/>
                <a:cs typeface="Arial"/>
              </a:rPr>
              <a:t>best</a:t>
            </a:r>
            <a:r>
              <a:rPr sz="1600" spc="-55" dirty="0">
                <a:solidFill>
                  <a:srgbClr val="352D22"/>
                </a:solidFill>
                <a:latin typeface="Arial"/>
                <a:cs typeface="Arial"/>
              </a:rPr>
              <a:t> </a:t>
            </a:r>
            <a:r>
              <a:rPr sz="1600" spc="-10" dirty="0">
                <a:solidFill>
                  <a:srgbClr val="352D22"/>
                </a:solidFill>
                <a:latin typeface="Arial"/>
                <a:cs typeface="Arial"/>
              </a:rPr>
              <a:t>solution</a:t>
            </a:r>
            <a:endParaRPr sz="160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7B05492-05EF-A39B-6521-39B9A8805FBD}"/>
                  </a:ext>
                </a:extLst>
              </p14:cNvPr>
              <p14:cNvContentPartPr/>
              <p14:nvPr/>
            </p14:nvContentPartPr>
            <p14:xfrm>
              <a:off x="2841840" y="2206440"/>
              <a:ext cx="3490920" cy="1133640"/>
            </p14:xfrm>
          </p:contentPart>
        </mc:Choice>
        <mc:Fallback xmlns="">
          <p:pic>
            <p:nvPicPr>
              <p:cNvPr id="8" name="Ink 7">
                <a:extLst>
                  <a:ext uri="{FF2B5EF4-FFF2-40B4-BE49-F238E27FC236}">
                    <a16:creationId xmlns:a16="http://schemas.microsoft.com/office/drawing/2014/main" id="{67B05492-05EF-A39B-6521-39B9A8805FBD}"/>
                  </a:ext>
                </a:extLst>
              </p:cNvPr>
              <p:cNvPicPr/>
              <p:nvPr/>
            </p:nvPicPr>
            <p:blipFill>
              <a:blip r:embed="rId4"/>
              <a:stretch>
                <a:fillRect/>
              </a:stretch>
            </p:blipFill>
            <p:spPr>
              <a:xfrm>
                <a:off x="2832480" y="2197080"/>
                <a:ext cx="3509640" cy="1152360"/>
              </a:xfrm>
              <a:prstGeom prst="rect">
                <a:avLst/>
              </a:prstGeom>
            </p:spPr>
          </p:pic>
        </mc:Fallback>
      </mc:AlternateContent>
    </p:spTree>
    <p:extLst>
      <p:ext uri="{BB962C8B-B14F-4D97-AF65-F5344CB8AC3E}">
        <p14:creationId xmlns:p14="http://schemas.microsoft.com/office/powerpoint/2010/main" val="536549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3" name="object 3"/>
          <p:cNvSpPr txBox="1"/>
          <p:nvPr/>
        </p:nvSpPr>
        <p:spPr>
          <a:xfrm>
            <a:off x="319836" y="1153413"/>
            <a:ext cx="6937375" cy="1244600"/>
          </a:xfrm>
          <a:prstGeom prst="rect">
            <a:avLst/>
          </a:prstGeom>
        </p:spPr>
        <p:txBody>
          <a:bodyPr vert="horz" wrap="square" lIns="0" tIns="12065" rIns="0" bIns="0" rtlCol="0">
            <a:spAutoFit/>
          </a:bodyPr>
          <a:lstStyle/>
          <a:p>
            <a:pPr marL="12700">
              <a:lnSpc>
                <a:spcPct val="100000"/>
              </a:lnSpc>
              <a:spcBef>
                <a:spcPts val="95"/>
              </a:spcBef>
            </a:pPr>
            <a:r>
              <a:rPr lang="en-US" sz="1600" dirty="0">
                <a:solidFill>
                  <a:srgbClr val="352D22"/>
                </a:solidFill>
                <a:latin typeface="Arial"/>
                <a:cs typeface="Arial"/>
              </a:rPr>
              <a:t>H</a:t>
            </a:r>
            <a:r>
              <a:rPr sz="1600" dirty="0">
                <a:solidFill>
                  <a:srgbClr val="352D22"/>
                </a:solidFill>
                <a:latin typeface="Arial"/>
                <a:cs typeface="Arial"/>
              </a:rPr>
              <a:t>ow</a:t>
            </a:r>
            <a:r>
              <a:rPr sz="1600" spc="-50" dirty="0">
                <a:solidFill>
                  <a:srgbClr val="352D22"/>
                </a:solidFill>
                <a:latin typeface="Arial"/>
                <a:cs typeface="Arial"/>
              </a:rPr>
              <a:t> </a:t>
            </a:r>
            <a:r>
              <a:rPr sz="1600" dirty="0">
                <a:solidFill>
                  <a:srgbClr val="352D22"/>
                </a:solidFill>
                <a:latin typeface="Arial"/>
                <a:cs typeface="Arial"/>
              </a:rPr>
              <a:t>exactly</a:t>
            </a:r>
            <a:r>
              <a:rPr sz="1600" spc="-40" dirty="0">
                <a:solidFill>
                  <a:srgbClr val="352D22"/>
                </a:solidFill>
                <a:latin typeface="Arial"/>
                <a:cs typeface="Arial"/>
              </a:rPr>
              <a:t> </a:t>
            </a:r>
            <a:r>
              <a:rPr sz="1600" dirty="0">
                <a:solidFill>
                  <a:srgbClr val="352D22"/>
                </a:solidFill>
                <a:latin typeface="Arial"/>
                <a:cs typeface="Arial"/>
              </a:rPr>
              <a:t>does</a:t>
            </a:r>
            <a:r>
              <a:rPr sz="1600" spc="-35" dirty="0">
                <a:solidFill>
                  <a:srgbClr val="352D22"/>
                </a:solidFill>
                <a:latin typeface="Arial"/>
                <a:cs typeface="Arial"/>
              </a:rPr>
              <a:t> </a:t>
            </a:r>
            <a:r>
              <a:rPr sz="1600" dirty="0">
                <a:solidFill>
                  <a:srgbClr val="352D22"/>
                </a:solidFill>
                <a:latin typeface="Arial"/>
                <a:cs typeface="Arial"/>
              </a:rPr>
              <a:t>it</a:t>
            </a:r>
            <a:r>
              <a:rPr sz="1600" spc="-30" dirty="0">
                <a:solidFill>
                  <a:srgbClr val="352D22"/>
                </a:solidFill>
                <a:latin typeface="Arial"/>
                <a:cs typeface="Arial"/>
              </a:rPr>
              <a:t> </a:t>
            </a:r>
            <a:r>
              <a:rPr sz="1600" dirty="0">
                <a:solidFill>
                  <a:srgbClr val="352D22"/>
                </a:solidFill>
                <a:latin typeface="Arial"/>
                <a:cs typeface="Arial"/>
              </a:rPr>
              <a:t>know</a:t>
            </a:r>
            <a:r>
              <a:rPr sz="1600" spc="-55" dirty="0">
                <a:solidFill>
                  <a:srgbClr val="352D22"/>
                </a:solidFill>
                <a:latin typeface="Arial"/>
                <a:cs typeface="Arial"/>
              </a:rPr>
              <a:t> </a:t>
            </a:r>
            <a:r>
              <a:rPr sz="1600" dirty="0">
                <a:solidFill>
                  <a:srgbClr val="352D22"/>
                </a:solidFill>
                <a:latin typeface="Arial"/>
                <a:cs typeface="Arial"/>
              </a:rPr>
              <a:t>which</a:t>
            </a:r>
            <a:r>
              <a:rPr sz="1600" spc="-35" dirty="0">
                <a:solidFill>
                  <a:srgbClr val="352D22"/>
                </a:solidFill>
                <a:latin typeface="Arial"/>
                <a:cs typeface="Arial"/>
              </a:rPr>
              <a:t> </a:t>
            </a:r>
            <a:r>
              <a:rPr sz="1600" dirty="0">
                <a:solidFill>
                  <a:srgbClr val="352D22"/>
                </a:solidFill>
                <a:latin typeface="Arial"/>
                <a:cs typeface="Arial"/>
              </a:rPr>
              <a:t>solution</a:t>
            </a:r>
            <a:r>
              <a:rPr sz="1600" spc="-65" dirty="0">
                <a:solidFill>
                  <a:srgbClr val="352D22"/>
                </a:solidFill>
                <a:latin typeface="Arial"/>
                <a:cs typeface="Arial"/>
              </a:rPr>
              <a:t> </a:t>
            </a:r>
            <a:r>
              <a:rPr sz="1600" dirty="0">
                <a:solidFill>
                  <a:srgbClr val="352D22"/>
                </a:solidFill>
                <a:latin typeface="Arial"/>
                <a:cs typeface="Arial"/>
              </a:rPr>
              <a:t>is</a:t>
            </a:r>
            <a:r>
              <a:rPr sz="1600" spc="-40" dirty="0">
                <a:solidFill>
                  <a:srgbClr val="352D22"/>
                </a:solidFill>
                <a:latin typeface="Arial"/>
                <a:cs typeface="Arial"/>
              </a:rPr>
              <a:t> </a:t>
            </a:r>
            <a:r>
              <a:rPr sz="1600" dirty="0">
                <a:solidFill>
                  <a:srgbClr val="352D22"/>
                </a:solidFill>
                <a:latin typeface="Arial"/>
                <a:cs typeface="Arial"/>
              </a:rPr>
              <a:t>the</a:t>
            </a:r>
            <a:r>
              <a:rPr sz="1600" spc="-5" dirty="0">
                <a:solidFill>
                  <a:srgbClr val="352D22"/>
                </a:solidFill>
                <a:latin typeface="Arial"/>
                <a:cs typeface="Arial"/>
              </a:rPr>
              <a:t> </a:t>
            </a:r>
            <a:r>
              <a:rPr sz="1600" dirty="0">
                <a:solidFill>
                  <a:srgbClr val="352D22"/>
                </a:solidFill>
                <a:latin typeface="Arial"/>
                <a:cs typeface="Arial"/>
              </a:rPr>
              <a:t>best</a:t>
            </a:r>
            <a:r>
              <a:rPr sz="1600" spc="-45" dirty="0">
                <a:solidFill>
                  <a:srgbClr val="352D22"/>
                </a:solidFill>
                <a:latin typeface="Arial"/>
                <a:cs typeface="Arial"/>
              </a:rPr>
              <a:t> </a:t>
            </a:r>
            <a:r>
              <a:rPr sz="1600" spc="-50" dirty="0">
                <a:solidFill>
                  <a:srgbClr val="352D22"/>
                </a:solidFill>
                <a:latin typeface="Arial"/>
                <a:cs typeface="Arial"/>
              </a:rPr>
              <a:t>?</a:t>
            </a:r>
            <a:endParaRPr sz="1600" dirty="0">
              <a:latin typeface="Arial"/>
              <a:cs typeface="Arial"/>
            </a:endParaRPr>
          </a:p>
          <a:p>
            <a:pPr>
              <a:lnSpc>
                <a:spcPct val="100000"/>
              </a:lnSpc>
              <a:spcBef>
                <a:spcPts val="20"/>
              </a:spcBef>
            </a:pPr>
            <a:endParaRPr sz="1650" dirty="0">
              <a:latin typeface="Arial"/>
              <a:cs typeface="Arial"/>
            </a:endParaRPr>
          </a:p>
          <a:p>
            <a:pPr marL="12700" marR="5080">
              <a:lnSpc>
                <a:spcPct val="100000"/>
              </a:lnSpc>
            </a:pPr>
            <a:r>
              <a:rPr lang="en-US" sz="1600" dirty="0">
                <a:solidFill>
                  <a:srgbClr val="352D22"/>
                </a:solidFill>
                <a:latin typeface="Arial"/>
                <a:cs typeface="Arial"/>
              </a:rPr>
              <a:t>U</a:t>
            </a:r>
            <a:r>
              <a:rPr sz="1600" dirty="0">
                <a:solidFill>
                  <a:srgbClr val="352D22"/>
                </a:solidFill>
                <a:latin typeface="Arial"/>
                <a:cs typeface="Arial"/>
              </a:rPr>
              <a:t>sing</a:t>
            </a:r>
            <a:r>
              <a:rPr sz="1600" spc="-60" dirty="0">
                <a:solidFill>
                  <a:srgbClr val="352D22"/>
                </a:solidFill>
                <a:latin typeface="Arial"/>
                <a:cs typeface="Arial"/>
              </a:rPr>
              <a:t> </a:t>
            </a:r>
            <a:r>
              <a:rPr sz="1600" dirty="0">
                <a:solidFill>
                  <a:srgbClr val="352D22"/>
                </a:solidFill>
                <a:latin typeface="Arial"/>
                <a:cs typeface="Arial"/>
              </a:rPr>
              <a:t>the</a:t>
            </a:r>
            <a:r>
              <a:rPr sz="1600" spc="-35" dirty="0">
                <a:solidFill>
                  <a:srgbClr val="352D22"/>
                </a:solidFill>
                <a:latin typeface="Arial"/>
                <a:cs typeface="Arial"/>
              </a:rPr>
              <a:t> </a:t>
            </a:r>
            <a:r>
              <a:rPr sz="1600" dirty="0">
                <a:solidFill>
                  <a:srgbClr val="352D22"/>
                </a:solidFill>
                <a:latin typeface="Arial"/>
                <a:cs typeface="Arial"/>
              </a:rPr>
              <a:t>model’s</a:t>
            </a:r>
            <a:r>
              <a:rPr sz="1600" spc="-60" dirty="0">
                <a:solidFill>
                  <a:srgbClr val="352D22"/>
                </a:solidFill>
                <a:latin typeface="Arial"/>
                <a:cs typeface="Arial"/>
              </a:rPr>
              <a:t> </a:t>
            </a:r>
            <a:r>
              <a:rPr sz="1600" dirty="0">
                <a:solidFill>
                  <a:srgbClr val="352D22"/>
                </a:solidFill>
                <a:latin typeface="Arial"/>
                <a:cs typeface="Arial"/>
              </a:rPr>
              <a:t>inertia:</a:t>
            </a:r>
            <a:r>
              <a:rPr sz="1600" spc="-45" dirty="0">
                <a:solidFill>
                  <a:srgbClr val="352D22"/>
                </a:solidFill>
                <a:latin typeface="Arial"/>
                <a:cs typeface="Arial"/>
              </a:rPr>
              <a:t> </a:t>
            </a:r>
            <a:r>
              <a:rPr sz="1600" dirty="0">
                <a:solidFill>
                  <a:srgbClr val="352D22"/>
                </a:solidFill>
                <a:latin typeface="Arial"/>
                <a:cs typeface="Arial"/>
              </a:rPr>
              <a:t>this</a:t>
            </a:r>
            <a:r>
              <a:rPr sz="1600" spc="-50" dirty="0">
                <a:solidFill>
                  <a:srgbClr val="352D22"/>
                </a:solidFill>
                <a:latin typeface="Arial"/>
                <a:cs typeface="Arial"/>
              </a:rPr>
              <a:t> </a:t>
            </a:r>
            <a:r>
              <a:rPr sz="1600" dirty="0">
                <a:solidFill>
                  <a:srgbClr val="352D22"/>
                </a:solidFill>
                <a:latin typeface="Arial"/>
                <a:cs typeface="Arial"/>
              </a:rPr>
              <a:t>is</a:t>
            </a:r>
            <a:r>
              <a:rPr sz="1600" spc="-45" dirty="0">
                <a:solidFill>
                  <a:srgbClr val="352D22"/>
                </a:solidFill>
                <a:latin typeface="Arial"/>
                <a:cs typeface="Arial"/>
              </a:rPr>
              <a:t> </a:t>
            </a:r>
            <a:r>
              <a:rPr sz="1600" dirty="0">
                <a:solidFill>
                  <a:srgbClr val="352D22"/>
                </a:solidFill>
                <a:latin typeface="Arial"/>
                <a:cs typeface="Arial"/>
              </a:rPr>
              <a:t>the</a:t>
            </a:r>
            <a:r>
              <a:rPr sz="1600" spc="-40" dirty="0">
                <a:solidFill>
                  <a:srgbClr val="352D22"/>
                </a:solidFill>
                <a:latin typeface="Arial"/>
                <a:cs typeface="Arial"/>
              </a:rPr>
              <a:t> </a:t>
            </a:r>
            <a:r>
              <a:rPr sz="1600" dirty="0">
                <a:solidFill>
                  <a:srgbClr val="352D22"/>
                </a:solidFill>
                <a:latin typeface="Arial"/>
                <a:cs typeface="Arial"/>
              </a:rPr>
              <a:t>mean</a:t>
            </a:r>
            <a:r>
              <a:rPr sz="1600" spc="-50" dirty="0">
                <a:solidFill>
                  <a:srgbClr val="352D22"/>
                </a:solidFill>
                <a:latin typeface="Arial"/>
                <a:cs typeface="Arial"/>
              </a:rPr>
              <a:t> </a:t>
            </a:r>
            <a:r>
              <a:rPr sz="1600" dirty="0">
                <a:solidFill>
                  <a:srgbClr val="352D22"/>
                </a:solidFill>
                <a:latin typeface="Arial"/>
                <a:cs typeface="Arial"/>
              </a:rPr>
              <a:t>squared</a:t>
            </a:r>
            <a:r>
              <a:rPr sz="1600" spc="-25" dirty="0">
                <a:solidFill>
                  <a:srgbClr val="352D22"/>
                </a:solidFill>
                <a:latin typeface="Arial"/>
                <a:cs typeface="Arial"/>
              </a:rPr>
              <a:t> </a:t>
            </a:r>
            <a:r>
              <a:rPr sz="1600" dirty="0">
                <a:solidFill>
                  <a:srgbClr val="352D22"/>
                </a:solidFill>
                <a:latin typeface="Arial"/>
                <a:cs typeface="Arial"/>
              </a:rPr>
              <a:t>distance</a:t>
            </a:r>
            <a:r>
              <a:rPr sz="1600" spc="-60" dirty="0">
                <a:solidFill>
                  <a:srgbClr val="352D22"/>
                </a:solidFill>
                <a:latin typeface="Arial"/>
                <a:cs typeface="Arial"/>
              </a:rPr>
              <a:t> </a:t>
            </a:r>
            <a:r>
              <a:rPr sz="1600" dirty="0">
                <a:solidFill>
                  <a:srgbClr val="352D22"/>
                </a:solidFill>
                <a:latin typeface="Arial"/>
                <a:cs typeface="Arial"/>
              </a:rPr>
              <a:t>between</a:t>
            </a:r>
            <a:r>
              <a:rPr sz="1600" spc="-25" dirty="0">
                <a:solidFill>
                  <a:srgbClr val="352D22"/>
                </a:solidFill>
                <a:latin typeface="Arial"/>
                <a:cs typeface="Arial"/>
              </a:rPr>
              <a:t> </a:t>
            </a:r>
            <a:r>
              <a:rPr sz="1600" spc="-20" dirty="0">
                <a:solidFill>
                  <a:srgbClr val="352D22"/>
                </a:solidFill>
                <a:latin typeface="Arial"/>
                <a:cs typeface="Arial"/>
              </a:rPr>
              <a:t>each </a:t>
            </a:r>
            <a:r>
              <a:rPr sz="1600" dirty="0">
                <a:solidFill>
                  <a:srgbClr val="352D22"/>
                </a:solidFill>
                <a:latin typeface="Arial"/>
                <a:cs typeface="Arial"/>
              </a:rPr>
              <a:t>instance</a:t>
            </a:r>
            <a:r>
              <a:rPr sz="1600" spc="-70" dirty="0">
                <a:solidFill>
                  <a:srgbClr val="352D22"/>
                </a:solidFill>
                <a:latin typeface="Arial"/>
                <a:cs typeface="Arial"/>
              </a:rPr>
              <a:t> </a:t>
            </a:r>
            <a:r>
              <a:rPr sz="1600" dirty="0">
                <a:solidFill>
                  <a:srgbClr val="352D22"/>
                </a:solidFill>
                <a:latin typeface="Arial"/>
                <a:cs typeface="Arial"/>
              </a:rPr>
              <a:t>and</a:t>
            </a:r>
            <a:r>
              <a:rPr sz="1600" spc="-50" dirty="0">
                <a:solidFill>
                  <a:srgbClr val="352D22"/>
                </a:solidFill>
                <a:latin typeface="Arial"/>
                <a:cs typeface="Arial"/>
              </a:rPr>
              <a:t> </a:t>
            </a:r>
            <a:r>
              <a:rPr sz="1600" dirty="0">
                <a:solidFill>
                  <a:srgbClr val="352D22"/>
                </a:solidFill>
                <a:latin typeface="Arial"/>
                <a:cs typeface="Arial"/>
              </a:rPr>
              <a:t>its</a:t>
            </a:r>
            <a:r>
              <a:rPr sz="1600" spc="-50" dirty="0">
                <a:solidFill>
                  <a:srgbClr val="352D22"/>
                </a:solidFill>
                <a:latin typeface="Arial"/>
                <a:cs typeface="Arial"/>
              </a:rPr>
              <a:t> </a:t>
            </a:r>
            <a:r>
              <a:rPr sz="1600" dirty="0">
                <a:solidFill>
                  <a:srgbClr val="352D22"/>
                </a:solidFill>
                <a:latin typeface="Arial"/>
                <a:cs typeface="Arial"/>
              </a:rPr>
              <a:t>closest</a:t>
            </a:r>
            <a:r>
              <a:rPr sz="1600" spc="-70" dirty="0">
                <a:solidFill>
                  <a:srgbClr val="352D22"/>
                </a:solidFill>
                <a:latin typeface="Arial"/>
                <a:cs typeface="Arial"/>
              </a:rPr>
              <a:t> </a:t>
            </a:r>
            <a:r>
              <a:rPr sz="1600" dirty="0">
                <a:solidFill>
                  <a:srgbClr val="352D22"/>
                </a:solidFill>
                <a:latin typeface="Arial"/>
                <a:cs typeface="Arial"/>
              </a:rPr>
              <a:t>centroid</a:t>
            </a:r>
            <a:r>
              <a:rPr sz="1600" spc="-55" dirty="0">
                <a:solidFill>
                  <a:srgbClr val="352D22"/>
                </a:solidFill>
                <a:latin typeface="Arial"/>
                <a:cs typeface="Arial"/>
              </a:rPr>
              <a:t> </a:t>
            </a:r>
            <a:r>
              <a:rPr sz="1600" dirty="0">
                <a:solidFill>
                  <a:srgbClr val="352D22"/>
                </a:solidFill>
                <a:latin typeface="Arial"/>
                <a:cs typeface="Arial"/>
              </a:rPr>
              <a:t>,</a:t>
            </a:r>
            <a:r>
              <a:rPr sz="1600" spc="-45" dirty="0">
                <a:solidFill>
                  <a:srgbClr val="352D22"/>
                </a:solidFill>
                <a:latin typeface="Arial"/>
                <a:cs typeface="Arial"/>
              </a:rPr>
              <a:t> </a:t>
            </a:r>
            <a:r>
              <a:rPr sz="1600" dirty="0">
                <a:solidFill>
                  <a:srgbClr val="352D22"/>
                </a:solidFill>
                <a:latin typeface="Arial"/>
                <a:cs typeface="Arial"/>
              </a:rPr>
              <a:t>summing</a:t>
            </a:r>
            <a:r>
              <a:rPr sz="1600" spc="-60" dirty="0">
                <a:solidFill>
                  <a:srgbClr val="352D22"/>
                </a:solidFill>
                <a:latin typeface="Arial"/>
                <a:cs typeface="Arial"/>
              </a:rPr>
              <a:t> </a:t>
            </a:r>
            <a:r>
              <a:rPr sz="1600" dirty="0">
                <a:solidFill>
                  <a:srgbClr val="352D22"/>
                </a:solidFill>
                <a:latin typeface="Arial"/>
                <a:cs typeface="Arial"/>
              </a:rPr>
              <a:t>these</a:t>
            </a:r>
            <a:r>
              <a:rPr sz="1600" spc="-45" dirty="0">
                <a:solidFill>
                  <a:srgbClr val="352D22"/>
                </a:solidFill>
                <a:latin typeface="Arial"/>
                <a:cs typeface="Arial"/>
              </a:rPr>
              <a:t> </a:t>
            </a:r>
            <a:r>
              <a:rPr sz="1600" dirty="0">
                <a:solidFill>
                  <a:srgbClr val="352D22"/>
                </a:solidFill>
                <a:latin typeface="Arial"/>
                <a:cs typeface="Arial"/>
              </a:rPr>
              <a:t>squares</a:t>
            </a:r>
            <a:r>
              <a:rPr sz="1600" spc="-60" dirty="0">
                <a:solidFill>
                  <a:srgbClr val="352D22"/>
                </a:solidFill>
                <a:latin typeface="Arial"/>
                <a:cs typeface="Arial"/>
              </a:rPr>
              <a:t> </a:t>
            </a:r>
            <a:r>
              <a:rPr sz="1600" dirty="0">
                <a:solidFill>
                  <a:srgbClr val="352D22"/>
                </a:solidFill>
                <a:latin typeface="Arial"/>
                <a:cs typeface="Arial"/>
              </a:rPr>
              <a:t>across</a:t>
            </a:r>
            <a:r>
              <a:rPr sz="1600" spc="-50" dirty="0">
                <a:solidFill>
                  <a:srgbClr val="352D22"/>
                </a:solidFill>
                <a:latin typeface="Arial"/>
                <a:cs typeface="Arial"/>
              </a:rPr>
              <a:t> </a:t>
            </a:r>
            <a:r>
              <a:rPr sz="1600" dirty="0">
                <a:solidFill>
                  <a:srgbClr val="352D22"/>
                </a:solidFill>
                <a:latin typeface="Arial"/>
                <a:cs typeface="Arial"/>
              </a:rPr>
              <a:t>one</a:t>
            </a:r>
            <a:r>
              <a:rPr sz="1600" spc="-50" dirty="0">
                <a:solidFill>
                  <a:srgbClr val="352D22"/>
                </a:solidFill>
                <a:latin typeface="Arial"/>
                <a:cs typeface="Arial"/>
              </a:rPr>
              <a:t> </a:t>
            </a:r>
            <a:r>
              <a:rPr sz="1600" spc="-10" dirty="0">
                <a:solidFill>
                  <a:srgbClr val="352D22"/>
                </a:solidFill>
                <a:latin typeface="Arial"/>
                <a:cs typeface="Arial"/>
              </a:rPr>
              <a:t>cluster </a:t>
            </a:r>
            <a:r>
              <a:rPr sz="1600" b="1" dirty="0">
                <a:solidFill>
                  <a:srgbClr val="352D22"/>
                </a:solidFill>
                <a:latin typeface="Arial"/>
                <a:cs typeface="Arial"/>
              </a:rPr>
              <a:t>Less</a:t>
            </a:r>
            <a:r>
              <a:rPr sz="1600" b="1" spc="-20" dirty="0">
                <a:solidFill>
                  <a:srgbClr val="352D22"/>
                </a:solidFill>
                <a:latin typeface="Arial"/>
                <a:cs typeface="Arial"/>
              </a:rPr>
              <a:t> </a:t>
            </a:r>
            <a:r>
              <a:rPr sz="1600" b="1" dirty="0">
                <a:solidFill>
                  <a:srgbClr val="352D22"/>
                </a:solidFill>
                <a:latin typeface="Arial"/>
                <a:cs typeface="Arial"/>
              </a:rPr>
              <a:t>is</a:t>
            </a:r>
            <a:r>
              <a:rPr sz="1600" b="1" spc="-15" dirty="0">
                <a:solidFill>
                  <a:srgbClr val="352D22"/>
                </a:solidFill>
                <a:latin typeface="Arial"/>
                <a:cs typeface="Arial"/>
              </a:rPr>
              <a:t> </a:t>
            </a:r>
            <a:r>
              <a:rPr sz="1600" b="1" spc="-10" dirty="0">
                <a:solidFill>
                  <a:srgbClr val="352D22"/>
                </a:solidFill>
                <a:latin typeface="Arial"/>
                <a:cs typeface="Arial"/>
              </a:rPr>
              <a:t>better</a:t>
            </a:r>
            <a:endParaRPr sz="1600" dirty="0">
              <a:latin typeface="Arial"/>
              <a:cs typeface="Arial"/>
            </a:endParaRPr>
          </a:p>
        </p:txBody>
      </p:sp>
    </p:spTree>
    <p:extLst>
      <p:ext uri="{BB962C8B-B14F-4D97-AF65-F5344CB8AC3E}">
        <p14:creationId xmlns:p14="http://schemas.microsoft.com/office/powerpoint/2010/main" val="3569296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3" name="object 3"/>
          <p:cNvSpPr txBox="1">
            <a:spLocks noGrp="1"/>
          </p:cNvSpPr>
          <p:nvPr>
            <p:ph type="body" idx="1"/>
          </p:nvPr>
        </p:nvSpPr>
        <p:spPr>
          <a:prstGeom prst="rect">
            <a:avLst/>
          </a:prstGeom>
        </p:spPr>
        <p:txBody>
          <a:bodyPr vert="horz" wrap="square" lIns="0" tIns="96774" rIns="0" bIns="0" rtlCol="0">
            <a:spAutoFit/>
          </a:bodyPr>
          <a:lstStyle/>
          <a:p>
            <a:pPr>
              <a:lnSpc>
                <a:spcPct val="100000"/>
              </a:lnSpc>
              <a:spcBef>
                <a:spcPts val="95"/>
              </a:spcBef>
            </a:pPr>
            <a:r>
              <a:rPr sz="1600" b="0" dirty="0">
                <a:latin typeface="Arial"/>
                <a:cs typeface="Arial"/>
              </a:rPr>
              <a:t>Can</a:t>
            </a:r>
            <a:r>
              <a:rPr sz="1600" b="0" spc="-50" dirty="0">
                <a:latin typeface="Arial"/>
                <a:cs typeface="Arial"/>
              </a:rPr>
              <a:t> </a:t>
            </a:r>
            <a:r>
              <a:rPr sz="1600" b="0" dirty="0">
                <a:latin typeface="Arial"/>
                <a:cs typeface="Arial"/>
              </a:rPr>
              <a:t>we</a:t>
            </a:r>
            <a:r>
              <a:rPr sz="1600" b="0" spc="-25" dirty="0">
                <a:latin typeface="Arial"/>
                <a:cs typeface="Arial"/>
              </a:rPr>
              <a:t> </a:t>
            </a:r>
            <a:r>
              <a:rPr sz="1600" b="0" dirty="0">
                <a:latin typeface="Arial"/>
                <a:cs typeface="Arial"/>
              </a:rPr>
              <a:t>use</a:t>
            </a:r>
            <a:r>
              <a:rPr sz="1600" b="0" spc="-50" dirty="0">
                <a:latin typeface="Arial"/>
                <a:cs typeface="Arial"/>
              </a:rPr>
              <a:t> </a:t>
            </a:r>
            <a:r>
              <a:rPr sz="1600" b="0" dirty="0">
                <a:latin typeface="Arial"/>
                <a:cs typeface="Arial"/>
              </a:rPr>
              <a:t>inertia</a:t>
            </a:r>
            <a:r>
              <a:rPr sz="1600" b="0" spc="-45" dirty="0">
                <a:latin typeface="Arial"/>
                <a:cs typeface="Arial"/>
              </a:rPr>
              <a:t> </a:t>
            </a:r>
            <a:r>
              <a:rPr sz="1600" b="0" spc="-50" dirty="0">
                <a:latin typeface="Arial"/>
                <a:cs typeface="Arial"/>
              </a:rPr>
              <a:t>?</a:t>
            </a:r>
            <a:endParaRPr sz="1600" dirty="0">
              <a:latin typeface="Arial"/>
              <a:cs typeface="Arial"/>
            </a:endParaRPr>
          </a:p>
          <a:p>
            <a:pPr>
              <a:lnSpc>
                <a:spcPts val="1914"/>
              </a:lnSpc>
            </a:pPr>
            <a:r>
              <a:rPr sz="1600" spc="-25" dirty="0"/>
              <a:t>No</a:t>
            </a:r>
            <a:endParaRPr sz="1600" dirty="0"/>
          </a:p>
          <a:p>
            <a:pPr>
              <a:lnSpc>
                <a:spcPts val="2155"/>
              </a:lnSpc>
            </a:pPr>
            <a:r>
              <a:rPr b="0" dirty="0">
                <a:latin typeface="Arial"/>
                <a:cs typeface="Arial"/>
              </a:rPr>
              <a:t>inertia</a:t>
            </a:r>
            <a:r>
              <a:rPr b="0" spc="-25" dirty="0">
                <a:latin typeface="Arial"/>
                <a:cs typeface="Arial"/>
              </a:rPr>
              <a:t> </a:t>
            </a:r>
            <a:r>
              <a:rPr b="0" dirty="0">
                <a:latin typeface="Arial"/>
                <a:cs typeface="Arial"/>
              </a:rPr>
              <a:t>is</a:t>
            </a:r>
            <a:r>
              <a:rPr b="0" spc="-15" dirty="0">
                <a:latin typeface="Arial"/>
                <a:cs typeface="Arial"/>
              </a:rPr>
              <a:t> </a:t>
            </a:r>
            <a:r>
              <a:rPr b="0" dirty="0">
                <a:latin typeface="Arial"/>
                <a:cs typeface="Arial"/>
              </a:rPr>
              <a:t>not</a:t>
            </a:r>
            <a:r>
              <a:rPr b="0" spc="-20" dirty="0">
                <a:latin typeface="Arial"/>
                <a:cs typeface="Arial"/>
              </a:rPr>
              <a:t> </a:t>
            </a:r>
            <a:r>
              <a:rPr b="0" dirty="0">
                <a:latin typeface="Arial"/>
                <a:cs typeface="Arial"/>
              </a:rPr>
              <a:t>a</a:t>
            </a:r>
            <a:r>
              <a:rPr b="0" spc="-15" dirty="0">
                <a:latin typeface="Arial"/>
                <a:cs typeface="Arial"/>
              </a:rPr>
              <a:t> </a:t>
            </a:r>
            <a:r>
              <a:rPr b="0" dirty="0">
                <a:latin typeface="Arial"/>
                <a:cs typeface="Arial"/>
              </a:rPr>
              <a:t>good</a:t>
            </a:r>
            <a:r>
              <a:rPr b="0" spc="-15" dirty="0">
                <a:latin typeface="Arial"/>
                <a:cs typeface="Arial"/>
              </a:rPr>
              <a:t> </a:t>
            </a:r>
            <a:r>
              <a:rPr b="0" dirty="0">
                <a:latin typeface="Arial"/>
                <a:cs typeface="Arial"/>
              </a:rPr>
              <a:t>performance</a:t>
            </a:r>
            <a:r>
              <a:rPr b="0" spc="-5" dirty="0">
                <a:latin typeface="Arial"/>
                <a:cs typeface="Arial"/>
              </a:rPr>
              <a:t> </a:t>
            </a:r>
            <a:r>
              <a:rPr b="0" dirty="0">
                <a:latin typeface="Arial"/>
                <a:cs typeface="Arial"/>
              </a:rPr>
              <a:t>metric</a:t>
            </a:r>
            <a:r>
              <a:rPr b="0" spc="-20" dirty="0">
                <a:latin typeface="Arial"/>
                <a:cs typeface="Arial"/>
              </a:rPr>
              <a:t> </a:t>
            </a:r>
            <a:r>
              <a:rPr b="0" dirty="0">
                <a:latin typeface="Arial"/>
                <a:cs typeface="Arial"/>
              </a:rPr>
              <a:t>when</a:t>
            </a:r>
            <a:r>
              <a:rPr b="0" spc="30" dirty="0">
                <a:latin typeface="Arial"/>
                <a:cs typeface="Arial"/>
              </a:rPr>
              <a:t> </a:t>
            </a:r>
            <a:r>
              <a:rPr b="0" dirty="0">
                <a:latin typeface="Arial"/>
                <a:cs typeface="Arial"/>
              </a:rPr>
              <a:t>trying</a:t>
            </a:r>
            <a:r>
              <a:rPr b="0" spc="10" dirty="0">
                <a:latin typeface="Arial"/>
                <a:cs typeface="Arial"/>
              </a:rPr>
              <a:t> </a:t>
            </a:r>
            <a:r>
              <a:rPr b="0" dirty="0">
                <a:latin typeface="Arial"/>
                <a:cs typeface="Arial"/>
              </a:rPr>
              <a:t>to</a:t>
            </a:r>
            <a:r>
              <a:rPr b="0" spc="-25" dirty="0">
                <a:latin typeface="Arial"/>
                <a:cs typeface="Arial"/>
              </a:rPr>
              <a:t> </a:t>
            </a:r>
            <a:r>
              <a:rPr b="0" dirty="0">
                <a:latin typeface="Arial"/>
                <a:cs typeface="Arial"/>
              </a:rPr>
              <a:t>choose</a:t>
            </a:r>
            <a:r>
              <a:rPr b="0" spc="-20" dirty="0">
                <a:latin typeface="Arial"/>
                <a:cs typeface="Arial"/>
              </a:rPr>
              <a:t> </a:t>
            </a:r>
            <a:r>
              <a:rPr b="0" dirty="0">
                <a:latin typeface="Arial"/>
                <a:cs typeface="Arial"/>
              </a:rPr>
              <a:t>k</a:t>
            </a:r>
            <a:r>
              <a:rPr b="0" spc="-15" dirty="0">
                <a:latin typeface="Arial"/>
                <a:cs typeface="Arial"/>
              </a:rPr>
              <a:t> </a:t>
            </a:r>
            <a:r>
              <a:rPr b="0" dirty="0">
                <a:latin typeface="Arial"/>
                <a:cs typeface="Arial"/>
              </a:rPr>
              <a:t>since</a:t>
            </a:r>
            <a:r>
              <a:rPr b="0" spc="-5" dirty="0">
                <a:latin typeface="Arial"/>
                <a:cs typeface="Arial"/>
              </a:rPr>
              <a:t> </a:t>
            </a:r>
            <a:r>
              <a:rPr b="0" spc="-25" dirty="0">
                <a:latin typeface="Arial"/>
                <a:cs typeface="Arial"/>
              </a:rPr>
              <a:t>it</a:t>
            </a:r>
          </a:p>
          <a:p>
            <a:pPr>
              <a:lnSpc>
                <a:spcPct val="100000"/>
              </a:lnSpc>
            </a:pPr>
            <a:r>
              <a:rPr b="0" dirty="0">
                <a:latin typeface="Arial"/>
                <a:cs typeface="Arial"/>
              </a:rPr>
              <a:t>keeps</a:t>
            </a:r>
            <a:r>
              <a:rPr b="0" spc="-20" dirty="0">
                <a:latin typeface="Arial"/>
                <a:cs typeface="Arial"/>
              </a:rPr>
              <a:t> get</a:t>
            </a:r>
            <a:r>
              <a:rPr b="0" spc="-20" dirty="0">
                <a:latin typeface="Cambria Math"/>
                <a:cs typeface="Cambria Math"/>
              </a:rPr>
              <a:t>‐</a:t>
            </a:r>
          </a:p>
          <a:p>
            <a:pPr marR="127000">
              <a:lnSpc>
                <a:spcPct val="100000"/>
              </a:lnSpc>
            </a:pPr>
            <a:r>
              <a:rPr b="0" dirty="0">
                <a:latin typeface="Arial"/>
                <a:cs typeface="Arial"/>
              </a:rPr>
              <a:t>ting</a:t>
            </a:r>
            <a:r>
              <a:rPr b="0" spc="-40" dirty="0">
                <a:latin typeface="Arial"/>
                <a:cs typeface="Arial"/>
              </a:rPr>
              <a:t> </a:t>
            </a:r>
            <a:r>
              <a:rPr b="0" dirty="0">
                <a:latin typeface="Arial"/>
                <a:cs typeface="Arial"/>
              </a:rPr>
              <a:t>lower</a:t>
            </a:r>
            <a:r>
              <a:rPr b="0" spc="25" dirty="0">
                <a:latin typeface="Arial"/>
                <a:cs typeface="Arial"/>
              </a:rPr>
              <a:t> </a:t>
            </a:r>
            <a:r>
              <a:rPr b="0" dirty="0">
                <a:latin typeface="Arial"/>
                <a:cs typeface="Arial"/>
              </a:rPr>
              <a:t>as</a:t>
            </a:r>
            <a:r>
              <a:rPr b="0" spc="-20" dirty="0">
                <a:latin typeface="Arial"/>
                <a:cs typeface="Arial"/>
              </a:rPr>
              <a:t> </a:t>
            </a:r>
            <a:r>
              <a:rPr b="0" dirty="0">
                <a:latin typeface="Arial"/>
                <a:cs typeface="Arial"/>
              </a:rPr>
              <a:t>we</a:t>
            </a:r>
            <a:r>
              <a:rPr b="0" spc="20" dirty="0">
                <a:latin typeface="Arial"/>
                <a:cs typeface="Arial"/>
              </a:rPr>
              <a:t> </a:t>
            </a:r>
            <a:r>
              <a:rPr b="0" dirty="0">
                <a:latin typeface="Arial"/>
                <a:cs typeface="Arial"/>
              </a:rPr>
              <a:t>increase</a:t>
            </a:r>
            <a:r>
              <a:rPr b="0" spc="-10" dirty="0">
                <a:latin typeface="Arial"/>
                <a:cs typeface="Arial"/>
              </a:rPr>
              <a:t> </a:t>
            </a:r>
            <a:r>
              <a:rPr b="0" dirty="0">
                <a:latin typeface="Arial"/>
                <a:cs typeface="Arial"/>
              </a:rPr>
              <a:t>k.</a:t>
            </a:r>
            <a:r>
              <a:rPr b="0" spc="-15" dirty="0">
                <a:latin typeface="Arial"/>
                <a:cs typeface="Arial"/>
              </a:rPr>
              <a:t> </a:t>
            </a:r>
            <a:r>
              <a:rPr b="0" dirty="0">
                <a:latin typeface="Arial"/>
                <a:cs typeface="Arial"/>
              </a:rPr>
              <a:t>Indeed, the</a:t>
            </a:r>
            <a:r>
              <a:rPr b="0" spc="-25" dirty="0">
                <a:latin typeface="Arial"/>
                <a:cs typeface="Arial"/>
              </a:rPr>
              <a:t> </a:t>
            </a:r>
            <a:r>
              <a:rPr b="0" dirty="0">
                <a:latin typeface="Arial"/>
                <a:cs typeface="Arial"/>
              </a:rPr>
              <a:t>more</a:t>
            </a:r>
            <a:r>
              <a:rPr b="0" spc="-15" dirty="0">
                <a:latin typeface="Arial"/>
                <a:cs typeface="Arial"/>
              </a:rPr>
              <a:t> </a:t>
            </a:r>
            <a:r>
              <a:rPr b="0" dirty="0">
                <a:latin typeface="Arial"/>
                <a:cs typeface="Arial"/>
              </a:rPr>
              <a:t>clusters</a:t>
            </a:r>
            <a:r>
              <a:rPr b="0" spc="-5" dirty="0">
                <a:latin typeface="Arial"/>
                <a:cs typeface="Arial"/>
              </a:rPr>
              <a:t> </a:t>
            </a:r>
            <a:r>
              <a:rPr b="0" dirty="0">
                <a:latin typeface="Arial"/>
                <a:cs typeface="Arial"/>
              </a:rPr>
              <a:t>there</a:t>
            </a:r>
            <a:r>
              <a:rPr b="0" spc="-15" dirty="0">
                <a:latin typeface="Arial"/>
                <a:cs typeface="Arial"/>
              </a:rPr>
              <a:t> </a:t>
            </a:r>
            <a:r>
              <a:rPr b="0" dirty="0">
                <a:latin typeface="Arial"/>
                <a:cs typeface="Arial"/>
              </a:rPr>
              <a:t>are,</a:t>
            </a:r>
            <a:r>
              <a:rPr b="0" spc="-15" dirty="0">
                <a:latin typeface="Arial"/>
                <a:cs typeface="Arial"/>
              </a:rPr>
              <a:t> </a:t>
            </a:r>
            <a:r>
              <a:rPr b="0" dirty="0">
                <a:latin typeface="Arial"/>
                <a:cs typeface="Arial"/>
              </a:rPr>
              <a:t>the</a:t>
            </a:r>
            <a:r>
              <a:rPr b="0" spc="-25" dirty="0">
                <a:latin typeface="Arial"/>
                <a:cs typeface="Arial"/>
              </a:rPr>
              <a:t> </a:t>
            </a:r>
            <a:r>
              <a:rPr b="0" spc="-10" dirty="0">
                <a:latin typeface="Arial"/>
                <a:cs typeface="Arial"/>
              </a:rPr>
              <a:t>closer </a:t>
            </a:r>
            <a:r>
              <a:rPr b="0" spc="-20" dirty="0">
                <a:latin typeface="Arial"/>
                <a:cs typeface="Arial"/>
              </a:rPr>
              <a:t>each</a:t>
            </a:r>
          </a:p>
          <a:p>
            <a:pPr>
              <a:lnSpc>
                <a:spcPct val="100000"/>
              </a:lnSpc>
            </a:pPr>
            <a:r>
              <a:rPr b="0" dirty="0">
                <a:latin typeface="Arial"/>
                <a:cs typeface="Arial"/>
              </a:rPr>
              <a:t>instance</a:t>
            </a:r>
            <a:r>
              <a:rPr b="0" spc="-30" dirty="0">
                <a:latin typeface="Arial"/>
                <a:cs typeface="Arial"/>
              </a:rPr>
              <a:t> </a:t>
            </a:r>
            <a:r>
              <a:rPr b="0" dirty="0">
                <a:latin typeface="Arial"/>
                <a:cs typeface="Arial"/>
              </a:rPr>
              <a:t>will</a:t>
            </a:r>
            <a:r>
              <a:rPr b="0" spc="20" dirty="0">
                <a:latin typeface="Arial"/>
                <a:cs typeface="Arial"/>
              </a:rPr>
              <a:t> </a:t>
            </a:r>
            <a:r>
              <a:rPr b="0" dirty="0">
                <a:latin typeface="Arial"/>
                <a:cs typeface="Arial"/>
              </a:rPr>
              <a:t>be</a:t>
            </a:r>
            <a:r>
              <a:rPr b="0" spc="-30" dirty="0">
                <a:latin typeface="Arial"/>
                <a:cs typeface="Arial"/>
              </a:rPr>
              <a:t> </a:t>
            </a:r>
            <a:r>
              <a:rPr b="0" dirty="0">
                <a:latin typeface="Arial"/>
                <a:cs typeface="Arial"/>
              </a:rPr>
              <a:t>to</a:t>
            </a:r>
            <a:r>
              <a:rPr b="0" spc="-30" dirty="0">
                <a:latin typeface="Arial"/>
                <a:cs typeface="Arial"/>
              </a:rPr>
              <a:t> </a:t>
            </a:r>
            <a:r>
              <a:rPr b="0" dirty="0">
                <a:latin typeface="Arial"/>
                <a:cs typeface="Arial"/>
              </a:rPr>
              <a:t>its</a:t>
            </a:r>
            <a:r>
              <a:rPr b="0" spc="-20" dirty="0">
                <a:latin typeface="Arial"/>
                <a:cs typeface="Arial"/>
              </a:rPr>
              <a:t> </a:t>
            </a:r>
            <a:r>
              <a:rPr b="0" dirty="0">
                <a:latin typeface="Arial"/>
                <a:cs typeface="Arial"/>
              </a:rPr>
              <a:t>closest</a:t>
            </a:r>
            <a:r>
              <a:rPr b="0" spc="-25" dirty="0">
                <a:latin typeface="Arial"/>
                <a:cs typeface="Arial"/>
              </a:rPr>
              <a:t> </a:t>
            </a:r>
            <a:r>
              <a:rPr b="0" dirty="0">
                <a:latin typeface="Arial"/>
                <a:cs typeface="Arial"/>
              </a:rPr>
              <a:t>centroid,</a:t>
            </a:r>
            <a:r>
              <a:rPr b="0" spc="-10" dirty="0">
                <a:latin typeface="Arial"/>
                <a:cs typeface="Arial"/>
              </a:rPr>
              <a:t> </a:t>
            </a:r>
            <a:r>
              <a:rPr b="0" dirty="0">
                <a:latin typeface="Arial"/>
                <a:cs typeface="Arial"/>
              </a:rPr>
              <a:t>and</a:t>
            </a:r>
            <a:r>
              <a:rPr b="0" spc="-30" dirty="0">
                <a:latin typeface="Arial"/>
                <a:cs typeface="Arial"/>
              </a:rPr>
              <a:t> </a:t>
            </a:r>
            <a:r>
              <a:rPr b="0" dirty="0">
                <a:latin typeface="Arial"/>
                <a:cs typeface="Arial"/>
              </a:rPr>
              <a:t>therefore</a:t>
            </a:r>
            <a:r>
              <a:rPr b="0" spc="-20" dirty="0">
                <a:latin typeface="Arial"/>
                <a:cs typeface="Arial"/>
              </a:rPr>
              <a:t> </a:t>
            </a:r>
            <a:r>
              <a:rPr b="0" dirty="0">
                <a:latin typeface="Arial"/>
                <a:cs typeface="Arial"/>
              </a:rPr>
              <a:t>the</a:t>
            </a:r>
            <a:r>
              <a:rPr b="0" spc="-35" dirty="0">
                <a:latin typeface="Arial"/>
                <a:cs typeface="Arial"/>
              </a:rPr>
              <a:t> </a:t>
            </a:r>
            <a:r>
              <a:rPr b="0" dirty="0">
                <a:latin typeface="Arial"/>
                <a:cs typeface="Arial"/>
              </a:rPr>
              <a:t>lower</a:t>
            </a:r>
            <a:r>
              <a:rPr b="0" spc="20" dirty="0">
                <a:latin typeface="Arial"/>
                <a:cs typeface="Arial"/>
              </a:rPr>
              <a:t> </a:t>
            </a:r>
            <a:r>
              <a:rPr b="0" dirty="0">
                <a:latin typeface="Arial"/>
                <a:cs typeface="Arial"/>
              </a:rPr>
              <a:t>the</a:t>
            </a:r>
            <a:r>
              <a:rPr b="0" spc="-35" dirty="0">
                <a:latin typeface="Arial"/>
                <a:cs typeface="Arial"/>
              </a:rPr>
              <a:t> </a:t>
            </a:r>
            <a:r>
              <a:rPr b="0" dirty="0">
                <a:latin typeface="Arial"/>
                <a:cs typeface="Arial"/>
              </a:rPr>
              <a:t>inertia</a:t>
            </a:r>
            <a:r>
              <a:rPr b="0" spc="-15" dirty="0">
                <a:latin typeface="Arial"/>
                <a:cs typeface="Arial"/>
              </a:rPr>
              <a:t> </a:t>
            </a:r>
            <a:r>
              <a:rPr b="0" spc="-20" dirty="0">
                <a:latin typeface="Arial"/>
                <a:cs typeface="Arial"/>
              </a:rPr>
              <a:t>will</a:t>
            </a:r>
          </a:p>
          <a:p>
            <a:pPr>
              <a:lnSpc>
                <a:spcPct val="100000"/>
              </a:lnSpc>
              <a:spcBef>
                <a:spcPts val="5"/>
              </a:spcBef>
            </a:pPr>
            <a:r>
              <a:rPr b="0" spc="-25" dirty="0">
                <a:latin typeface="Arial"/>
                <a:cs typeface="Arial"/>
              </a:rPr>
              <a:t>be.</a:t>
            </a:r>
          </a:p>
        </p:txBody>
      </p:sp>
    </p:spTree>
    <p:extLst>
      <p:ext uri="{BB962C8B-B14F-4D97-AF65-F5344CB8AC3E}">
        <p14:creationId xmlns:p14="http://schemas.microsoft.com/office/powerpoint/2010/main" val="1516901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90" dirty="0"/>
              <a:t>Finding</a:t>
            </a:r>
            <a:r>
              <a:rPr spc="-55" dirty="0"/>
              <a:t> </a:t>
            </a:r>
            <a:r>
              <a:rPr spc="-245" dirty="0"/>
              <a:t>the</a:t>
            </a:r>
            <a:r>
              <a:rPr spc="-35" dirty="0"/>
              <a:t> </a:t>
            </a:r>
            <a:r>
              <a:rPr spc="-254" dirty="0"/>
              <a:t>Optimal</a:t>
            </a:r>
            <a:r>
              <a:rPr spc="-45" dirty="0"/>
              <a:t> </a:t>
            </a:r>
            <a:r>
              <a:rPr spc="-330" dirty="0"/>
              <a:t>Number</a:t>
            </a:r>
            <a:r>
              <a:rPr spc="-45" dirty="0"/>
              <a:t> </a:t>
            </a:r>
            <a:r>
              <a:rPr spc="-240" dirty="0"/>
              <a:t>of</a:t>
            </a:r>
            <a:r>
              <a:rPr spc="-55" dirty="0"/>
              <a:t> </a:t>
            </a:r>
            <a:r>
              <a:rPr spc="-155" dirty="0"/>
              <a:t>Clusters</a:t>
            </a:r>
          </a:p>
        </p:txBody>
      </p:sp>
      <p:pic>
        <p:nvPicPr>
          <p:cNvPr id="3" name="object 3"/>
          <p:cNvPicPr/>
          <p:nvPr/>
        </p:nvPicPr>
        <p:blipFill>
          <a:blip r:embed="rId2" cstate="print"/>
          <a:stretch>
            <a:fillRect/>
          </a:stretch>
        </p:blipFill>
        <p:spPr>
          <a:xfrm>
            <a:off x="705854" y="1817535"/>
            <a:ext cx="7701246" cy="2273221"/>
          </a:xfrm>
          <a:prstGeom prst="rect">
            <a:avLst/>
          </a:prstGeom>
        </p:spPr>
      </p:pic>
    </p:spTree>
    <p:extLst>
      <p:ext uri="{BB962C8B-B14F-4D97-AF65-F5344CB8AC3E}">
        <p14:creationId xmlns:p14="http://schemas.microsoft.com/office/powerpoint/2010/main" val="4101240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90" dirty="0"/>
              <a:t>Finding</a:t>
            </a:r>
            <a:r>
              <a:rPr spc="-55" dirty="0"/>
              <a:t> </a:t>
            </a:r>
            <a:r>
              <a:rPr spc="-245" dirty="0"/>
              <a:t>the</a:t>
            </a:r>
            <a:r>
              <a:rPr spc="-35" dirty="0"/>
              <a:t> </a:t>
            </a:r>
            <a:r>
              <a:rPr spc="-254" dirty="0"/>
              <a:t>Optimal</a:t>
            </a:r>
            <a:r>
              <a:rPr spc="-45" dirty="0"/>
              <a:t> </a:t>
            </a:r>
            <a:r>
              <a:rPr spc="-330" dirty="0"/>
              <a:t>Number</a:t>
            </a:r>
            <a:r>
              <a:rPr spc="-45" dirty="0"/>
              <a:t> </a:t>
            </a:r>
            <a:r>
              <a:rPr spc="-240" dirty="0"/>
              <a:t>of</a:t>
            </a:r>
            <a:r>
              <a:rPr spc="-55" dirty="0"/>
              <a:t> </a:t>
            </a:r>
            <a:r>
              <a:rPr spc="-155" dirty="0"/>
              <a:t>Clusters</a:t>
            </a:r>
          </a:p>
        </p:txBody>
      </p:sp>
      <p:grpSp>
        <p:nvGrpSpPr>
          <p:cNvPr id="3" name="object 3"/>
          <p:cNvGrpSpPr/>
          <p:nvPr/>
        </p:nvGrpSpPr>
        <p:grpSpPr>
          <a:xfrm>
            <a:off x="705854" y="1583689"/>
            <a:ext cx="7701280" cy="2507615"/>
            <a:chOff x="705854" y="1583689"/>
            <a:chExt cx="7701280" cy="2507615"/>
          </a:xfrm>
        </p:grpSpPr>
        <p:pic>
          <p:nvPicPr>
            <p:cNvPr id="4" name="object 4"/>
            <p:cNvPicPr/>
            <p:nvPr/>
          </p:nvPicPr>
          <p:blipFill>
            <a:blip r:embed="rId2" cstate="print"/>
            <a:stretch>
              <a:fillRect/>
            </a:stretch>
          </p:blipFill>
          <p:spPr>
            <a:xfrm>
              <a:off x="705854" y="1817535"/>
              <a:ext cx="7701246" cy="2273221"/>
            </a:xfrm>
            <a:prstGeom prst="rect">
              <a:avLst/>
            </a:prstGeom>
          </p:spPr>
        </p:pic>
        <p:sp>
          <p:nvSpPr>
            <p:cNvPr id="5" name="object 5"/>
            <p:cNvSpPr/>
            <p:nvPr/>
          </p:nvSpPr>
          <p:spPr>
            <a:xfrm>
              <a:off x="3377183" y="1583689"/>
              <a:ext cx="794385" cy="327660"/>
            </a:xfrm>
            <a:custGeom>
              <a:avLst/>
              <a:gdLst/>
              <a:ahLst/>
              <a:cxnLst/>
              <a:rect l="l" t="t" r="r" b="b"/>
              <a:pathLst>
                <a:path w="794385" h="327660">
                  <a:moveTo>
                    <a:pt x="56768" y="256794"/>
                  </a:moveTo>
                  <a:lnTo>
                    <a:pt x="0" y="320294"/>
                  </a:lnTo>
                  <a:lnTo>
                    <a:pt x="84836" y="327533"/>
                  </a:lnTo>
                  <a:lnTo>
                    <a:pt x="75010" y="302768"/>
                  </a:lnTo>
                  <a:lnTo>
                    <a:pt x="61340" y="302768"/>
                  </a:lnTo>
                  <a:lnTo>
                    <a:pt x="56641" y="290957"/>
                  </a:lnTo>
                  <a:lnTo>
                    <a:pt x="68462" y="286264"/>
                  </a:lnTo>
                  <a:lnTo>
                    <a:pt x="56768" y="256794"/>
                  </a:lnTo>
                  <a:close/>
                </a:path>
                <a:path w="794385" h="327660">
                  <a:moveTo>
                    <a:pt x="68462" y="286264"/>
                  </a:moveTo>
                  <a:lnTo>
                    <a:pt x="56641" y="290957"/>
                  </a:lnTo>
                  <a:lnTo>
                    <a:pt x="61340" y="302768"/>
                  </a:lnTo>
                  <a:lnTo>
                    <a:pt x="73149" y="298078"/>
                  </a:lnTo>
                  <a:lnTo>
                    <a:pt x="68462" y="286264"/>
                  </a:lnTo>
                  <a:close/>
                </a:path>
                <a:path w="794385" h="327660">
                  <a:moveTo>
                    <a:pt x="73149" y="298078"/>
                  </a:moveTo>
                  <a:lnTo>
                    <a:pt x="61340" y="302768"/>
                  </a:lnTo>
                  <a:lnTo>
                    <a:pt x="75010" y="302768"/>
                  </a:lnTo>
                  <a:lnTo>
                    <a:pt x="73149" y="298078"/>
                  </a:lnTo>
                  <a:close/>
                </a:path>
                <a:path w="794385" h="327660">
                  <a:moveTo>
                    <a:pt x="789558" y="0"/>
                  </a:moveTo>
                  <a:lnTo>
                    <a:pt x="68462" y="286264"/>
                  </a:lnTo>
                  <a:lnTo>
                    <a:pt x="73149" y="298078"/>
                  </a:lnTo>
                  <a:lnTo>
                    <a:pt x="794257" y="11684"/>
                  </a:lnTo>
                  <a:lnTo>
                    <a:pt x="789558" y="0"/>
                  </a:lnTo>
                  <a:close/>
                </a:path>
              </a:pathLst>
            </a:custGeom>
            <a:solidFill>
              <a:srgbClr val="EE6900"/>
            </a:solidFill>
          </p:spPr>
          <p:txBody>
            <a:bodyPr wrap="square" lIns="0" tIns="0" rIns="0" bIns="0" rtlCol="0"/>
            <a:lstStyle/>
            <a:p>
              <a:endParaRPr/>
            </a:p>
          </p:txBody>
        </p:sp>
      </p:grpSp>
      <p:sp>
        <p:nvSpPr>
          <p:cNvPr id="6" name="object 6"/>
          <p:cNvSpPr/>
          <p:nvPr/>
        </p:nvSpPr>
        <p:spPr>
          <a:xfrm>
            <a:off x="6440423" y="1390141"/>
            <a:ext cx="794385" cy="327660"/>
          </a:xfrm>
          <a:custGeom>
            <a:avLst/>
            <a:gdLst/>
            <a:ahLst/>
            <a:cxnLst/>
            <a:rect l="l" t="t" r="r" b="b"/>
            <a:pathLst>
              <a:path w="794384" h="327660">
                <a:moveTo>
                  <a:pt x="56768" y="256794"/>
                </a:moveTo>
                <a:lnTo>
                  <a:pt x="0" y="320294"/>
                </a:lnTo>
                <a:lnTo>
                  <a:pt x="84835" y="327533"/>
                </a:lnTo>
                <a:lnTo>
                  <a:pt x="75010" y="302768"/>
                </a:lnTo>
                <a:lnTo>
                  <a:pt x="61340" y="302768"/>
                </a:lnTo>
                <a:lnTo>
                  <a:pt x="56641" y="290957"/>
                </a:lnTo>
                <a:lnTo>
                  <a:pt x="68462" y="286264"/>
                </a:lnTo>
                <a:lnTo>
                  <a:pt x="56768" y="256794"/>
                </a:lnTo>
                <a:close/>
              </a:path>
              <a:path w="794384" h="327660">
                <a:moveTo>
                  <a:pt x="68462" y="286264"/>
                </a:moveTo>
                <a:lnTo>
                  <a:pt x="56641" y="290957"/>
                </a:lnTo>
                <a:lnTo>
                  <a:pt x="61340" y="302768"/>
                </a:lnTo>
                <a:lnTo>
                  <a:pt x="73149" y="298078"/>
                </a:lnTo>
                <a:lnTo>
                  <a:pt x="68462" y="286264"/>
                </a:lnTo>
                <a:close/>
              </a:path>
              <a:path w="794384" h="327660">
                <a:moveTo>
                  <a:pt x="73149" y="298078"/>
                </a:moveTo>
                <a:lnTo>
                  <a:pt x="61340" y="302768"/>
                </a:lnTo>
                <a:lnTo>
                  <a:pt x="75010" y="302768"/>
                </a:lnTo>
                <a:lnTo>
                  <a:pt x="73149" y="298078"/>
                </a:lnTo>
                <a:close/>
              </a:path>
              <a:path w="794384" h="327660">
                <a:moveTo>
                  <a:pt x="789558" y="0"/>
                </a:moveTo>
                <a:lnTo>
                  <a:pt x="68462" y="286264"/>
                </a:lnTo>
                <a:lnTo>
                  <a:pt x="73149" y="298078"/>
                </a:lnTo>
                <a:lnTo>
                  <a:pt x="794257" y="11684"/>
                </a:lnTo>
                <a:lnTo>
                  <a:pt x="789558" y="0"/>
                </a:lnTo>
                <a:close/>
              </a:path>
            </a:pathLst>
          </a:custGeom>
          <a:solidFill>
            <a:srgbClr val="EE6900"/>
          </a:solidFill>
        </p:spPr>
        <p:txBody>
          <a:bodyPr wrap="square" lIns="0" tIns="0" rIns="0" bIns="0" rtlCol="0"/>
          <a:lstStyle/>
          <a:p>
            <a:endParaRPr/>
          </a:p>
        </p:txBody>
      </p:sp>
      <p:sp>
        <p:nvSpPr>
          <p:cNvPr id="7" name="object 7"/>
          <p:cNvSpPr txBox="1"/>
          <p:nvPr/>
        </p:nvSpPr>
        <p:spPr>
          <a:xfrm>
            <a:off x="7279385" y="1170254"/>
            <a:ext cx="133223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Inertia</a:t>
            </a:r>
            <a:r>
              <a:rPr sz="1600" spc="-30" dirty="0">
                <a:solidFill>
                  <a:srgbClr val="352D22"/>
                </a:solidFill>
                <a:latin typeface="Arial"/>
                <a:cs typeface="Arial"/>
              </a:rPr>
              <a:t> </a:t>
            </a:r>
            <a:r>
              <a:rPr sz="1600" dirty="0">
                <a:solidFill>
                  <a:srgbClr val="352D22"/>
                </a:solidFill>
                <a:latin typeface="Arial"/>
                <a:cs typeface="Arial"/>
              </a:rPr>
              <a:t>=</a:t>
            </a:r>
            <a:r>
              <a:rPr sz="1600" spc="-15" dirty="0">
                <a:solidFill>
                  <a:srgbClr val="352D22"/>
                </a:solidFill>
                <a:latin typeface="Arial"/>
                <a:cs typeface="Arial"/>
              </a:rPr>
              <a:t> </a:t>
            </a:r>
            <a:r>
              <a:rPr sz="1600" spc="-10" dirty="0">
                <a:solidFill>
                  <a:srgbClr val="352D22"/>
                </a:solidFill>
                <a:latin typeface="Arial"/>
                <a:cs typeface="Arial"/>
              </a:rPr>
              <a:t>119.3</a:t>
            </a:r>
            <a:endParaRPr sz="1600" dirty="0">
              <a:latin typeface="Arial"/>
              <a:cs typeface="Arial"/>
            </a:endParaRPr>
          </a:p>
        </p:txBody>
      </p:sp>
      <p:sp>
        <p:nvSpPr>
          <p:cNvPr id="8" name="object 8"/>
          <p:cNvSpPr txBox="1"/>
          <p:nvPr/>
        </p:nvSpPr>
        <p:spPr>
          <a:xfrm>
            <a:off x="4215765" y="1363725"/>
            <a:ext cx="133223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Inertia</a:t>
            </a:r>
            <a:r>
              <a:rPr sz="1600" spc="-15" dirty="0">
                <a:solidFill>
                  <a:srgbClr val="352D22"/>
                </a:solidFill>
                <a:latin typeface="Arial"/>
                <a:cs typeface="Arial"/>
              </a:rPr>
              <a:t> </a:t>
            </a:r>
            <a:r>
              <a:rPr sz="1600" dirty="0">
                <a:solidFill>
                  <a:srgbClr val="352D22"/>
                </a:solidFill>
                <a:latin typeface="Arial"/>
                <a:cs typeface="Arial"/>
              </a:rPr>
              <a:t>=</a:t>
            </a:r>
            <a:r>
              <a:rPr sz="1600" spc="-10" dirty="0">
                <a:solidFill>
                  <a:srgbClr val="352D22"/>
                </a:solidFill>
                <a:latin typeface="Arial"/>
                <a:cs typeface="Arial"/>
              </a:rPr>
              <a:t> 653.2</a:t>
            </a:r>
            <a:endParaRPr sz="1600"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B0E1E3F-FDCF-BB15-6405-38DA84717B3C}"/>
                  </a:ext>
                </a:extLst>
              </p14:cNvPr>
              <p14:cNvContentPartPr/>
              <p14:nvPr/>
            </p14:nvContentPartPr>
            <p14:xfrm>
              <a:off x="4833000" y="4673880"/>
              <a:ext cx="7920" cy="360"/>
            </p14:xfrm>
          </p:contentPart>
        </mc:Choice>
        <mc:Fallback xmlns="">
          <p:pic>
            <p:nvPicPr>
              <p:cNvPr id="9" name="Ink 8">
                <a:extLst>
                  <a:ext uri="{FF2B5EF4-FFF2-40B4-BE49-F238E27FC236}">
                    <a16:creationId xmlns:a16="http://schemas.microsoft.com/office/drawing/2014/main" id="{9B0E1E3F-FDCF-BB15-6405-38DA84717B3C}"/>
                  </a:ext>
                </a:extLst>
              </p:cNvPr>
              <p:cNvPicPr/>
              <p:nvPr/>
            </p:nvPicPr>
            <p:blipFill>
              <a:blip r:embed="rId4"/>
              <a:stretch>
                <a:fillRect/>
              </a:stretch>
            </p:blipFill>
            <p:spPr>
              <a:xfrm>
                <a:off x="4823640" y="4664520"/>
                <a:ext cx="26640" cy="19080"/>
              </a:xfrm>
              <a:prstGeom prst="rect">
                <a:avLst/>
              </a:prstGeom>
            </p:spPr>
          </p:pic>
        </mc:Fallback>
      </mc:AlternateContent>
    </p:spTree>
    <p:extLst>
      <p:ext uri="{BB962C8B-B14F-4D97-AF65-F5344CB8AC3E}">
        <p14:creationId xmlns:p14="http://schemas.microsoft.com/office/powerpoint/2010/main" val="3230693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75" dirty="0"/>
              <a:t>Exercise</a:t>
            </a:r>
          </a:p>
        </p:txBody>
      </p:sp>
      <p:sp>
        <p:nvSpPr>
          <p:cNvPr id="3" name="object 3"/>
          <p:cNvSpPr txBox="1"/>
          <p:nvPr/>
        </p:nvSpPr>
        <p:spPr>
          <a:xfrm>
            <a:off x="319836" y="1641093"/>
            <a:ext cx="375285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What</a:t>
            </a:r>
            <a:r>
              <a:rPr sz="1600" spc="-25" dirty="0">
                <a:solidFill>
                  <a:srgbClr val="352D22"/>
                </a:solidFill>
                <a:latin typeface="Arial"/>
                <a:cs typeface="Arial"/>
              </a:rPr>
              <a:t> </a:t>
            </a:r>
            <a:r>
              <a:rPr sz="1600" dirty="0">
                <a:solidFill>
                  <a:srgbClr val="352D22"/>
                </a:solidFill>
                <a:latin typeface="Arial"/>
                <a:cs typeface="Arial"/>
              </a:rPr>
              <a:t>do</a:t>
            </a:r>
            <a:r>
              <a:rPr sz="1600" spc="-40" dirty="0">
                <a:solidFill>
                  <a:srgbClr val="352D22"/>
                </a:solidFill>
                <a:latin typeface="Arial"/>
                <a:cs typeface="Arial"/>
              </a:rPr>
              <a:t> </a:t>
            </a:r>
            <a:r>
              <a:rPr sz="1600" dirty="0">
                <a:solidFill>
                  <a:srgbClr val="352D22"/>
                </a:solidFill>
                <a:latin typeface="Arial"/>
                <a:cs typeface="Arial"/>
              </a:rPr>
              <a:t>we</a:t>
            </a:r>
            <a:r>
              <a:rPr sz="1600" spc="-15" dirty="0">
                <a:solidFill>
                  <a:srgbClr val="352D22"/>
                </a:solidFill>
                <a:latin typeface="Arial"/>
                <a:cs typeface="Arial"/>
              </a:rPr>
              <a:t> </a:t>
            </a:r>
            <a:r>
              <a:rPr sz="1600" dirty="0">
                <a:solidFill>
                  <a:srgbClr val="352D22"/>
                </a:solidFill>
                <a:latin typeface="Arial"/>
                <a:cs typeface="Arial"/>
              </a:rPr>
              <a:t>mean</a:t>
            </a:r>
            <a:r>
              <a:rPr sz="1600" spc="-25" dirty="0">
                <a:solidFill>
                  <a:srgbClr val="352D22"/>
                </a:solidFill>
                <a:latin typeface="Arial"/>
                <a:cs typeface="Arial"/>
              </a:rPr>
              <a:t> </a:t>
            </a:r>
            <a:r>
              <a:rPr sz="1600" dirty="0">
                <a:solidFill>
                  <a:srgbClr val="352D22"/>
                </a:solidFill>
                <a:latin typeface="Arial"/>
                <a:cs typeface="Arial"/>
              </a:rPr>
              <a:t>by</a:t>
            </a:r>
            <a:r>
              <a:rPr sz="1600" spc="-35" dirty="0">
                <a:solidFill>
                  <a:srgbClr val="352D22"/>
                </a:solidFill>
                <a:latin typeface="Arial"/>
                <a:cs typeface="Arial"/>
              </a:rPr>
              <a:t> </a:t>
            </a:r>
            <a:r>
              <a:rPr sz="1600" dirty="0">
                <a:solidFill>
                  <a:srgbClr val="352D22"/>
                </a:solidFill>
                <a:latin typeface="Arial"/>
                <a:cs typeface="Arial"/>
              </a:rPr>
              <a:t>mini</a:t>
            </a:r>
            <a:r>
              <a:rPr sz="1600" spc="-45" dirty="0">
                <a:solidFill>
                  <a:srgbClr val="352D22"/>
                </a:solidFill>
                <a:latin typeface="Arial"/>
                <a:cs typeface="Arial"/>
              </a:rPr>
              <a:t> </a:t>
            </a:r>
            <a:r>
              <a:rPr sz="1600" dirty="0">
                <a:solidFill>
                  <a:srgbClr val="352D22"/>
                </a:solidFill>
                <a:latin typeface="Arial"/>
                <a:cs typeface="Arial"/>
              </a:rPr>
              <a:t>batch</a:t>
            </a:r>
            <a:r>
              <a:rPr sz="1600" spc="-35" dirty="0">
                <a:solidFill>
                  <a:srgbClr val="352D22"/>
                </a:solidFill>
                <a:latin typeface="Arial"/>
                <a:cs typeface="Arial"/>
              </a:rPr>
              <a:t> </a:t>
            </a:r>
            <a:r>
              <a:rPr sz="1600" dirty="0">
                <a:solidFill>
                  <a:srgbClr val="352D22"/>
                </a:solidFill>
                <a:latin typeface="Arial"/>
                <a:cs typeface="Arial"/>
              </a:rPr>
              <a:t>k-</a:t>
            </a:r>
            <a:r>
              <a:rPr sz="1600" spc="-10" dirty="0">
                <a:solidFill>
                  <a:srgbClr val="352D22"/>
                </a:solidFill>
                <a:latin typeface="Arial"/>
                <a:cs typeface="Arial"/>
              </a:rPr>
              <a:t>means</a:t>
            </a:r>
            <a:endParaRPr sz="1600" dirty="0">
              <a:latin typeface="Arial"/>
              <a:cs typeface="Arial"/>
            </a:endParaRPr>
          </a:p>
        </p:txBody>
      </p:sp>
    </p:spTree>
    <p:extLst>
      <p:ext uri="{BB962C8B-B14F-4D97-AF65-F5344CB8AC3E}">
        <p14:creationId xmlns:p14="http://schemas.microsoft.com/office/powerpoint/2010/main" val="3211881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49" y="501141"/>
            <a:ext cx="6315051" cy="505908"/>
          </a:xfrm>
          <a:prstGeom prst="rect">
            <a:avLst/>
          </a:prstGeom>
        </p:spPr>
        <p:txBody>
          <a:bodyPr vert="horz" wrap="square" lIns="0" tIns="13335" rIns="0" bIns="0" rtlCol="0">
            <a:spAutoFit/>
          </a:bodyPr>
          <a:lstStyle/>
          <a:p>
            <a:pPr marL="12700">
              <a:lnSpc>
                <a:spcPct val="100000"/>
              </a:lnSpc>
              <a:spcBef>
                <a:spcPts val="105"/>
              </a:spcBef>
            </a:pPr>
            <a:r>
              <a:rPr lang="en-US" sz="3200" b="1" spc="-210" dirty="0">
                <a:solidFill>
                  <a:srgbClr val="EE6C00"/>
                </a:solidFill>
                <a:latin typeface="Calibri"/>
                <a:cs typeface="Calibri"/>
              </a:rPr>
              <a:t>Cluster Evaluation - </a:t>
            </a:r>
            <a:r>
              <a:rPr sz="3200" b="1" spc="-210" dirty="0">
                <a:solidFill>
                  <a:srgbClr val="EE6C00"/>
                </a:solidFill>
                <a:latin typeface="Calibri"/>
                <a:cs typeface="Calibri"/>
              </a:rPr>
              <a:t>silhouette</a:t>
            </a:r>
            <a:r>
              <a:rPr sz="3200" b="1" spc="5" dirty="0">
                <a:solidFill>
                  <a:srgbClr val="EE6C00"/>
                </a:solidFill>
                <a:latin typeface="Calibri"/>
                <a:cs typeface="Calibri"/>
              </a:rPr>
              <a:t> </a:t>
            </a:r>
            <a:r>
              <a:rPr sz="3200" b="1" spc="-200" dirty="0">
                <a:solidFill>
                  <a:srgbClr val="EE6C00"/>
                </a:solidFill>
                <a:latin typeface="Calibri"/>
                <a:cs typeface="Calibri"/>
              </a:rPr>
              <a:t>score</a:t>
            </a:r>
            <a:r>
              <a:rPr lang="en-US" sz="3200" b="1" spc="-200" dirty="0">
                <a:solidFill>
                  <a:srgbClr val="EE6C00"/>
                </a:solidFill>
                <a:latin typeface="Calibri"/>
                <a:cs typeface="Calibri"/>
              </a:rPr>
              <a:t> </a:t>
            </a:r>
            <a:r>
              <a:rPr lang="en-US" sz="2000" b="1" spc="-200" dirty="0">
                <a:solidFill>
                  <a:srgbClr val="EE6C00"/>
                </a:solidFill>
                <a:latin typeface="Calibri"/>
                <a:cs typeface="Calibri"/>
              </a:rPr>
              <a:t>pt.2</a:t>
            </a:r>
            <a:endParaRPr sz="3200" dirty="0">
              <a:latin typeface="Calibri"/>
              <a:cs typeface="Calibri"/>
            </a:endParaRPr>
          </a:p>
        </p:txBody>
      </p:sp>
      <p:sp>
        <p:nvSpPr>
          <p:cNvPr id="3" name="object 3"/>
          <p:cNvSpPr txBox="1"/>
          <p:nvPr/>
        </p:nvSpPr>
        <p:spPr>
          <a:xfrm>
            <a:off x="355803" y="1506677"/>
            <a:ext cx="551561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which</a:t>
            </a:r>
            <a:r>
              <a:rPr sz="1600" spc="-55" dirty="0">
                <a:solidFill>
                  <a:srgbClr val="352D22"/>
                </a:solidFill>
                <a:latin typeface="Arial"/>
                <a:cs typeface="Arial"/>
              </a:rPr>
              <a:t> </a:t>
            </a:r>
            <a:r>
              <a:rPr sz="1600" dirty="0">
                <a:solidFill>
                  <a:srgbClr val="352D22"/>
                </a:solidFill>
                <a:latin typeface="Arial"/>
                <a:cs typeface="Arial"/>
              </a:rPr>
              <a:t>is</a:t>
            </a:r>
            <a:r>
              <a:rPr sz="1600" spc="-60" dirty="0">
                <a:solidFill>
                  <a:srgbClr val="352D22"/>
                </a:solidFill>
                <a:latin typeface="Arial"/>
                <a:cs typeface="Arial"/>
              </a:rPr>
              <a:t> </a:t>
            </a:r>
            <a:r>
              <a:rPr sz="1600" dirty="0">
                <a:solidFill>
                  <a:srgbClr val="352D22"/>
                </a:solidFill>
                <a:latin typeface="Arial"/>
                <a:cs typeface="Arial"/>
              </a:rPr>
              <a:t>the</a:t>
            </a:r>
            <a:r>
              <a:rPr sz="1600" spc="-40" dirty="0">
                <a:solidFill>
                  <a:srgbClr val="352D22"/>
                </a:solidFill>
                <a:latin typeface="Arial"/>
                <a:cs typeface="Arial"/>
              </a:rPr>
              <a:t> </a:t>
            </a:r>
            <a:r>
              <a:rPr sz="1600" dirty="0">
                <a:solidFill>
                  <a:srgbClr val="352D22"/>
                </a:solidFill>
                <a:latin typeface="Arial"/>
                <a:cs typeface="Arial"/>
              </a:rPr>
              <a:t>mean</a:t>
            </a:r>
            <a:r>
              <a:rPr sz="1600" spc="-45" dirty="0">
                <a:solidFill>
                  <a:srgbClr val="352D22"/>
                </a:solidFill>
                <a:latin typeface="Arial"/>
                <a:cs typeface="Arial"/>
              </a:rPr>
              <a:t> </a:t>
            </a:r>
            <a:r>
              <a:rPr sz="1600" dirty="0">
                <a:solidFill>
                  <a:srgbClr val="352D22"/>
                </a:solidFill>
                <a:latin typeface="Arial"/>
                <a:cs typeface="Arial"/>
              </a:rPr>
              <a:t>silhouette</a:t>
            </a:r>
            <a:r>
              <a:rPr sz="1600" spc="-55" dirty="0">
                <a:solidFill>
                  <a:srgbClr val="352D22"/>
                </a:solidFill>
                <a:latin typeface="Arial"/>
                <a:cs typeface="Arial"/>
              </a:rPr>
              <a:t> </a:t>
            </a:r>
            <a:r>
              <a:rPr sz="1600" dirty="0">
                <a:solidFill>
                  <a:srgbClr val="352D22"/>
                </a:solidFill>
                <a:latin typeface="Arial"/>
                <a:cs typeface="Arial"/>
              </a:rPr>
              <a:t>coefficient</a:t>
            </a:r>
            <a:r>
              <a:rPr sz="1600" spc="-40" dirty="0">
                <a:solidFill>
                  <a:srgbClr val="352D22"/>
                </a:solidFill>
                <a:latin typeface="Arial"/>
                <a:cs typeface="Arial"/>
              </a:rPr>
              <a:t> </a:t>
            </a:r>
            <a:r>
              <a:rPr sz="1600" dirty="0">
                <a:solidFill>
                  <a:srgbClr val="352D22"/>
                </a:solidFill>
                <a:latin typeface="Arial"/>
                <a:cs typeface="Arial"/>
              </a:rPr>
              <a:t>over</a:t>
            </a:r>
            <a:r>
              <a:rPr sz="1600" spc="-45" dirty="0">
                <a:solidFill>
                  <a:srgbClr val="352D22"/>
                </a:solidFill>
                <a:latin typeface="Arial"/>
                <a:cs typeface="Arial"/>
              </a:rPr>
              <a:t> </a:t>
            </a:r>
            <a:r>
              <a:rPr sz="1600" dirty="0">
                <a:solidFill>
                  <a:srgbClr val="352D22"/>
                </a:solidFill>
                <a:latin typeface="Arial"/>
                <a:cs typeface="Arial"/>
              </a:rPr>
              <a:t>all</a:t>
            </a:r>
            <a:r>
              <a:rPr sz="1600" spc="-60" dirty="0">
                <a:solidFill>
                  <a:srgbClr val="352D22"/>
                </a:solidFill>
                <a:latin typeface="Arial"/>
                <a:cs typeface="Arial"/>
              </a:rPr>
              <a:t> </a:t>
            </a:r>
            <a:r>
              <a:rPr sz="1600" dirty="0">
                <a:solidFill>
                  <a:srgbClr val="352D22"/>
                </a:solidFill>
                <a:latin typeface="Arial"/>
                <a:cs typeface="Arial"/>
              </a:rPr>
              <a:t>the</a:t>
            </a:r>
            <a:r>
              <a:rPr sz="1600" spc="-40" dirty="0">
                <a:solidFill>
                  <a:srgbClr val="352D22"/>
                </a:solidFill>
                <a:latin typeface="Arial"/>
                <a:cs typeface="Arial"/>
              </a:rPr>
              <a:t> </a:t>
            </a:r>
            <a:r>
              <a:rPr sz="1600" spc="-10" dirty="0">
                <a:solidFill>
                  <a:srgbClr val="352D22"/>
                </a:solidFill>
                <a:latin typeface="Arial"/>
                <a:cs typeface="Arial"/>
              </a:rPr>
              <a:t>instances</a:t>
            </a:r>
            <a:endParaRPr sz="1600">
              <a:latin typeface="Arial"/>
              <a:cs typeface="Arial"/>
            </a:endParaRPr>
          </a:p>
        </p:txBody>
      </p:sp>
      <p:pic>
        <p:nvPicPr>
          <p:cNvPr id="4" name="object 4"/>
          <p:cNvPicPr/>
          <p:nvPr/>
        </p:nvPicPr>
        <p:blipFill>
          <a:blip r:embed="rId2" cstate="print"/>
          <a:stretch>
            <a:fillRect/>
          </a:stretch>
        </p:blipFill>
        <p:spPr>
          <a:xfrm>
            <a:off x="4343400" y="1885950"/>
            <a:ext cx="4341876" cy="2544206"/>
          </a:xfrm>
          <a:prstGeom prst="rect">
            <a:avLst/>
          </a:prstGeom>
          <a:ln>
            <a:solidFill>
              <a:schemeClr val="bg1">
                <a:lumMod val="85000"/>
              </a:schemeClr>
            </a:solidFill>
          </a:ln>
        </p:spPr>
      </p:pic>
      <p:pic>
        <p:nvPicPr>
          <p:cNvPr id="2050" name="Picture 2" descr="An illustrative figure to show how Silhouette score is calculated Source: Author original image">
            <a:extLst>
              <a:ext uri="{FF2B5EF4-FFF2-40B4-BE49-F238E27FC236}">
                <a16:creationId xmlns:a16="http://schemas.microsoft.com/office/drawing/2014/main" id="{51ABF0B6-6ADD-8155-D58C-396434DC7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50" y="1968979"/>
            <a:ext cx="3789696" cy="2544206"/>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E704A3-A1BE-E6D1-BB62-2832C563624D}"/>
              </a:ext>
            </a:extLst>
          </p:cNvPr>
          <p:cNvSpPr txBox="1"/>
          <p:nvPr/>
        </p:nvSpPr>
        <p:spPr>
          <a:xfrm>
            <a:off x="1790098" y="4513184"/>
            <a:ext cx="9906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E.g.1</a:t>
            </a:r>
          </a:p>
        </p:txBody>
      </p:sp>
      <p:sp>
        <p:nvSpPr>
          <p:cNvPr id="6" name="TextBox 5">
            <a:extLst>
              <a:ext uri="{FF2B5EF4-FFF2-40B4-BE49-F238E27FC236}">
                <a16:creationId xmlns:a16="http://schemas.microsoft.com/office/drawing/2014/main" id="{72FBD5DD-296B-8ED7-2993-F1A60DA3779A}"/>
              </a:ext>
            </a:extLst>
          </p:cNvPr>
          <p:cNvSpPr txBox="1"/>
          <p:nvPr/>
        </p:nvSpPr>
        <p:spPr>
          <a:xfrm>
            <a:off x="6087212" y="4487825"/>
            <a:ext cx="990600" cy="307777"/>
          </a:xfrm>
          <a:prstGeom prst="rect">
            <a:avLst/>
          </a:prstGeom>
          <a:noFill/>
        </p:spPr>
        <p:txBody>
          <a:bodyPr wrap="square" rtlCol="0">
            <a:spAutoFit/>
          </a:bodyPr>
          <a:lstStyle/>
          <a:p>
            <a:pPr algn="ct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2</a:t>
            </a:r>
          </a:p>
        </p:txBody>
      </p:sp>
    </p:spTree>
    <p:extLst>
      <p:ext uri="{BB962C8B-B14F-4D97-AF65-F5344CB8AC3E}">
        <p14:creationId xmlns:p14="http://schemas.microsoft.com/office/powerpoint/2010/main" val="4240898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1141"/>
            <a:ext cx="6010250" cy="505908"/>
          </a:xfrm>
          <a:prstGeom prst="rect">
            <a:avLst/>
          </a:prstGeom>
        </p:spPr>
        <p:txBody>
          <a:bodyPr vert="horz" wrap="square" lIns="0" tIns="13335" rIns="0" bIns="0" rtlCol="0">
            <a:spAutoFit/>
          </a:bodyPr>
          <a:lstStyle/>
          <a:p>
            <a:pPr marL="12700">
              <a:lnSpc>
                <a:spcPct val="100000"/>
              </a:lnSpc>
              <a:spcBef>
                <a:spcPts val="105"/>
              </a:spcBef>
            </a:pPr>
            <a:r>
              <a:rPr lang="en-US" sz="3200" b="1" spc="-210" dirty="0">
                <a:solidFill>
                  <a:srgbClr val="EE6C00"/>
                </a:solidFill>
                <a:latin typeface="Calibri"/>
                <a:cs typeface="Calibri"/>
              </a:rPr>
              <a:t>Cluster Evaluation - S</a:t>
            </a:r>
            <a:r>
              <a:rPr sz="3200" b="1" spc="-210" dirty="0">
                <a:solidFill>
                  <a:srgbClr val="EE6C00"/>
                </a:solidFill>
                <a:latin typeface="Calibri"/>
                <a:cs typeface="Calibri"/>
              </a:rPr>
              <a:t>ilhouette</a:t>
            </a:r>
            <a:r>
              <a:rPr sz="3200" b="1" spc="5" dirty="0">
                <a:solidFill>
                  <a:srgbClr val="EE6C00"/>
                </a:solidFill>
                <a:latin typeface="Calibri"/>
                <a:cs typeface="Calibri"/>
              </a:rPr>
              <a:t> </a:t>
            </a:r>
            <a:r>
              <a:rPr sz="3200" b="1" spc="-200" dirty="0">
                <a:solidFill>
                  <a:srgbClr val="EE6C00"/>
                </a:solidFill>
                <a:latin typeface="Calibri"/>
                <a:cs typeface="Calibri"/>
              </a:rPr>
              <a:t>score</a:t>
            </a:r>
            <a:endParaRPr sz="3200" dirty="0">
              <a:latin typeface="Calibri"/>
              <a:cs typeface="Calibri"/>
            </a:endParaRPr>
          </a:p>
        </p:txBody>
      </p:sp>
      <p:sp>
        <p:nvSpPr>
          <p:cNvPr id="3" name="object 3"/>
          <p:cNvSpPr txBox="1"/>
          <p:nvPr/>
        </p:nvSpPr>
        <p:spPr>
          <a:xfrm>
            <a:off x="355803" y="1506677"/>
            <a:ext cx="551561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which</a:t>
            </a:r>
            <a:r>
              <a:rPr sz="1600" spc="-55" dirty="0">
                <a:solidFill>
                  <a:srgbClr val="352D22"/>
                </a:solidFill>
                <a:latin typeface="Arial"/>
                <a:cs typeface="Arial"/>
              </a:rPr>
              <a:t> </a:t>
            </a:r>
            <a:r>
              <a:rPr sz="1600" dirty="0">
                <a:solidFill>
                  <a:srgbClr val="352D22"/>
                </a:solidFill>
                <a:latin typeface="Arial"/>
                <a:cs typeface="Arial"/>
              </a:rPr>
              <a:t>is</a:t>
            </a:r>
            <a:r>
              <a:rPr sz="1600" spc="-60" dirty="0">
                <a:solidFill>
                  <a:srgbClr val="352D22"/>
                </a:solidFill>
                <a:latin typeface="Arial"/>
                <a:cs typeface="Arial"/>
              </a:rPr>
              <a:t> </a:t>
            </a:r>
            <a:r>
              <a:rPr sz="1600" dirty="0">
                <a:solidFill>
                  <a:srgbClr val="352D22"/>
                </a:solidFill>
                <a:latin typeface="Arial"/>
                <a:cs typeface="Arial"/>
              </a:rPr>
              <a:t>the</a:t>
            </a:r>
            <a:r>
              <a:rPr sz="1600" spc="-40" dirty="0">
                <a:solidFill>
                  <a:srgbClr val="352D22"/>
                </a:solidFill>
                <a:latin typeface="Arial"/>
                <a:cs typeface="Arial"/>
              </a:rPr>
              <a:t> </a:t>
            </a:r>
            <a:r>
              <a:rPr sz="1600" dirty="0">
                <a:solidFill>
                  <a:srgbClr val="352D22"/>
                </a:solidFill>
                <a:latin typeface="Arial"/>
                <a:cs typeface="Arial"/>
              </a:rPr>
              <a:t>mean</a:t>
            </a:r>
            <a:r>
              <a:rPr sz="1600" spc="-45" dirty="0">
                <a:solidFill>
                  <a:srgbClr val="352D22"/>
                </a:solidFill>
                <a:latin typeface="Arial"/>
                <a:cs typeface="Arial"/>
              </a:rPr>
              <a:t> </a:t>
            </a:r>
            <a:r>
              <a:rPr sz="1600" dirty="0">
                <a:solidFill>
                  <a:srgbClr val="352D22"/>
                </a:solidFill>
                <a:latin typeface="Arial"/>
                <a:cs typeface="Arial"/>
              </a:rPr>
              <a:t>silhouette</a:t>
            </a:r>
            <a:r>
              <a:rPr sz="1600" spc="-55" dirty="0">
                <a:solidFill>
                  <a:srgbClr val="352D22"/>
                </a:solidFill>
                <a:latin typeface="Arial"/>
                <a:cs typeface="Arial"/>
              </a:rPr>
              <a:t> </a:t>
            </a:r>
            <a:r>
              <a:rPr sz="1600" dirty="0">
                <a:solidFill>
                  <a:srgbClr val="352D22"/>
                </a:solidFill>
                <a:latin typeface="Arial"/>
                <a:cs typeface="Arial"/>
              </a:rPr>
              <a:t>coefficient</a:t>
            </a:r>
            <a:r>
              <a:rPr sz="1600" spc="-40" dirty="0">
                <a:solidFill>
                  <a:srgbClr val="352D22"/>
                </a:solidFill>
                <a:latin typeface="Arial"/>
                <a:cs typeface="Arial"/>
              </a:rPr>
              <a:t> </a:t>
            </a:r>
            <a:r>
              <a:rPr sz="1600" dirty="0">
                <a:solidFill>
                  <a:srgbClr val="352D22"/>
                </a:solidFill>
                <a:latin typeface="Arial"/>
                <a:cs typeface="Arial"/>
              </a:rPr>
              <a:t>over</a:t>
            </a:r>
            <a:r>
              <a:rPr sz="1600" spc="-45" dirty="0">
                <a:solidFill>
                  <a:srgbClr val="352D22"/>
                </a:solidFill>
                <a:latin typeface="Arial"/>
                <a:cs typeface="Arial"/>
              </a:rPr>
              <a:t> </a:t>
            </a:r>
            <a:r>
              <a:rPr sz="1600" dirty="0">
                <a:solidFill>
                  <a:srgbClr val="352D22"/>
                </a:solidFill>
                <a:latin typeface="Arial"/>
                <a:cs typeface="Arial"/>
              </a:rPr>
              <a:t>all</a:t>
            </a:r>
            <a:r>
              <a:rPr sz="1600" spc="-60" dirty="0">
                <a:solidFill>
                  <a:srgbClr val="352D22"/>
                </a:solidFill>
                <a:latin typeface="Arial"/>
                <a:cs typeface="Arial"/>
              </a:rPr>
              <a:t> </a:t>
            </a:r>
            <a:r>
              <a:rPr sz="1600" dirty="0">
                <a:solidFill>
                  <a:srgbClr val="352D22"/>
                </a:solidFill>
                <a:latin typeface="Arial"/>
                <a:cs typeface="Arial"/>
              </a:rPr>
              <a:t>the</a:t>
            </a:r>
            <a:r>
              <a:rPr sz="1600" spc="-40" dirty="0">
                <a:solidFill>
                  <a:srgbClr val="352D22"/>
                </a:solidFill>
                <a:latin typeface="Arial"/>
                <a:cs typeface="Arial"/>
              </a:rPr>
              <a:t> </a:t>
            </a:r>
            <a:r>
              <a:rPr sz="1600" spc="-10" dirty="0">
                <a:solidFill>
                  <a:srgbClr val="352D22"/>
                </a:solidFill>
                <a:latin typeface="Arial"/>
                <a:cs typeface="Arial"/>
              </a:rPr>
              <a:t>instances</a:t>
            </a:r>
            <a:endParaRPr sz="1600" dirty="0">
              <a:latin typeface="Arial"/>
              <a:cs typeface="Arial"/>
            </a:endParaRPr>
          </a:p>
        </p:txBody>
      </p:sp>
      <p:pic>
        <p:nvPicPr>
          <p:cNvPr id="4" name="object 4"/>
          <p:cNvPicPr/>
          <p:nvPr/>
        </p:nvPicPr>
        <p:blipFill>
          <a:blip r:embed="rId3" cstate="print"/>
          <a:stretch>
            <a:fillRect/>
          </a:stretch>
        </p:blipFill>
        <p:spPr>
          <a:xfrm>
            <a:off x="2918841" y="2385503"/>
            <a:ext cx="2905125" cy="1305585"/>
          </a:xfrm>
          <a:prstGeom prst="rect">
            <a:avLst/>
          </a:prstGeom>
        </p:spPr>
      </p:pic>
    </p:spTree>
    <p:extLst>
      <p:ext uri="{BB962C8B-B14F-4D97-AF65-F5344CB8AC3E}">
        <p14:creationId xmlns:p14="http://schemas.microsoft.com/office/powerpoint/2010/main" val="2146183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1141"/>
            <a:ext cx="6010250" cy="505908"/>
          </a:xfrm>
          <a:prstGeom prst="rect">
            <a:avLst/>
          </a:prstGeom>
        </p:spPr>
        <p:txBody>
          <a:bodyPr vert="horz" wrap="square" lIns="0" tIns="13335" rIns="0" bIns="0" rtlCol="0">
            <a:spAutoFit/>
          </a:bodyPr>
          <a:lstStyle/>
          <a:p>
            <a:pPr marL="12700">
              <a:lnSpc>
                <a:spcPct val="100000"/>
              </a:lnSpc>
              <a:spcBef>
                <a:spcPts val="105"/>
              </a:spcBef>
            </a:pPr>
            <a:r>
              <a:rPr lang="en-US" sz="3200" b="1" spc="-210" dirty="0">
                <a:solidFill>
                  <a:srgbClr val="EE6C00"/>
                </a:solidFill>
                <a:latin typeface="Calibri"/>
                <a:cs typeface="Calibri"/>
              </a:rPr>
              <a:t>Cluster Evaluation - </a:t>
            </a:r>
            <a:r>
              <a:rPr spc="-210" dirty="0"/>
              <a:t>silhouette</a:t>
            </a:r>
            <a:r>
              <a:rPr spc="5" dirty="0"/>
              <a:t> </a:t>
            </a:r>
            <a:r>
              <a:rPr spc="-200" dirty="0"/>
              <a:t>score</a:t>
            </a:r>
            <a:r>
              <a:rPr lang="en-US" spc="-200" dirty="0"/>
              <a:t> </a:t>
            </a:r>
            <a:r>
              <a:rPr lang="en-US" sz="2000" spc="-200" dirty="0"/>
              <a:t>pt.2</a:t>
            </a:r>
            <a:endParaRPr sz="2000" spc="-200" dirty="0"/>
          </a:p>
        </p:txBody>
      </p:sp>
      <p:sp>
        <p:nvSpPr>
          <p:cNvPr id="3" name="object 3"/>
          <p:cNvSpPr txBox="1"/>
          <p:nvPr/>
        </p:nvSpPr>
        <p:spPr>
          <a:xfrm>
            <a:off x="355803" y="1788922"/>
            <a:ext cx="7549515" cy="191579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52D22"/>
                </a:solidFill>
                <a:latin typeface="Arial"/>
                <a:cs typeface="Arial"/>
              </a:rPr>
              <a:t>.</a:t>
            </a:r>
            <a:r>
              <a:rPr sz="1800" spc="-20" dirty="0">
                <a:solidFill>
                  <a:srgbClr val="352D22"/>
                </a:solidFill>
                <a:latin typeface="Arial"/>
                <a:cs typeface="Arial"/>
              </a:rPr>
              <a:t> </a:t>
            </a:r>
            <a:r>
              <a:rPr sz="1800" dirty="0">
                <a:solidFill>
                  <a:srgbClr val="352D22"/>
                </a:solidFill>
                <a:latin typeface="Arial"/>
                <a:cs typeface="Arial"/>
              </a:rPr>
              <a:t>The</a:t>
            </a:r>
            <a:r>
              <a:rPr sz="1800" spc="-35" dirty="0">
                <a:solidFill>
                  <a:srgbClr val="352D22"/>
                </a:solidFill>
                <a:latin typeface="Arial"/>
                <a:cs typeface="Arial"/>
              </a:rPr>
              <a:t> </a:t>
            </a:r>
            <a:r>
              <a:rPr sz="1800" dirty="0">
                <a:solidFill>
                  <a:srgbClr val="352D22"/>
                </a:solidFill>
                <a:latin typeface="Arial"/>
                <a:cs typeface="Arial"/>
              </a:rPr>
              <a:t>silhouette coefficient</a:t>
            </a:r>
            <a:r>
              <a:rPr sz="1800" spc="-15" dirty="0">
                <a:solidFill>
                  <a:srgbClr val="352D22"/>
                </a:solidFill>
                <a:latin typeface="Arial"/>
                <a:cs typeface="Arial"/>
              </a:rPr>
              <a:t> </a:t>
            </a:r>
            <a:r>
              <a:rPr sz="1800" dirty="0">
                <a:solidFill>
                  <a:srgbClr val="352D22"/>
                </a:solidFill>
                <a:latin typeface="Arial"/>
                <a:cs typeface="Arial"/>
              </a:rPr>
              <a:t>can</a:t>
            </a:r>
            <a:r>
              <a:rPr sz="1800" spc="-10" dirty="0">
                <a:solidFill>
                  <a:srgbClr val="352D22"/>
                </a:solidFill>
                <a:latin typeface="Arial"/>
                <a:cs typeface="Arial"/>
              </a:rPr>
              <a:t> </a:t>
            </a:r>
            <a:r>
              <a:rPr sz="1800" dirty="0">
                <a:solidFill>
                  <a:srgbClr val="352D22"/>
                </a:solidFill>
                <a:latin typeface="Arial"/>
                <a:cs typeface="Arial"/>
              </a:rPr>
              <a:t>vary</a:t>
            </a:r>
            <a:r>
              <a:rPr sz="1800" spc="-25" dirty="0">
                <a:solidFill>
                  <a:srgbClr val="352D22"/>
                </a:solidFill>
                <a:latin typeface="Arial"/>
                <a:cs typeface="Arial"/>
              </a:rPr>
              <a:t> </a:t>
            </a:r>
            <a:r>
              <a:rPr sz="1800" dirty="0">
                <a:solidFill>
                  <a:srgbClr val="352D22"/>
                </a:solidFill>
                <a:latin typeface="Arial"/>
                <a:cs typeface="Arial"/>
              </a:rPr>
              <a:t>between</a:t>
            </a:r>
            <a:r>
              <a:rPr sz="1800" spc="45" dirty="0">
                <a:solidFill>
                  <a:srgbClr val="352D22"/>
                </a:solidFill>
                <a:latin typeface="Arial"/>
                <a:cs typeface="Arial"/>
              </a:rPr>
              <a:t> </a:t>
            </a:r>
            <a:r>
              <a:rPr sz="1800" dirty="0">
                <a:solidFill>
                  <a:srgbClr val="352D22"/>
                </a:solidFill>
                <a:latin typeface="Arial"/>
                <a:cs typeface="Arial"/>
              </a:rPr>
              <a:t>-1</a:t>
            </a:r>
            <a:r>
              <a:rPr sz="1800" spc="-25" dirty="0">
                <a:solidFill>
                  <a:srgbClr val="352D22"/>
                </a:solidFill>
                <a:latin typeface="Arial"/>
                <a:cs typeface="Arial"/>
              </a:rPr>
              <a:t> </a:t>
            </a:r>
            <a:r>
              <a:rPr sz="1800" dirty="0">
                <a:solidFill>
                  <a:srgbClr val="352D22"/>
                </a:solidFill>
                <a:latin typeface="Arial"/>
                <a:cs typeface="Arial"/>
              </a:rPr>
              <a:t>and</a:t>
            </a:r>
            <a:r>
              <a:rPr sz="1800" spc="-10" dirty="0">
                <a:solidFill>
                  <a:srgbClr val="352D22"/>
                </a:solidFill>
                <a:latin typeface="Arial"/>
                <a:cs typeface="Arial"/>
              </a:rPr>
              <a:t> </a:t>
            </a:r>
            <a:r>
              <a:rPr sz="1800" spc="-25" dirty="0">
                <a:solidFill>
                  <a:srgbClr val="352D22"/>
                </a:solidFill>
                <a:latin typeface="Arial"/>
                <a:cs typeface="Arial"/>
              </a:rPr>
              <a:t>+1:</a:t>
            </a:r>
            <a:endParaRPr sz="1800" dirty="0">
              <a:latin typeface="Arial"/>
              <a:cs typeface="Arial"/>
            </a:endParaRPr>
          </a:p>
          <a:p>
            <a:pPr>
              <a:lnSpc>
                <a:spcPct val="100000"/>
              </a:lnSpc>
              <a:spcBef>
                <a:spcPts val="20"/>
              </a:spcBef>
            </a:pPr>
            <a:endParaRPr sz="1650" dirty="0">
              <a:latin typeface="Arial"/>
              <a:cs typeface="Arial"/>
            </a:endParaRPr>
          </a:p>
          <a:p>
            <a:pPr marL="299085" marR="179705" indent="-287020">
              <a:lnSpc>
                <a:spcPct val="100000"/>
              </a:lnSpc>
              <a:buClr>
                <a:srgbClr val="352D22"/>
              </a:buClr>
              <a:buSzPct val="77777"/>
              <a:buFont typeface="Arial"/>
              <a:buChar char="•"/>
              <a:tabLst>
                <a:tab pos="362585" algn="l"/>
                <a:tab pos="363220" algn="l"/>
              </a:tabLst>
            </a:pPr>
            <a:r>
              <a:rPr dirty="0"/>
              <a:t>	</a:t>
            </a:r>
            <a:r>
              <a:rPr sz="1800" dirty="0">
                <a:solidFill>
                  <a:srgbClr val="352D22"/>
                </a:solidFill>
                <a:latin typeface="Arial"/>
                <a:cs typeface="Arial"/>
              </a:rPr>
              <a:t>a</a:t>
            </a:r>
            <a:r>
              <a:rPr sz="1800" spc="-25" dirty="0">
                <a:solidFill>
                  <a:srgbClr val="352D22"/>
                </a:solidFill>
                <a:latin typeface="Arial"/>
                <a:cs typeface="Arial"/>
              </a:rPr>
              <a:t> </a:t>
            </a:r>
            <a:r>
              <a:rPr sz="1800" dirty="0">
                <a:solidFill>
                  <a:srgbClr val="352D22"/>
                </a:solidFill>
                <a:latin typeface="Arial"/>
                <a:cs typeface="Arial"/>
              </a:rPr>
              <a:t>coefficient</a:t>
            </a:r>
            <a:r>
              <a:rPr sz="1800" spc="-20" dirty="0">
                <a:solidFill>
                  <a:srgbClr val="352D22"/>
                </a:solidFill>
                <a:latin typeface="Arial"/>
                <a:cs typeface="Arial"/>
              </a:rPr>
              <a:t> </a:t>
            </a:r>
            <a:r>
              <a:rPr sz="1800" dirty="0">
                <a:solidFill>
                  <a:srgbClr val="352D22"/>
                </a:solidFill>
                <a:latin typeface="Arial"/>
                <a:cs typeface="Arial"/>
              </a:rPr>
              <a:t>close</a:t>
            </a:r>
            <a:r>
              <a:rPr sz="1800" spc="-10" dirty="0">
                <a:solidFill>
                  <a:srgbClr val="352D22"/>
                </a:solidFill>
                <a:latin typeface="Arial"/>
                <a:cs typeface="Arial"/>
              </a:rPr>
              <a:t> </a:t>
            </a:r>
            <a:r>
              <a:rPr sz="1800" dirty="0">
                <a:solidFill>
                  <a:srgbClr val="352D22"/>
                </a:solidFill>
                <a:latin typeface="Arial"/>
                <a:cs typeface="Arial"/>
              </a:rPr>
              <a:t>to</a:t>
            </a:r>
            <a:r>
              <a:rPr sz="1800" spc="-15" dirty="0">
                <a:solidFill>
                  <a:srgbClr val="352D22"/>
                </a:solidFill>
                <a:latin typeface="Arial"/>
                <a:cs typeface="Arial"/>
              </a:rPr>
              <a:t> </a:t>
            </a:r>
            <a:r>
              <a:rPr sz="1800" b="1" dirty="0">
                <a:solidFill>
                  <a:srgbClr val="352D22"/>
                </a:solidFill>
                <a:latin typeface="Arial"/>
                <a:cs typeface="Arial"/>
              </a:rPr>
              <a:t>+1</a:t>
            </a:r>
            <a:r>
              <a:rPr sz="1800" b="1" spc="-35" dirty="0">
                <a:solidFill>
                  <a:srgbClr val="352D22"/>
                </a:solidFill>
                <a:latin typeface="Arial"/>
                <a:cs typeface="Arial"/>
              </a:rPr>
              <a:t> </a:t>
            </a:r>
            <a:r>
              <a:rPr sz="1800" dirty="0">
                <a:solidFill>
                  <a:srgbClr val="352D22"/>
                </a:solidFill>
                <a:latin typeface="Arial"/>
                <a:cs typeface="Arial"/>
              </a:rPr>
              <a:t>means</a:t>
            </a:r>
            <a:r>
              <a:rPr sz="1800" spc="-10" dirty="0">
                <a:solidFill>
                  <a:srgbClr val="352D22"/>
                </a:solidFill>
                <a:latin typeface="Arial"/>
                <a:cs typeface="Arial"/>
              </a:rPr>
              <a:t> </a:t>
            </a:r>
            <a:r>
              <a:rPr sz="1800" dirty="0">
                <a:solidFill>
                  <a:srgbClr val="352D22"/>
                </a:solidFill>
                <a:latin typeface="Arial"/>
                <a:cs typeface="Arial"/>
              </a:rPr>
              <a:t>that</a:t>
            </a:r>
            <a:r>
              <a:rPr sz="1800" spc="-15" dirty="0">
                <a:solidFill>
                  <a:srgbClr val="352D22"/>
                </a:solidFill>
                <a:latin typeface="Arial"/>
                <a:cs typeface="Arial"/>
              </a:rPr>
              <a:t> </a:t>
            </a:r>
            <a:r>
              <a:rPr sz="1800" dirty="0">
                <a:solidFill>
                  <a:srgbClr val="352D22"/>
                </a:solidFill>
                <a:latin typeface="Arial"/>
                <a:cs typeface="Arial"/>
              </a:rPr>
              <a:t>the</a:t>
            </a:r>
            <a:r>
              <a:rPr sz="1800" spc="-20" dirty="0">
                <a:solidFill>
                  <a:srgbClr val="352D22"/>
                </a:solidFill>
                <a:latin typeface="Arial"/>
                <a:cs typeface="Arial"/>
              </a:rPr>
              <a:t> </a:t>
            </a:r>
            <a:r>
              <a:rPr sz="1800" dirty="0">
                <a:solidFill>
                  <a:srgbClr val="352D22"/>
                </a:solidFill>
                <a:latin typeface="Arial"/>
                <a:cs typeface="Arial"/>
              </a:rPr>
              <a:t>instance</a:t>
            </a:r>
            <a:r>
              <a:rPr sz="1800" spc="-10" dirty="0">
                <a:solidFill>
                  <a:srgbClr val="352D22"/>
                </a:solidFill>
                <a:latin typeface="Arial"/>
                <a:cs typeface="Arial"/>
              </a:rPr>
              <a:t> </a:t>
            </a:r>
            <a:r>
              <a:rPr sz="1800" dirty="0">
                <a:solidFill>
                  <a:srgbClr val="352D22"/>
                </a:solidFill>
                <a:latin typeface="Arial"/>
                <a:cs typeface="Arial"/>
              </a:rPr>
              <a:t>is</a:t>
            </a:r>
            <a:r>
              <a:rPr sz="1800" spc="-25" dirty="0">
                <a:solidFill>
                  <a:srgbClr val="352D22"/>
                </a:solidFill>
                <a:latin typeface="Arial"/>
                <a:cs typeface="Arial"/>
              </a:rPr>
              <a:t> </a:t>
            </a:r>
            <a:r>
              <a:rPr sz="1800" dirty="0">
                <a:solidFill>
                  <a:srgbClr val="352D22"/>
                </a:solidFill>
                <a:latin typeface="Arial"/>
                <a:cs typeface="Arial"/>
              </a:rPr>
              <a:t>well</a:t>
            </a:r>
            <a:r>
              <a:rPr sz="1800" spc="25" dirty="0">
                <a:solidFill>
                  <a:srgbClr val="352D22"/>
                </a:solidFill>
                <a:latin typeface="Arial"/>
                <a:cs typeface="Arial"/>
              </a:rPr>
              <a:t> </a:t>
            </a:r>
            <a:r>
              <a:rPr sz="1800" dirty="0">
                <a:solidFill>
                  <a:srgbClr val="352D22"/>
                </a:solidFill>
                <a:latin typeface="Arial"/>
                <a:cs typeface="Arial"/>
              </a:rPr>
              <a:t>inside</a:t>
            </a:r>
            <a:r>
              <a:rPr sz="1800" spc="-10" dirty="0">
                <a:solidFill>
                  <a:srgbClr val="352D22"/>
                </a:solidFill>
                <a:latin typeface="Arial"/>
                <a:cs typeface="Arial"/>
              </a:rPr>
              <a:t> </a:t>
            </a:r>
            <a:r>
              <a:rPr sz="1800" dirty="0">
                <a:solidFill>
                  <a:srgbClr val="352D22"/>
                </a:solidFill>
                <a:latin typeface="Arial"/>
                <a:cs typeface="Arial"/>
              </a:rPr>
              <a:t>its</a:t>
            </a:r>
            <a:r>
              <a:rPr sz="1800" spc="-20" dirty="0">
                <a:solidFill>
                  <a:srgbClr val="352D22"/>
                </a:solidFill>
                <a:latin typeface="Arial"/>
                <a:cs typeface="Arial"/>
              </a:rPr>
              <a:t> </a:t>
            </a:r>
            <a:r>
              <a:rPr sz="1800" spc="-25" dirty="0">
                <a:solidFill>
                  <a:srgbClr val="352D22"/>
                </a:solidFill>
                <a:latin typeface="Arial"/>
                <a:cs typeface="Arial"/>
              </a:rPr>
              <a:t>own </a:t>
            </a:r>
            <a:r>
              <a:rPr sz="1800" dirty="0">
                <a:solidFill>
                  <a:srgbClr val="352D22"/>
                </a:solidFill>
                <a:latin typeface="Arial"/>
                <a:cs typeface="Arial"/>
              </a:rPr>
              <a:t>cluster</a:t>
            </a:r>
            <a:r>
              <a:rPr sz="1800" spc="-10" dirty="0">
                <a:solidFill>
                  <a:srgbClr val="352D22"/>
                </a:solidFill>
                <a:latin typeface="Arial"/>
                <a:cs typeface="Arial"/>
              </a:rPr>
              <a:t> </a:t>
            </a:r>
            <a:r>
              <a:rPr sz="1800" dirty="0">
                <a:solidFill>
                  <a:srgbClr val="352D22"/>
                </a:solidFill>
                <a:latin typeface="Arial"/>
                <a:cs typeface="Arial"/>
              </a:rPr>
              <a:t>and</a:t>
            </a:r>
            <a:r>
              <a:rPr sz="1800" spc="-5" dirty="0">
                <a:solidFill>
                  <a:srgbClr val="352D22"/>
                </a:solidFill>
                <a:latin typeface="Arial"/>
                <a:cs typeface="Arial"/>
              </a:rPr>
              <a:t> </a:t>
            </a:r>
            <a:r>
              <a:rPr sz="1800" dirty="0">
                <a:solidFill>
                  <a:srgbClr val="352D22"/>
                </a:solidFill>
                <a:latin typeface="Arial"/>
                <a:cs typeface="Arial"/>
              </a:rPr>
              <a:t>far</a:t>
            </a:r>
            <a:r>
              <a:rPr sz="1800" spc="-10" dirty="0">
                <a:solidFill>
                  <a:srgbClr val="352D22"/>
                </a:solidFill>
                <a:latin typeface="Arial"/>
                <a:cs typeface="Arial"/>
              </a:rPr>
              <a:t> </a:t>
            </a:r>
            <a:r>
              <a:rPr sz="1800" dirty="0">
                <a:solidFill>
                  <a:srgbClr val="352D22"/>
                </a:solidFill>
                <a:latin typeface="Arial"/>
                <a:cs typeface="Arial"/>
              </a:rPr>
              <a:t>from</a:t>
            </a:r>
            <a:r>
              <a:rPr sz="1800" spc="-25" dirty="0">
                <a:solidFill>
                  <a:srgbClr val="352D22"/>
                </a:solidFill>
                <a:latin typeface="Arial"/>
                <a:cs typeface="Arial"/>
              </a:rPr>
              <a:t> </a:t>
            </a:r>
            <a:r>
              <a:rPr sz="1800" dirty="0">
                <a:solidFill>
                  <a:srgbClr val="352D22"/>
                </a:solidFill>
                <a:latin typeface="Arial"/>
                <a:cs typeface="Arial"/>
              </a:rPr>
              <a:t>other </a:t>
            </a:r>
            <a:r>
              <a:rPr sz="1800" spc="-10" dirty="0">
                <a:solidFill>
                  <a:srgbClr val="352D22"/>
                </a:solidFill>
                <a:latin typeface="Arial"/>
                <a:cs typeface="Arial"/>
              </a:rPr>
              <a:t>clusters,</a:t>
            </a:r>
            <a:endParaRPr sz="1800" dirty="0">
              <a:latin typeface="Arial"/>
              <a:cs typeface="Arial"/>
            </a:endParaRPr>
          </a:p>
          <a:p>
            <a:pPr marL="299085" marR="5080" indent="-287020">
              <a:lnSpc>
                <a:spcPct val="100000"/>
              </a:lnSpc>
              <a:spcBef>
                <a:spcPts val="5"/>
              </a:spcBef>
              <a:buSzPct val="77777"/>
              <a:buChar char="•"/>
              <a:tabLst>
                <a:tab pos="299085" algn="l"/>
                <a:tab pos="299720" algn="l"/>
              </a:tabLst>
            </a:pPr>
            <a:r>
              <a:rPr sz="1800" dirty="0">
                <a:solidFill>
                  <a:srgbClr val="352D22"/>
                </a:solidFill>
                <a:latin typeface="Arial"/>
                <a:cs typeface="Arial"/>
              </a:rPr>
              <a:t>a</a:t>
            </a:r>
            <a:r>
              <a:rPr sz="1800" spc="-25" dirty="0">
                <a:solidFill>
                  <a:srgbClr val="352D22"/>
                </a:solidFill>
                <a:latin typeface="Arial"/>
                <a:cs typeface="Arial"/>
              </a:rPr>
              <a:t> </a:t>
            </a:r>
            <a:r>
              <a:rPr sz="1800" dirty="0">
                <a:solidFill>
                  <a:srgbClr val="352D22"/>
                </a:solidFill>
                <a:latin typeface="Arial"/>
                <a:cs typeface="Arial"/>
              </a:rPr>
              <a:t>coefficient</a:t>
            </a:r>
            <a:r>
              <a:rPr sz="1800" spc="5" dirty="0">
                <a:solidFill>
                  <a:srgbClr val="352D22"/>
                </a:solidFill>
                <a:latin typeface="Arial"/>
                <a:cs typeface="Arial"/>
              </a:rPr>
              <a:t> </a:t>
            </a:r>
            <a:r>
              <a:rPr sz="1800" dirty="0">
                <a:solidFill>
                  <a:srgbClr val="352D22"/>
                </a:solidFill>
                <a:latin typeface="Arial"/>
                <a:cs typeface="Arial"/>
              </a:rPr>
              <a:t>close</a:t>
            </a:r>
            <a:r>
              <a:rPr sz="1800" spc="-10" dirty="0">
                <a:solidFill>
                  <a:srgbClr val="352D22"/>
                </a:solidFill>
                <a:latin typeface="Arial"/>
                <a:cs typeface="Arial"/>
              </a:rPr>
              <a:t> </a:t>
            </a:r>
            <a:r>
              <a:rPr sz="1800" dirty="0">
                <a:solidFill>
                  <a:srgbClr val="352D22"/>
                </a:solidFill>
                <a:latin typeface="Arial"/>
                <a:cs typeface="Arial"/>
              </a:rPr>
              <a:t>to</a:t>
            </a:r>
            <a:r>
              <a:rPr sz="1800" spc="-10" dirty="0">
                <a:solidFill>
                  <a:srgbClr val="352D22"/>
                </a:solidFill>
                <a:latin typeface="Arial"/>
                <a:cs typeface="Arial"/>
              </a:rPr>
              <a:t> </a:t>
            </a:r>
            <a:r>
              <a:rPr sz="1800" b="1" dirty="0">
                <a:solidFill>
                  <a:srgbClr val="352D22"/>
                </a:solidFill>
                <a:latin typeface="Arial"/>
                <a:cs typeface="Arial"/>
              </a:rPr>
              <a:t>0</a:t>
            </a:r>
            <a:r>
              <a:rPr sz="1800" b="1" spc="-10" dirty="0">
                <a:solidFill>
                  <a:srgbClr val="352D22"/>
                </a:solidFill>
                <a:latin typeface="Arial"/>
                <a:cs typeface="Arial"/>
              </a:rPr>
              <a:t> </a:t>
            </a:r>
            <a:r>
              <a:rPr sz="1800" dirty="0">
                <a:solidFill>
                  <a:srgbClr val="352D22"/>
                </a:solidFill>
                <a:latin typeface="Arial"/>
                <a:cs typeface="Arial"/>
              </a:rPr>
              <a:t>means</a:t>
            </a:r>
            <a:r>
              <a:rPr sz="1800" spc="-5" dirty="0">
                <a:solidFill>
                  <a:srgbClr val="352D22"/>
                </a:solidFill>
                <a:latin typeface="Arial"/>
                <a:cs typeface="Arial"/>
              </a:rPr>
              <a:t> </a:t>
            </a:r>
            <a:r>
              <a:rPr sz="1800" dirty="0">
                <a:solidFill>
                  <a:srgbClr val="352D22"/>
                </a:solidFill>
                <a:latin typeface="Arial"/>
                <a:cs typeface="Arial"/>
              </a:rPr>
              <a:t>that</a:t>
            </a:r>
            <a:r>
              <a:rPr sz="1800" spc="-15" dirty="0">
                <a:solidFill>
                  <a:srgbClr val="352D22"/>
                </a:solidFill>
                <a:latin typeface="Arial"/>
                <a:cs typeface="Arial"/>
              </a:rPr>
              <a:t> </a:t>
            </a:r>
            <a:r>
              <a:rPr sz="1800" dirty="0">
                <a:solidFill>
                  <a:srgbClr val="352D22"/>
                </a:solidFill>
                <a:latin typeface="Arial"/>
                <a:cs typeface="Arial"/>
              </a:rPr>
              <a:t>it</a:t>
            </a:r>
            <a:r>
              <a:rPr sz="1800" spc="-15" dirty="0">
                <a:solidFill>
                  <a:srgbClr val="352D22"/>
                </a:solidFill>
                <a:latin typeface="Arial"/>
                <a:cs typeface="Arial"/>
              </a:rPr>
              <a:t> </a:t>
            </a:r>
            <a:r>
              <a:rPr sz="1800" dirty="0">
                <a:solidFill>
                  <a:srgbClr val="352D22"/>
                </a:solidFill>
                <a:latin typeface="Arial"/>
                <a:cs typeface="Arial"/>
              </a:rPr>
              <a:t>is</a:t>
            </a:r>
            <a:r>
              <a:rPr sz="1800" spc="-10" dirty="0">
                <a:solidFill>
                  <a:srgbClr val="352D22"/>
                </a:solidFill>
                <a:latin typeface="Arial"/>
                <a:cs typeface="Arial"/>
              </a:rPr>
              <a:t> </a:t>
            </a:r>
            <a:r>
              <a:rPr sz="1800" dirty="0">
                <a:solidFill>
                  <a:srgbClr val="352D22"/>
                </a:solidFill>
                <a:latin typeface="Arial"/>
                <a:cs typeface="Arial"/>
              </a:rPr>
              <a:t>close</a:t>
            </a:r>
            <a:r>
              <a:rPr sz="1800" spc="-5" dirty="0">
                <a:solidFill>
                  <a:srgbClr val="352D22"/>
                </a:solidFill>
                <a:latin typeface="Arial"/>
                <a:cs typeface="Arial"/>
              </a:rPr>
              <a:t> </a:t>
            </a:r>
            <a:r>
              <a:rPr sz="1800" dirty="0">
                <a:solidFill>
                  <a:srgbClr val="352D22"/>
                </a:solidFill>
                <a:latin typeface="Arial"/>
                <a:cs typeface="Arial"/>
              </a:rPr>
              <a:t>to</a:t>
            </a:r>
            <a:r>
              <a:rPr sz="1800" spc="-20" dirty="0">
                <a:solidFill>
                  <a:srgbClr val="352D22"/>
                </a:solidFill>
                <a:latin typeface="Arial"/>
                <a:cs typeface="Arial"/>
              </a:rPr>
              <a:t> </a:t>
            </a:r>
            <a:r>
              <a:rPr sz="1800" dirty="0">
                <a:solidFill>
                  <a:srgbClr val="352D22"/>
                </a:solidFill>
                <a:latin typeface="Arial"/>
                <a:cs typeface="Arial"/>
              </a:rPr>
              <a:t>a</a:t>
            </a:r>
            <a:r>
              <a:rPr sz="1800" spc="-15" dirty="0">
                <a:solidFill>
                  <a:srgbClr val="352D22"/>
                </a:solidFill>
                <a:latin typeface="Arial"/>
                <a:cs typeface="Arial"/>
              </a:rPr>
              <a:t> </a:t>
            </a:r>
            <a:r>
              <a:rPr sz="1800" dirty="0">
                <a:solidFill>
                  <a:srgbClr val="352D22"/>
                </a:solidFill>
                <a:latin typeface="Arial"/>
                <a:cs typeface="Arial"/>
              </a:rPr>
              <a:t>cluster boundary,</a:t>
            </a:r>
            <a:r>
              <a:rPr sz="1800" spc="35" dirty="0">
                <a:solidFill>
                  <a:srgbClr val="352D22"/>
                </a:solidFill>
                <a:latin typeface="Arial"/>
                <a:cs typeface="Arial"/>
              </a:rPr>
              <a:t> </a:t>
            </a:r>
            <a:r>
              <a:rPr sz="1800" spc="-25" dirty="0">
                <a:solidFill>
                  <a:srgbClr val="352D22"/>
                </a:solidFill>
                <a:latin typeface="Arial"/>
                <a:cs typeface="Arial"/>
              </a:rPr>
              <a:t>and </a:t>
            </a:r>
            <a:r>
              <a:rPr sz="1800" dirty="0">
                <a:solidFill>
                  <a:srgbClr val="352D22"/>
                </a:solidFill>
                <a:latin typeface="Arial"/>
                <a:cs typeface="Arial"/>
              </a:rPr>
              <a:t>coefficient</a:t>
            </a:r>
            <a:r>
              <a:rPr sz="1800" spc="-5" dirty="0">
                <a:solidFill>
                  <a:srgbClr val="352D22"/>
                </a:solidFill>
                <a:latin typeface="Arial"/>
                <a:cs typeface="Arial"/>
              </a:rPr>
              <a:t> </a:t>
            </a:r>
            <a:r>
              <a:rPr sz="1800" dirty="0">
                <a:solidFill>
                  <a:srgbClr val="352D22"/>
                </a:solidFill>
                <a:latin typeface="Arial"/>
                <a:cs typeface="Arial"/>
              </a:rPr>
              <a:t>close</a:t>
            </a:r>
            <a:r>
              <a:rPr sz="1800" spc="-15" dirty="0">
                <a:solidFill>
                  <a:srgbClr val="352D22"/>
                </a:solidFill>
                <a:latin typeface="Arial"/>
                <a:cs typeface="Arial"/>
              </a:rPr>
              <a:t> </a:t>
            </a:r>
            <a:r>
              <a:rPr sz="1800" dirty="0">
                <a:solidFill>
                  <a:srgbClr val="352D22"/>
                </a:solidFill>
                <a:latin typeface="Arial"/>
                <a:cs typeface="Arial"/>
              </a:rPr>
              <a:t>to</a:t>
            </a:r>
            <a:r>
              <a:rPr sz="1800" spc="-10" dirty="0">
                <a:solidFill>
                  <a:srgbClr val="352D22"/>
                </a:solidFill>
                <a:latin typeface="Arial"/>
                <a:cs typeface="Arial"/>
              </a:rPr>
              <a:t> </a:t>
            </a:r>
            <a:r>
              <a:rPr sz="1800" b="1" dirty="0">
                <a:solidFill>
                  <a:srgbClr val="FF0000"/>
                </a:solidFill>
                <a:latin typeface="Arial"/>
                <a:cs typeface="Arial"/>
              </a:rPr>
              <a:t>-1</a:t>
            </a:r>
            <a:r>
              <a:rPr sz="1800" b="1" spc="-20" dirty="0">
                <a:solidFill>
                  <a:srgbClr val="352D22"/>
                </a:solidFill>
                <a:latin typeface="Arial"/>
                <a:cs typeface="Arial"/>
              </a:rPr>
              <a:t> </a:t>
            </a:r>
            <a:r>
              <a:rPr sz="1800" dirty="0">
                <a:solidFill>
                  <a:srgbClr val="352D22"/>
                </a:solidFill>
                <a:latin typeface="Arial"/>
                <a:cs typeface="Arial"/>
              </a:rPr>
              <a:t>means</a:t>
            </a:r>
            <a:r>
              <a:rPr sz="1800" spc="-10" dirty="0">
                <a:solidFill>
                  <a:srgbClr val="352D22"/>
                </a:solidFill>
                <a:latin typeface="Arial"/>
                <a:cs typeface="Arial"/>
              </a:rPr>
              <a:t> </a:t>
            </a:r>
            <a:r>
              <a:rPr sz="1800" dirty="0">
                <a:solidFill>
                  <a:srgbClr val="352D22"/>
                </a:solidFill>
                <a:latin typeface="Arial"/>
                <a:cs typeface="Arial"/>
              </a:rPr>
              <a:t>that</a:t>
            </a:r>
            <a:r>
              <a:rPr sz="1800" spc="-10" dirty="0">
                <a:solidFill>
                  <a:srgbClr val="352D22"/>
                </a:solidFill>
                <a:latin typeface="Arial"/>
                <a:cs typeface="Arial"/>
              </a:rPr>
              <a:t> </a:t>
            </a:r>
            <a:r>
              <a:rPr sz="1800" dirty="0">
                <a:solidFill>
                  <a:srgbClr val="352D22"/>
                </a:solidFill>
                <a:latin typeface="Arial"/>
                <a:cs typeface="Arial"/>
              </a:rPr>
              <a:t>the</a:t>
            </a:r>
            <a:r>
              <a:rPr sz="1800" spc="-20" dirty="0">
                <a:solidFill>
                  <a:srgbClr val="352D22"/>
                </a:solidFill>
                <a:latin typeface="Arial"/>
                <a:cs typeface="Arial"/>
              </a:rPr>
              <a:t> </a:t>
            </a:r>
            <a:r>
              <a:rPr sz="1800" dirty="0">
                <a:solidFill>
                  <a:srgbClr val="352D22"/>
                </a:solidFill>
                <a:latin typeface="Arial"/>
                <a:cs typeface="Arial"/>
              </a:rPr>
              <a:t>instance</a:t>
            </a:r>
            <a:r>
              <a:rPr sz="1800" spc="-10" dirty="0">
                <a:solidFill>
                  <a:srgbClr val="352D22"/>
                </a:solidFill>
                <a:latin typeface="Arial"/>
                <a:cs typeface="Arial"/>
              </a:rPr>
              <a:t> </a:t>
            </a:r>
            <a:r>
              <a:rPr sz="1800" dirty="0">
                <a:solidFill>
                  <a:srgbClr val="352D22"/>
                </a:solidFill>
                <a:latin typeface="Arial"/>
                <a:cs typeface="Arial"/>
              </a:rPr>
              <a:t>may</a:t>
            </a:r>
            <a:r>
              <a:rPr sz="1800" spc="-15" dirty="0">
                <a:solidFill>
                  <a:srgbClr val="352D22"/>
                </a:solidFill>
                <a:latin typeface="Arial"/>
                <a:cs typeface="Arial"/>
              </a:rPr>
              <a:t> </a:t>
            </a:r>
            <a:r>
              <a:rPr sz="1800" dirty="0">
                <a:solidFill>
                  <a:srgbClr val="352D22"/>
                </a:solidFill>
                <a:latin typeface="Arial"/>
                <a:cs typeface="Arial"/>
              </a:rPr>
              <a:t>have</a:t>
            </a:r>
            <a:r>
              <a:rPr sz="1800" spc="-10" dirty="0">
                <a:solidFill>
                  <a:srgbClr val="352D22"/>
                </a:solidFill>
                <a:latin typeface="Arial"/>
                <a:cs typeface="Arial"/>
              </a:rPr>
              <a:t> </a:t>
            </a:r>
            <a:r>
              <a:rPr sz="1800" dirty="0">
                <a:solidFill>
                  <a:srgbClr val="352D22"/>
                </a:solidFill>
                <a:latin typeface="Arial"/>
                <a:cs typeface="Arial"/>
              </a:rPr>
              <a:t>been</a:t>
            </a:r>
            <a:r>
              <a:rPr sz="1800" spc="-5" dirty="0">
                <a:solidFill>
                  <a:srgbClr val="352D22"/>
                </a:solidFill>
                <a:latin typeface="Arial"/>
                <a:cs typeface="Arial"/>
              </a:rPr>
              <a:t> </a:t>
            </a:r>
            <a:r>
              <a:rPr sz="1800" spc="-10" dirty="0">
                <a:solidFill>
                  <a:srgbClr val="352D22"/>
                </a:solidFill>
                <a:latin typeface="Arial"/>
                <a:cs typeface="Arial"/>
              </a:rPr>
              <a:t>assigned </a:t>
            </a:r>
            <a:r>
              <a:rPr sz="1800" dirty="0">
                <a:solidFill>
                  <a:srgbClr val="352D22"/>
                </a:solidFill>
                <a:latin typeface="Arial"/>
                <a:cs typeface="Arial"/>
              </a:rPr>
              <a:t>to</a:t>
            </a:r>
            <a:r>
              <a:rPr sz="1800" spc="-20" dirty="0">
                <a:solidFill>
                  <a:srgbClr val="352D22"/>
                </a:solidFill>
                <a:latin typeface="Arial"/>
                <a:cs typeface="Arial"/>
              </a:rPr>
              <a:t> </a:t>
            </a:r>
            <a:r>
              <a:rPr sz="1800" dirty="0">
                <a:solidFill>
                  <a:srgbClr val="352D22"/>
                </a:solidFill>
                <a:latin typeface="Arial"/>
                <a:cs typeface="Arial"/>
              </a:rPr>
              <a:t>the</a:t>
            </a:r>
            <a:r>
              <a:rPr sz="1800" spc="-25" dirty="0">
                <a:solidFill>
                  <a:srgbClr val="352D22"/>
                </a:solidFill>
                <a:latin typeface="Arial"/>
                <a:cs typeface="Arial"/>
              </a:rPr>
              <a:t> </a:t>
            </a:r>
            <a:r>
              <a:rPr sz="1800" dirty="0">
                <a:solidFill>
                  <a:srgbClr val="352D22"/>
                </a:solidFill>
                <a:latin typeface="Arial"/>
                <a:cs typeface="Arial"/>
              </a:rPr>
              <a:t>wrong</a:t>
            </a:r>
            <a:r>
              <a:rPr sz="1800" spc="25" dirty="0">
                <a:solidFill>
                  <a:srgbClr val="352D22"/>
                </a:solidFill>
                <a:latin typeface="Arial"/>
                <a:cs typeface="Arial"/>
              </a:rPr>
              <a:t> </a:t>
            </a:r>
            <a:r>
              <a:rPr sz="1800" spc="-10" dirty="0">
                <a:solidFill>
                  <a:srgbClr val="352D22"/>
                </a:solidFill>
                <a:latin typeface="Arial"/>
                <a:cs typeface="Arial"/>
              </a:rPr>
              <a:t>cluster</a:t>
            </a:r>
            <a:endParaRPr sz="1800" dirty="0">
              <a:latin typeface="Arial"/>
              <a:cs typeface="Arial"/>
            </a:endParaRPr>
          </a:p>
        </p:txBody>
      </p:sp>
    </p:spTree>
    <p:extLst>
      <p:ext uri="{BB962C8B-B14F-4D97-AF65-F5344CB8AC3E}">
        <p14:creationId xmlns:p14="http://schemas.microsoft.com/office/powerpoint/2010/main" val="3797577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BABD-AE46-038A-884F-DA76BD8C6CF6}"/>
              </a:ext>
            </a:extLst>
          </p:cNvPr>
          <p:cNvSpPr>
            <a:spLocks noGrp="1"/>
          </p:cNvSpPr>
          <p:nvPr>
            <p:ph type="title"/>
          </p:nvPr>
        </p:nvSpPr>
        <p:spPr>
          <a:xfrm>
            <a:off x="390550" y="501141"/>
            <a:ext cx="5739130" cy="492443"/>
          </a:xfrm>
        </p:spPr>
        <p:txBody>
          <a:bodyPr/>
          <a:lstStyle/>
          <a:p>
            <a:r>
              <a:rPr lang="en-US" dirty="0"/>
              <a:t>What is Clustering?</a:t>
            </a:r>
          </a:p>
        </p:txBody>
      </p:sp>
      <p:sp>
        <p:nvSpPr>
          <p:cNvPr id="3" name="Text Placeholder 2">
            <a:extLst>
              <a:ext uri="{FF2B5EF4-FFF2-40B4-BE49-F238E27FC236}">
                <a16:creationId xmlns:a16="http://schemas.microsoft.com/office/drawing/2014/main" id="{E9ECC89A-AF22-80F4-84D4-423BA390FB0C}"/>
              </a:ext>
            </a:extLst>
          </p:cNvPr>
          <p:cNvSpPr>
            <a:spLocks noGrp="1"/>
          </p:cNvSpPr>
          <p:nvPr>
            <p:ph type="body" idx="1"/>
          </p:nvPr>
        </p:nvSpPr>
        <p:spPr>
          <a:xfrm>
            <a:off x="390550" y="1298575"/>
            <a:ext cx="7767955" cy="1426031"/>
          </a:xfrm>
        </p:spPr>
        <p:txBody>
          <a:bodyPr/>
          <a:lstStyle/>
          <a:p>
            <a:pPr marL="285750" indent="-285750">
              <a:spcAft>
                <a:spcPts val="200"/>
              </a:spcAft>
              <a:buFont typeface="Arial" panose="020B0604020202020204" pitchFamily="34" charset="0"/>
              <a:buChar char="•"/>
            </a:pPr>
            <a:r>
              <a:rPr lang="en-US" b="0" dirty="0"/>
              <a:t>Dividing the data points into groups</a:t>
            </a:r>
          </a:p>
          <a:p>
            <a:pPr marL="285750" indent="-285750">
              <a:spcAft>
                <a:spcPts val="200"/>
              </a:spcAft>
              <a:buFont typeface="Arial" panose="020B0604020202020204" pitchFamily="34" charset="0"/>
              <a:buChar char="•"/>
            </a:pPr>
            <a:r>
              <a:rPr lang="en-US" b="0" dirty="0"/>
              <a:t>Data points that are in the same group should have similar properties</a:t>
            </a:r>
          </a:p>
          <a:p>
            <a:pPr marL="742950" lvl="1" indent="-285750">
              <a:spcAft>
                <a:spcPts val="200"/>
              </a:spcAft>
              <a:buFont typeface="Arial" panose="020B0604020202020204" pitchFamily="34" charset="0"/>
              <a:buChar char="•"/>
            </a:pPr>
            <a:r>
              <a:rPr lang="en-US" sz="1400" dirty="0">
                <a:latin typeface="Arial" panose="020B0604020202020204" pitchFamily="34" charset="0"/>
                <a:cs typeface="Arial" panose="020B0604020202020204" pitchFamily="34" charset="0"/>
              </a:rPr>
              <a:t>While data points in different groups should have different properties</a:t>
            </a:r>
          </a:p>
          <a:p>
            <a:pPr marL="285750" indent="-285750">
              <a:spcAft>
                <a:spcPts val="200"/>
              </a:spcAft>
              <a:buFont typeface="Arial" panose="020B0604020202020204" pitchFamily="34" charset="0"/>
              <a:buChar char="•"/>
            </a:pPr>
            <a:r>
              <a:rPr lang="en-US" b="0" dirty="0"/>
              <a:t>Finding a Structure within the collection of data</a:t>
            </a:r>
          </a:p>
          <a:p>
            <a:pPr marL="285750" indent="-285750">
              <a:spcAft>
                <a:spcPts val="200"/>
              </a:spcAft>
              <a:buFont typeface="Arial" panose="020B0604020202020204" pitchFamily="34" charset="0"/>
              <a:buChar char="•"/>
            </a:pPr>
            <a:r>
              <a:rPr lang="en-US" b="0" dirty="0"/>
              <a:t>Unsupervised Learning Technique</a:t>
            </a:r>
          </a:p>
        </p:txBody>
      </p:sp>
      <p:pic>
        <p:nvPicPr>
          <p:cNvPr id="1026" name="Picture 2">
            <a:extLst>
              <a:ext uri="{FF2B5EF4-FFF2-40B4-BE49-F238E27FC236}">
                <a16:creationId xmlns:a16="http://schemas.microsoft.com/office/drawing/2014/main" id="{C1384F3E-9352-C747-F20C-89529C35C9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3105150"/>
            <a:ext cx="4038600" cy="160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42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75" dirty="0"/>
              <a:t>Exercise</a:t>
            </a:r>
          </a:p>
        </p:txBody>
      </p:sp>
      <p:sp>
        <p:nvSpPr>
          <p:cNvPr id="3" name="object 3"/>
          <p:cNvSpPr txBox="1"/>
          <p:nvPr/>
        </p:nvSpPr>
        <p:spPr>
          <a:xfrm>
            <a:off x="355803" y="1263142"/>
            <a:ext cx="1672589" cy="756920"/>
          </a:xfrm>
          <a:prstGeom prst="rect">
            <a:avLst/>
          </a:prstGeom>
        </p:spPr>
        <p:txBody>
          <a:bodyPr vert="horz" wrap="square" lIns="0" tIns="12065" rIns="0" bIns="0" rtlCol="0">
            <a:spAutoFit/>
          </a:bodyPr>
          <a:lstStyle/>
          <a:p>
            <a:pPr marL="12700" marR="5080">
              <a:lnSpc>
                <a:spcPct val="100000"/>
              </a:lnSpc>
              <a:spcBef>
                <a:spcPts val="95"/>
              </a:spcBef>
            </a:pPr>
            <a:r>
              <a:rPr sz="1600" dirty="0">
                <a:solidFill>
                  <a:srgbClr val="352D22"/>
                </a:solidFill>
                <a:latin typeface="Arial"/>
                <a:cs typeface="Arial"/>
              </a:rPr>
              <a:t>Based</a:t>
            </a:r>
            <a:r>
              <a:rPr sz="1600" spc="-40" dirty="0">
                <a:solidFill>
                  <a:srgbClr val="352D22"/>
                </a:solidFill>
                <a:latin typeface="Arial"/>
                <a:cs typeface="Arial"/>
              </a:rPr>
              <a:t> </a:t>
            </a:r>
            <a:r>
              <a:rPr sz="1600" dirty="0">
                <a:solidFill>
                  <a:srgbClr val="352D22"/>
                </a:solidFill>
                <a:latin typeface="Arial"/>
                <a:cs typeface="Arial"/>
              </a:rPr>
              <a:t>on</a:t>
            </a:r>
            <a:r>
              <a:rPr sz="1600" spc="-40" dirty="0">
                <a:solidFill>
                  <a:srgbClr val="352D22"/>
                </a:solidFill>
                <a:latin typeface="Arial"/>
                <a:cs typeface="Arial"/>
              </a:rPr>
              <a:t> </a:t>
            </a:r>
            <a:r>
              <a:rPr sz="1600" spc="-50" dirty="0">
                <a:solidFill>
                  <a:srgbClr val="352D22"/>
                </a:solidFill>
                <a:latin typeface="Arial"/>
                <a:cs typeface="Arial"/>
              </a:rPr>
              <a:t>s </a:t>
            </a:r>
            <a:r>
              <a:rPr sz="1600" spc="-10" dirty="0">
                <a:solidFill>
                  <a:srgbClr val="352D22"/>
                </a:solidFill>
                <a:latin typeface="Arial"/>
                <a:cs typeface="Arial"/>
              </a:rPr>
              <a:t>coefficient</a:t>
            </a:r>
            <a:r>
              <a:rPr sz="1600" spc="-45" dirty="0">
                <a:solidFill>
                  <a:srgbClr val="352D22"/>
                </a:solidFill>
                <a:latin typeface="Arial"/>
                <a:cs typeface="Arial"/>
              </a:rPr>
              <a:t> </a:t>
            </a:r>
            <a:r>
              <a:rPr sz="1600" dirty="0">
                <a:solidFill>
                  <a:srgbClr val="352D22"/>
                </a:solidFill>
                <a:latin typeface="Arial"/>
                <a:cs typeface="Arial"/>
              </a:rPr>
              <a:t>which</a:t>
            </a:r>
            <a:r>
              <a:rPr sz="1600" spc="-20" dirty="0">
                <a:solidFill>
                  <a:srgbClr val="352D22"/>
                </a:solidFill>
                <a:latin typeface="Arial"/>
                <a:cs typeface="Arial"/>
              </a:rPr>
              <a:t> </a:t>
            </a:r>
            <a:r>
              <a:rPr sz="1600" spc="-60" dirty="0">
                <a:solidFill>
                  <a:srgbClr val="352D22"/>
                </a:solidFill>
                <a:latin typeface="Arial"/>
                <a:cs typeface="Arial"/>
              </a:rPr>
              <a:t>k </a:t>
            </a:r>
            <a:r>
              <a:rPr sz="1600" dirty="0">
                <a:solidFill>
                  <a:srgbClr val="352D22"/>
                </a:solidFill>
                <a:latin typeface="Arial"/>
                <a:cs typeface="Arial"/>
              </a:rPr>
              <a:t>is</a:t>
            </a:r>
            <a:r>
              <a:rPr sz="1600" spc="-50" dirty="0">
                <a:solidFill>
                  <a:srgbClr val="352D22"/>
                </a:solidFill>
                <a:latin typeface="Arial"/>
                <a:cs typeface="Arial"/>
              </a:rPr>
              <a:t> </a:t>
            </a:r>
            <a:r>
              <a:rPr sz="1600" dirty="0">
                <a:solidFill>
                  <a:srgbClr val="352D22"/>
                </a:solidFill>
                <a:latin typeface="Arial"/>
                <a:cs typeface="Arial"/>
              </a:rPr>
              <a:t>better</a:t>
            </a:r>
            <a:r>
              <a:rPr sz="1600" spc="-20" dirty="0">
                <a:solidFill>
                  <a:srgbClr val="352D22"/>
                </a:solidFill>
                <a:latin typeface="Arial"/>
                <a:cs typeface="Arial"/>
              </a:rPr>
              <a:t> </a:t>
            </a:r>
            <a:r>
              <a:rPr sz="1600" spc="-50" dirty="0">
                <a:solidFill>
                  <a:srgbClr val="352D22"/>
                </a:solidFill>
                <a:latin typeface="Arial"/>
                <a:cs typeface="Arial"/>
              </a:rPr>
              <a:t>?</a:t>
            </a:r>
            <a:endParaRPr sz="1600" dirty="0">
              <a:latin typeface="Arial"/>
              <a:cs typeface="Arial"/>
            </a:endParaRPr>
          </a:p>
        </p:txBody>
      </p:sp>
      <p:pic>
        <p:nvPicPr>
          <p:cNvPr id="4" name="object 4"/>
          <p:cNvPicPr/>
          <p:nvPr/>
        </p:nvPicPr>
        <p:blipFill>
          <a:blip r:embed="rId2" cstate="print"/>
          <a:stretch>
            <a:fillRect/>
          </a:stretch>
        </p:blipFill>
        <p:spPr>
          <a:xfrm>
            <a:off x="2104644" y="969267"/>
            <a:ext cx="5544311" cy="4029452"/>
          </a:xfrm>
          <a:prstGeom prst="rect">
            <a:avLst/>
          </a:prstGeom>
        </p:spPr>
      </p:pic>
    </p:spTree>
    <p:extLst>
      <p:ext uri="{BB962C8B-B14F-4D97-AF65-F5344CB8AC3E}">
        <p14:creationId xmlns:p14="http://schemas.microsoft.com/office/powerpoint/2010/main" val="3689774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29E2-A2C6-CB7B-98B2-B338FFBDC4C4}"/>
              </a:ext>
            </a:extLst>
          </p:cNvPr>
          <p:cNvSpPr>
            <a:spLocks noGrp="1"/>
          </p:cNvSpPr>
          <p:nvPr>
            <p:ph type="title"/>
          </p:nvPr>
        </p:nvSpPr>
        <p:spPr>
          <a:xfrm>
            <a:off x="390550" y="501141"/>
            <a:ext cx="5739130" cy="492443"/>
          </a:xfrm>
        </p:spPr>
        <p:txBody>
          <a:bodyPr/>
          <a:lstStyle/>
          <a:p>
            <a:r>
              <a:rPr lang="en-US" sz="3200" b="1" spc="-210" dirty="0" smtClean="0">
                <a:solidFill>
                  <a:srgbClr val="EE6C00"/>
                </a:solidFill>
                <a:latin typeface="Calibri"/>
                <a:cs typeface="Calibri"/>
              </a:rPr>
              <a:t>Cluster Evaluation - </a:t>
            </a:r>
            <a:r>
              <a:rPr lang="en-US" dirty="0" smtClean="0"/>
              <a:t>Elbow Method</a:t>
            </a:r>
            <a:endParaRPr lang="en-US" dirty="0"/>
          </a:p>
        </p:txBody>
      </p:sp>
      <p:sp>
        <p:nvSpPr>
          <p:cNvPr id="3" name="Text Placeholder 2">
            <a:extLst>
              <a:ext uri="{FF2B5EF4-FFF2-40B4-BE49-F238E27FC236}">
                <a16:creationId xmlns:a16="http://schemas.microsoft.com/office/drawing/2014/main" id="{2FDFE69A-464C-AB87-91DA-19393052C081}"/>
              </a:ext>
            </a:extLst>
          </p:cNvPr>
          <p:cNvSpPr>
            <a:spLocks noGrp="1"/>
          </p:cNvSpPr>
          <p:nvPr>
            <p:ph type="body" idx="1"/>
          </p:nvPr>
        </p:nvSpPr>
        <p:spPr>
          <a:xfrm>
            <a:off x="390550" y="1298575"/>
            <a:ext cx="7767955" cy="276999"/>
          </a:xfrm>
        </p:spPr>
        <p:txBody>
          <a:bodyPr/>
          <a:lstStyle/>
          <a:p>
            <a:r>
              <a:rPr lang="en-US" dirty="0"/>
              <a:t>- Uses WCSS as distortion score (</a:t>
            </a:r>
            <a:r>
              <a:rPr lang="en-US" b="0" i="0" dirty="0">
                <a:solidFill>
                  <a:srgbClr val="292929"/>
                </a:solidFill>
                <a:effectLst/>
                <a:latin typeface="source-serif-pro"/>
              </a:rPr>
              <a:t>Within-Cluster Sum of Square</a:t>
            </a:r>
            <a:r>
              <a:rPr lang="en-US" dirty="0"/>
              <a:t>)</a:t>
            </a:r>
          </a:p>
        </p:txBody>
      </p:sp>
      <p:pic>
        <p:nvPicPr>
          <p:cNvPr id="5" name="Picture 4">
            <a:extLst>
              <a:ext uri="{FF2B5EF4-FFF2-40B4-BE49-F238E27FC236}">
                <a16:creationId xmlns:a16="http://schemas.microsoft.com/office/drawing/2014/main" id="{CCACFCE6-0FDB-5DCC-BAD1-961CA4C6BCA1}"/>
              </a:ext>
            </a:extLst>
          </p:cNvPr>
          <p:cNvPicPr>
            <a:picLocks noChangeAspect="1"/>
          </p:cNvPicPr>
          <p:nvPr/>
        </p:nvPicPr>
        <p:blipFill>
          <a:blip r:embed="rId2"/>
          <a:stretch>
            <a:fillRect/>
          </a:stretch>
        </p:blipFill>
        <p:spPr>
          <a:xfrm>
            <a:off x="1447800" y="1618827"/>
            <a:ext cx="5105400" cy="3323459"/>
          </a:xfrm>
          <a:prstGeom prst="rect">
            <a:avLst/>
          </a:prstGeom>
        </p:spPr>
      </p:pic>
    </p:spTree>
    <p:extLst>
      <p:ext uri="{BB962C8B-B14F-4D97-AF65-F5344CB8AC3E}">
        <p14:creationId xmlns:p14="http://schemas.microsoft.com/office/powerpoint/2010/main" val="546945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DE0E-76E7-C52F-2DA9-4540207CE2D1}"/>
              </a:ext>
            </a:extLst>
          </p:cNvPr>
          <p:cNvSpPr>
            <a:spLocks noGrp="1"/>
          </p:cNvSpPr>
          <p:nvPr>
            <p:ph type="title"/>
          </p:nvPr>
        </p:nvSpPr>
        <p:spPr>
          <a:xfrm>
            <a:off x="390550" y="501141"/>
            <a:ext cx="6772250" cy="492443"/>
          </a:xfrm>
        </p:spPr>
        <p:txBody>
          <a:bodyPr/>
          <a:lstStyle/>
          <a:p>
            <a:r>
              <a:rPr lang="en-US" dirty="0"/>
              <a:t>Cluster Evaluation – Histograms</a:t>
            </a:r>
          </a:p>
        </p:txBody>
      </p:sp>
      <p:sp>
        <p:nvSpPr>
          <p:cNvPr id="3" name="Text Placeholder 2">
            <a:extLst>
              <a:ext uri="{FF2B5EF4-FFF2-40B4-BE49-F238E27FC236}">
                <a16:creationId xmlns:a16="http://schemas.microsoft.com/office/drawing/2014/main" id="{5850DB72-97BD-972B-B263-FE068D1AAE85}"/>
              </a:ext>
            </a:extLst>
          </p:cNvPr>
          <p:cNvSpPr>
            <a:spLocks noGrp="1"/>
          </p:cNvSpPr>
          <p:nvPr>
            <p:ph type="body" idx="1"/>
          </p:nvPr>
        </p:nvSpPr>
        <p:spPr>
          <a:xfrm>
            <a:off x="390551" y="1298575"/>
            <a:ext cx="1895450" cy="984885"/>
          </a:xfrm>
        </p:spPr>
        <p:txBody>
          <a:bodyPr/>
          <a:lstStyle/>
          <a:p>
            <a:pPr marL="285750" indent="-285750">
              <a:buFont typeface="Arial" panose="020B0604020202020204" pitchFamily="34" charset="0"/>
              <a:buChar char="•"/>
            </a:pPr>
            <a:r>
              <a:rPr lang="en-US" sz="1600" dirty="0"/>
              <a:t>Count number of data points for each group</a:t>
            </a:r>
          </a:p>
          <a:p>
            <a:pPr marL="285750" indent="-285750">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39C19F62-692B-A609-8948-D1E0F0F36668}"/>
              </a:ext>
            </a:extLst>
          </p:cNvPr>
          <p:cNvPicPr>
            <a:picLocks noChangeAspect="1"/>
          </p:cNvPicPr>
          <p:nvPr/>
        </p:nvPicPr>
        <p:blipFill>
          <a:blip r:embed="rId2"/>
          <a:stretch>
            <a:fillRect/>
          </a:stretch>
        </p:blipFill>
        <p:spPr>
          <a:xfrm>
            <a:off x="2286001" y="1154199"/>
            <a:ext cx="6627739" cy="3515292"/>
          </a:xfrm>
          <a:prstGeom prst="rect">
            <a:avLst/>
          </a:prstGeom>
        </p:spPr>
      </p:pic>
    </p:spTree>
    <p:extLst>
      <p:ext uri="{BB962C8B-B14F-4D97-AF65-F5344CB8AC3E}">
        <p14:creationId xmlns:p14="http://schemas.microsoft.com/office/powerpoint/2010/main" val="554512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6A18-EDB6-244A-7CEA-08CA2C2AE284}"/>
              </a:ext>
            </a:extLst>
          </p:cNvPr>
          <p:cNvSpPr>
            <a:spLocks noGrp="1"/>
          </p:cNvSpPr>
          <p:nvPr>
            <p:ph type="title"/>
          </p:nvPr>
        </p:nvSpPr>
        <p:spPr>
          <a:xfrm>
            <a:off x="390550" y="501141"/>
            <a:ext cx="5739130" cy="492443"/>
          </a:xfrm>
        </p:spPr>
        <p:txBody>
          <a:bodyPr/>
          <a:lstStyle/>
          <a:p>
            <a:r>
              <a:rPr lang="en-US" dirty="0"/>
              <a:t>Hierarchical Clustering</a:t>
            </a:r>
          </a:p>
        </p:txBody>
      </p:sp>
      <p:sp>
        <p:nvSpPr>
          <p:cNvPr id="3" name="Text Placeholder 2">
            <a:extLst>
              <a:ext uri="{FF2B5EF4-FFF2-40B4-BE49-F238E27FC236}">
                <a16:creationId xmlns:a16="http://schemas.microsoft.com/office/drawing/2014/main" id="{4967D3FE-B7C2-99AE-E7CD-0E4DE019DDD3}"/>
              </a:ext>
            </a:extLst>
          </p:cNvPr>
          <p:cNvSpPr>
            <a:spLocks noGrp="1"/>
          </p:cNvSpPr>
          <p:nvPr>
            <p:ph type="body" idx="1"/>
          </p:nvPr>
        </p:nvSpPr>
        <p:spPr>
          <a:xfrm>
            <a:off x="390550" y="1298575"/>
            <a:ext cx="7767955" cy="2215991"/>
          </a:xfrm>
        </p:spPr>
        <p:txBody>
          <a:bodyPr/>
          <a:lstStyle/>
          <a:p>
            <a:pPr marL="285750" indent="-285750">
              <a:buFontTx/>
              <a:buChar char="-"/>
            </a:pPr>
            <a:r>
              <a:rPr lang="en-US" b="0" dirty="0"/>
              <a:t>Tree based method</a:t>
            </a:r>
          </a:p>
          <a:p>
            <a:pPr marL="285750" indent="-285750">
              <a:buFontTx/>
              <a:buChar char="-"/>
            </a:pPr>
            <a:r>
              <a:rPr lang="en-US" b="0" dirty="0"/>
              <a:t>Observations are divided into a tree-like structure</a:t>
            </a:r>
          </a:p>
          <a:p>
            <a:pPr marL="285750" indent="-285750">
              <a:buFontTx/>
              <a:buChar char="-"/>
            </a:pPr>
            <a:r>
              <a:rPr lang="en-US" b="0" dirty="0"/>
              <a:t>Using distance as a measure</a:t>
            </a:r>
          </a:p>
          <a:p>
            <a:pPr marL="285750" indent="-285750">
              <a:buFontTx/>
              <a:buChar char="-"/>
            </a:pPr>
            <a:r>
              <a:rPr lang="en-US" b="0" dirty="0"/>
              <a:t>Efficient and suitable for specific kinds of data clusters</a:t>
            </a:r>
          </a:p>
          <a:p>
            <a:pPr marL="285750" indent="-285750">
              <a:buFontTx/>
              <a:buChar char="-"/>
            </a:pPr>
            <a:r>
              <a:rPr lang="en-US" b="0" dirty="0">
                <a:latin typeface="Arial" panose="020B0604020202020204" pitchFamily="34" charset="0"/>
                <a:cs typeface="Arial" panose="020B0604020202020204" pitchFamily="34" charset="0"/>
              </a:rPr>
              <a:t>Two types</a:t>
            </a:r>
          </a:p>
          <a:p>
            <a:pPr marL="742950" lvl="1" indent="-285750">
              <a:buFontTx/>
              <a:buChar char="-"/>
            </a:pPr>
            <a:r>
              <a:rPr lang="en-US" sz="1600" b="0" dirty="0">
                <a:latin typeface="Arial" panose="020B0604020202020204" pitchFamily="34" charset="0"/>
                <a:cs typeface="Arial" panose="020B0604020202020204" pitchFamily="34" charset="0"/>
              </a:rPr>
              <a:t>Agglomerative</a:t>
            </a:r>
          </a:p>
          <a:p>
            <a:pPr marL="742950" lvl="1" indent="-285750">
              <a:buFontTx/>
              <a:buChar char="-"/>
            </a:pPr>
            <a:r>
              <a:rPr lang="en-US" sz="1600" b="0" dirty="0">
                <a:latin typeface="Arial" panose="020B0604020202020204" pitchFamily="34" charset="0"/>
                <a:cs typeface="Arial" panose="020B0604020202020204" pitchFamily="34" charset="0"/>
              </a:rPr>
              <a:t>Divisive</a:t>
            </a:r>
          </a:p>
          <a:p>
            <a:pPr marL="285750" indent="-285750">
              <a:buFontTx/>
              <a:buChar char="-"/>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4EC729A-E93C-DF9E-8C5C-4AFA5DABB258}"/>
                  </a:ext>
                </a:extLst>
              </p14:cNvPr>
              <p14:cNvContentPartPr/>
              <p14:nvPr/>
            </p14:nvContentPartPr>
            <p14:xfrm>
              <a:off x="3744000" y="1930680"/>
              <a:ext cx="2901960" cy="544680"/>
            </p14:xfrm>
          </p:contentPart>
        </mc:Choice>
        <mc:Fallback xmlns="">
          <p:pic>
            <p:nvPicPr>
              <p:cNvPr id="4" name="Ink 3">
                <a:extLst>
                  <a:ext uri="{FF2B5EF4-FFF2-40B4-BE49-F238E27FC236}">
                    <a16:creationId xmlns:a16="http://schemas.microsoft.com/office/drawing/2014/main" id="{E4EC729A-E93C-DF9E-8C5C-4AFA5DABB258}"/>
                  </a:ext>
                </a:extLst>
              </p:cNvPr>
              <p:cNvPicPr/>
              <p:nvPr/>
            </p:nvPicPr>
            <p:blipFill>
              <a:blip r:embed="rId3"/>
              <a:stretch>
                <a:fillRect/>
              </a:stretch>
            </p:blipFill>
            <p:spPr>
              <a:xfrm>
                <a:off x="3734640" y="1921320"/>
                <a:ext cx="2920680" cy="563400"/>
              </a:xfrm>
              <a:prstGeom prst="rect">
                <a:avLst/>
              </a:prstGeom>
            </p:spPr>
          </p:pic>
        </mc:Fallback>
      </mc:AlternateContent>
    </p:spTree>
    <p:extLst>
      <p:ext uri="{BB962C8B-B14F-4D97-AF65-F5344CB8AC3E}">
        <p14:creationId xmlns:p14="http://schemas.microsoft.com/office/powerpoint/2010/main" val="1714424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B8CC-66B2-8889-2915-A177FE18DD5A}"/>
              </a:ext>
            </a:extLst>
          </p:cNvPr>
          <p:cNvSpPr>
            <a:spLocks noGrp="1"/>
          </p:cNvSpPr>
          <p:nvPr>
            <p:ph type="title"/>
          </p:nvPr>
        </p:nvSpPr>
        <p:spPr>
          <a:xfrm>
            <a:off x="390550" y="501141"/>
            <a:ext cx="5739130" cy="492443"/>
          </a:xfrm>
        </p:spPr>
        <p:txBody>
          <a:bodyPr/>
          <a:lstStyle/>
          <a:p>
            <a:r>
              <a:rPr lang="en-US" dirty="0"/>
              <a:t>Hierarchical Clustering</a:t>
            </a:r>
          </a:p>
        </p:txBody>
      </p:sp>
      <p:pic>
        <p:nvPicPr>
          <p:cNvPr id="3074" name="Picture 2">
            <a:extLst>
              <a:ext uri="{FF2B5EF4-FFF2-40B4-BE49-F238E27FC236}">
                <a16:creationId xmlns:a16="http://schemas.microsoft.com/office/drawing/2014/main" id="{4AEC8E03-A021-AE79-5289-F6F52C44F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52550"/>
            <a:ext cx="5943600" cy="3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268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B8CC-66B2-8889-2915-A177FE18DD5A}"/>
              </a:ext>
            </a:extLst>
          </p:cNvPr>
          <p:cNvSpPr>
            <a:spLocks noGrp="1"/>
          </p:cNvSpPr>
          <p:nvPr>
            <p:ph type="title"/>
          </p:nvPr>
        </p:nvSpPr>
        <p:spPr>
          <a:xfrm>
            <a:off x="390550" y="501141"/>
            <a:ext cx="5739130" cy="492443"/>
          </a:xfrm>
        </p:spPr>
        <p:txBody>
          <a:bodyPr/>
          <a:lstStyle/>
          <a:p>
            <a:r>
              <a:rPr lang="en-US" dirty="0"/>
              <a:t>Hierarchical Clustering</a:t>
            </a:r>
          </a:p>
        </p:txBody>
      </p:sp>
      <p:pic>
        <p:nvPicPr>
          <p:cNvPr id="4098" name="Picture 2">
            <a:extLst>
              <a:ext uri="{FF2B5EF4-FFF2-40B4-BE49-F238E27FC236}">
                <a16:creationId xmlns:a16="http://schemas.microsoft.com/office/drawing/2014/main" id="{2A277E7B-D3B2-D66B-D8BC-D8B61396B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10" y="1123950"/>
            <a:ext cx="5638800" cy="356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86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latin typeface="+mj-lt"/>
                <a:cs typeface="Arial" panose="020B0604020202020204" pitchFamily="34" charset="0"/>
              </a:rPr>
              <a:t>Density-based - </a:t>
            </a:r>
            <a:r>
              <a:rPr spc="-290" dirty="0"/>
              <a:t>DBSCAN</a:t>
            </a:r>
          </a:p>
        </p:txBody>
      </p:sp>
      <p:sp>
        <p:nvSpPr>
          <p:cNvPr id="3" name="object 3"/>
          <p:cNvSpPr txBox="1">
            <a:spLocks noGrp="1"/>
          </p:cNvSpPr>
          <p:nvPr>
            <p:ph type="body" idx="1"/>
          </p:nvPr>
        </p:nvSpPr>
        <p:spPr>
          <a:xfrm>
            <a:off x="390550" y="1325880"/>
            <a:ext cx="7767955" cy="2769870"/>
          </a:xfrm>
          <a:prstGeom prst="rect">
            <a:avLst/>
          </a:prstGeom>
        </p:spPr>
        <p:txBody>
          <a:bodyPr vert="horz" wrap="square" lIns="0" tIns="15240" rIns="0" bIns="0" rtlCol="0">
            <a:spAutoFit/>
          </a:bodyPr>
          <a:lstStyle/>
          <a:p>
            <a:pPr marL="299085" marR="5080" indent="-287020">
              <a:lnSpc>
                <a:spcPct val="98900"/>
              </a:lnSpc>
              <a:spcBef>
                <a:spcPts val="120"/>
              </a:spcBef>
              <a:buSzPct val="77777"/>
              <a:buChar char="•"/>
              <a:tabLst>
                <a:tab pos="299085" algn="l"/>
                <a:tab pos="299720" algn="l"/>
              </a:tabLst>
            </a:pPr>
            <a:r>
              <a:rPr b="0" dirty="0">
                <a:latin typeface="Arial"/>
                <a:cs typeface="Arial"/>
              </a:rPr>
              <a:t>For</a:t>
            </a:r>
            <a:r>
              <a:rPr b="0" spc="-15" dirty="0">
                <a:latin typeface="Arial"/>
                <a:cs typeface="Arial"/>
              </a:rPr>
              <a:t> </a:t>
            </a:r>
            <a:r>
              <a:rPr b="0" dirty="0">
                <a:latin typeface="Arial"/>
                <a:cs typeface="Arial"/>
              </a:rPr>
              <a:t>each</a:t>
            </a:r>
            <a:r>
              <a:rPr b="0" spc="-10" dirty="0">
                <a:latin typeface="Arial"/>
                <a:cs typeface="Arial"/>
              </a:rPr>
              <a:t> </a:t>
            </a:r>
            <a:r>
              <a:rPr b="0" dirty="0">
                <a:latin typeface="Arial"/>
                <a:cs typeface="Arial"/>
              </a:rPr>
              <a:t>instance, </a:t>
            </a:r>
            <a:r>
              <a:rPr dirty="0"/>
              <a:t>the</a:t>
            </a:r>
            <a:r>
              <a:rPr spc="-10" dirty="0"/>
              <a:t> </a:t>
            </a:r>
            <a:r>
              <a:rPr dirty="0"/>
              <a:t>algorithm</a:t>
            </a:r>
            <a:r>
              <a:rPr spc="-25" dirty="0"/>
              <a:t> </a:t>
            </a:r>
            <a:r>
              <a:rPr dirty="0"/>
              <a:t>counts</a:t>
            </a:r>
            <a:r>
              <a:rPr spc="-20" dirty="0"/>
              <a:t> </a:t>
            </a:r>
            <a:r>
              <a:rPr dirty="0"/>
              <a:t>how</a:t>
            </a:r>
            <a:r>
              <a:rPr spc="-10" dirty="0"/>
              <a:t> </a:t>
            </a:r>
            <a:r>
              <a:rPr dirty="0"/>
              <a:t>many</a:t>
            </a:r>
            <a:r>
              <a:rPr spc="-10" dirty="0"/>
              <a:t> </a:t>
            </a:r>
            <a:r>
              <a:rPr dirty="0"/>
              <a:t>instances</a:t>
            </a:r>
            <a:r>
              <a:rPr spc="-15" dirty="0"/>
              <a:t> </a:t>
            </a:r>
            <a:r>
              <a:rPr spc="-25" dirty="0"/>
              <a:t>are </a:t>
            </a:r>
            <a:r>
              <a:rPr dirty="0"/>
              <a:t>located</a:t>
            </a:r>
            <a:r>
              <a:rPr spc="-25" dirty="0"/>
              <a:t> </a:t>
            </a:r>
            <a:r>
              <a:rPr dirty="0"/>
              <a:t>within</a:t>
            </a:r>
            <a:r>
              <a:rPr spc="-25" dirty="0"/>
              <a:t> </a:t>
            </a:r>
            <a:r>
              <a:rPr dirty="0"/>
              <a:t>a</a:t>
            </a:r>
            <a:r>
              <a:rPr spc="-10" dirty="0"/>
              <a:t> </a:t>
            </a:r>
            <a:r>
              <a:rPr dirty="0"/>
              <a:t>small</a:t>
            </a:r>
            <a:r>
              <a:rPr spc="5" dirty="0"/>
              <a:t> </a:t>
            </a:r>
            <a:r>
              <a:rPr dirty="0"/>
              <a:t>distance</a:t>
            </a:r>
            <a:r>
              <a:rPr spc="-5" dirty="0"/>
              <a:t> </a:t>
            </a:r>
            <a:r>
              <a:rPr dirty="0">
                <a:latin typeface="Calibri"/>
                <a:cs typeface="Calibri"/>
              </a:rPr>
              <a:t>ε</a:t>
            </a:r>
            <a:r>
              <a:rPr spc="80" dirty="0">
                <a:latin typeface="Calibri"/>
                <a:cs typeface="Calibri"/>
              </a:rPr>
              <a:t> </a:t>
            </a:r>
            <a:r>
              <a:rPr dirty="0"/>
              <a:t>(epsilon)</a:t>
            </a:r>
            <a:r>
              <a:rPr spc="-5" dirty="0"/>
              <a:t> </a:t>
            </a:r>
            <a:r>
              <a:rPr dirty="0"/>
              <a:t>from</a:t>
            </a:r>
            <a:r>
              <a:rPr spc="-5" dirty="0"/>
              <a:t> </a:t>
            </a:r>
            <a:r>
              <a:rPr dirty="0"/>
              <a:t>it</a:t>
            </a:r>
            <a:r>
              <a:rPr b="0" dirty="0">
                <a:latin typeface="Arial"/>
                <a:cs typeface="Arial"/>
              </a:rPr>
              <a:t>.</a:t>
            </a:r>
            <a:r>
              <a:rPr b="0" spc="-5" dirty="0">
                <a:latin typeface="Arial"/>
                <a:cs typeface="Arial"/>
              </a:rPr>
              <a:t> </a:t>
            </a:r>
            <a:r>
              <a:rPr b="0" dirty="0">
                <a:latin typeface="Arial"/>
                <a:cs typeface="Arial"/>
              </a:rPr>
              <a:t>This</a:t>
            </a:r>
            <a:r>
              <a:rPr b="0" spc="-15" dirty="0">
                <a:latin typeface="Arial"/>
                <a:cs typeface="Arial"/>
              </a:rPr>
              <a:t> </a:t>
            </a:r>
            <a:r>
              <a:rPr b="0" dirty="0">
                <a:latin typeface="Arial"/>
                <a:cs typeface="Arial"/>
              </a:rPr>
              <a:t>region is</a:t>
            </a:r>
            <a:r>
              <a:rPr b="0" spc="-10" dirty="0">
                <a:latin typeface="Arial"/>
                <a:cs typeface="Arial"/>
              </a:rPr>
              <a:t> called </a:t>
            </a:r>
            <a:r>
              <a:rPr b="0" dirty="0">
                <a:latin typeface="Arial"/>
                <a:cs typeface="Arial"/>
              </a:rPr>
              <a:t>the</a:t>
            </a:r>
            <a:r>
              <a:rPr b="0" spc="-25" dirty="0">
                <a:latin typeface="Arial"/>
                <a:cs typeface="Arial"/>
              </a:rPr>
              <a:t> </a:t>
            </a:r>
            <a:r>
              <a:rPr b="0" dirty="0">
                <a:latin typeface="Arial"/>
                <a:cs typeface="Arial"/>
              </a:rPr>
              <a:t>instance’s</a:t>
            </a:r>
            <a:r>
              <a:rPr b="0" spc="-5" dirty="0">
                <a:latin typeface="Arial"/>
                <a:cs typeface="Arial"/>
              </a:rPr>
              <a:t> </a:t>
            </a:r>
            <a:r>
              <a:rPr b="0" dirty="0">
                <a:latin typeface="Calibri"/>
                <a:cs typeface="Calibri"/>
              </a:rPr>
              <a:t>ε</a:t>
            </a:r>
            <a:r>
              <a:rPr b="0" spc="90" dirty="0">
                <a:latin typeface="Calibri"/>
                <a:cs typeface="Calibri"/>
              </a:rPr>
              <a:t> </a:t>
            </a:r>
            <a:r>
              <a:rPr b="0" spc="-10" dirty="0">
                <a:latin typeface="Arial"/>
                <a:cs typeface="Arial"/>
              </a:rPr>
              <a:t>neighborhood.</a:t>
            </a:r>
          </a:p>
          <a:p>
            <a:pPr>
              <a:lnSpc>
                <a:spcPct val="100000"/>
              </a:lnSpc>
              <a:spcBef>
                <a:spcPts val="10"/>
              </a:spcBef>
              <a:buClr>
                <a:srgbClr val="352D22"/>
              </a:buClr>
              <a:buFont typeface="Arial"/>
              <a:buChar char="•"/>
            </a:pPr>
            <a:endParaRPr sz="1850">
              <a:latin typeface="Arial"/>
              <a:cs typeface="Arial"/>
            </a:endParaRPr>
          </a:p>
          <a:p>
            <a:pPr marL="299085" marR="313055" indent="-287020" algn="just">
              <a:lnSpc>
                <a:spcPct val="101200"/>
              </a:lnSpc>
              <a:buSzPct val="77777"/>
              <a:buChar char="•"/>
              <a:tabLst>
                <a:tab pos="299720" algn="l"/>
              </a:tabLst>
            </a:pPr>
            <a:r>
              <a:rPr b="0" dirty="0">
                <a:latin typeface="Arial"/>
                <a:cs typeface="Arial"/>
              </a:rPr>
              <a:t>If</a:t>
            </a:r>
            <a:r>
              <a:rPr b="0" spc="-30" dirty="0">
                <a:latin typeface="Arial"/>
                <a:cs typeface="Arial"/>
              </a:rPr>
              <a:t> </a:t>
            </a:r>
            <a:r>
              <a:rPr b="0" dirty="0">
                <a:latin typeface="Arial"/>
                <a:cs typeface="Arial"/>
              </a:rPr>
              <a:t>an</a:t>
            </a:r>
            <a:r>
              <a:rPr b="0" spc="-20" dirty="0">
                <a:latin typeface="Arial"/>
                <a:cs typeface="Arial"/>
              </a:rPr>
              <a:t> </a:t>
            </a:r>
            <a:r>
              <a:rPr b="0" dirty="0">
                <a:latin typeface="Arial"/>
                <a:cs typeface="Arial"/>
              </a:rPr>
              <a:t>instance</a:t>
            </a:r>
            <a:r>
              <a:rPr b="0" spc="-5" dirty="0">
                <a:latin typeface="Arial"/>
                <a:cs typeface="Arial"/>
              </a:rPr>
              <a:t> </a:t>
            </a:r>
            <a:r>
              <a:rPr b="0" dirty="0">
                <a:latin typeface="Arial"/>
                <a:cs typeface="Arial"/>
              </a:rPr>
              <a:t>has at</a:t>
            </a:r>
            <a:r>
              <a:rPr b="0" spc="-20" dirty="0">
                <a:latin typeface="Arial"/>
                <a:cs typeface="Arial"/>
              </a:rPr>
              <a:t> </a:t>
            </a:r>
            <a:r>
              <a:rPr b="0" dirty="0">
                <a:latin typeface="Arial"/>
                <a:cs typeface="Arial"/>
              </a:rPr>
              <a:t>least</a:t>
            </a:r>
            <a:r>
              <a:rPr b="0" spc="5" dirty="0">
                <a:latin typeface="Arial"/>
                <a:cs typeface="Arial"/>
              </a:rPr>
              <a:t> </a:t>
            </a:r>
            <a:r>
              <a:rPr b="0" spc="-10" dirty="0">
                <a:latin typeface="Arial"/>
                <a:cs typeface="Arial"/>
              </a:rPr>
              <a:t>min-</a:t>
            </a:r>
            <a:r>
              <a:rPr b="0" dirty="0">
                <a:latin typeface="Arial"/>
                <a:cs typeface="Arial"/>
              </a:rPr>
              <a:t>samples</a:t>
            </a:r>
            <a:r>
              <a:rPr b="0" spc="5" dirty="0">
                <a:latin typeface="Arial"/>
                <a:cs typeface="Arial"/>
              </a:rPr>
              <a:t> </a:t>
            </a:r>
            <a:r>
              <a:rPr b="0" dirty="0">
                <a:latin typeface="Arial"/>
                <a:cs typeface="Arial"/>
              </a:rPr>
              <a:t>instances</a:t>
            </a:r>
            <a:r>
              <a:rPr b="0" spc="-5" dirty="0">
                <a:latin typeface="Arial"/>
                <a:cs typeface="Arial"/>
              </a:rPr>
              <a:t> </a:t>
            </a:r>
            <a:r>
              <a:rPr b="0" dirty="0">
                <a:latin typeface="Arial"/>
                <a:cs typeface="Arial"/>
              </a:rPr>
              <a:t>in</a:t>
            </a:r>
            <a:r>
              <a:rPr b="0" spc="-5" dirty="0">
                <a:latin typeface="Arial"/>
                <a:cs typeface="Arial"/>
              </a:rPr>
              <a:t> </a:t>
            </a:r>
            <a:r>
              <a:rPr b="0" dirty="0">
                <a:latin typeface="Arial"/>
                <a:cs typeface="Arial"/>
              </a:rPr>
              <a:t>its</a:t>
            </a:r>
            <a:r>
              <a:rPr b="0" spc="-15" dirty="0">
                <a:latin typeface="Arial"/>
                <a:cs typeface="Arial"/>
              </a:rPr>
              <a:t> </a:t>
            </a:r>
            <a:r>
              <a:rPr b="0" spc="-10" dirty="0">
                <a:latin typeface="Calibri"/>
                <a:cs typeface="Calibri"/>
              </a:rPr>
              <a:t>ε</a:t>
            </a:r>
            <a:r>
              <a:rPr b="0" spc="-10" dirty="0">
                <a:latin typeface="Arial"/>
                <a:cs typeface="Arial"/>
              </a:rPr>
              <a:t>-neighborhood </a:t>
            </a:r>
            <a:r>
              <a:rPr b="0" dirty="0">
                <a:latin typeface="Arial"/>
                <a:cs typeface="Arial"/>
              </a:rPr>
              <a:t>(including</a:t>
            </a:r>
            <a:r>
              <a:rPr b="0" spc="-10" dirty="0">
                <a:latin typeface="Arial"/>
                <a:cs typeface="Arial"/>
              </a:rPr>
              <a:t> </a:t>
            </a:r>
            <a:r>
              <a:rPr b="0" dirty="0">
                <a:latin typeface="Arial"/>
                <a:cs typeface="Arial"/>
              </a:rPr>
              <a:t>itself),</a:t>
            </a:r>
            <a:r>
              <a:rPr b="0" spc="-10" dirty="0">
                <a:latin typeface="Arial"/>
                <a:cs typeface="Arial"/>
              </a:rPr>
              <a:t> </a:t>
            </a:r>
            <a:r>
              <a:rPr b="0" dirty="0">
                <a:latin typeface="Arial"/>
                <a:cs typeface="Arial"/>
              </a:rPr>
              <a:t>then</a:t>
            </a:r>
            <a:r>
              <a:rPr b="0" spc="-20" dirty="0">
                <a:latin typeface="Arial"/>
                <a:cs typeface="Arial"/>
              </a:rPr>
              <a:t> </a:t>
            </a:r>
            <a:r>
              <a:rPr b="0" dirty="0">
                <a:latin typeface="Arial"/>
                <a:cs typeface="Arial"/>
              </a:rPr>
              <a:t>it</a:t>
            </a:r>
            <a:r>
              <a:rPr b="0" spc="-25" dirty="0">
                <a:latin typeface="Arial"/>
                <a:cs typeface="Arial"/>
              </a:rPr>
              <a:t> </a:t>
            </a:r>
            <a:r>
              <a:rPr b="0" dirty="0">
                <a:latin typeface="Arial"/>
                <a:cs typeface="Arial"/>
              </a:rPr>
              <a:t>is</a:t>
            </a:r>
            <a:r>
              <a:rPr b="0" spc="-20" dirty="0">
                <a:latin typeface="Arial"/>
                <a:cs typeface="Arial"/>
              </a:rPr>
              <a:t> </a:t>
            </a:r>
            <a:r>
              <a:rPr b="0" dirty="0">
                <a:latin typeface="Arial"/>
                <a:cs typeface="Arial"/>
              </a:rPr>
              <a:t>considered</a:t>
            </a:r>
            <a:r>
              <a:rPr b="0" spc="5" dirty="0">
                <a:latin typeface="Arial"/>
                <a:cs typeface="Arial"/>
              </a:rPr>
              <a:t> </a:t>
            </a:r>
            <a:r>
              <a:rPr b="0" dirty="0">
                <a:latin typeface="Arial"/>
                <a:cs typeface="Arial"/>
              </a:rPr>
              <a:t>a</a:t>
            </a:r>
            <a:r>
              <a:rPr b="0" spc="-15" dirty="0">
                <a:latin typeface="Arial"/>
                <a:cs typeface="Arial"/>
              </a:rPr>
              <a:t> </a:t>
            </a:r>
            <a:r>
              <a:rPr dirty="0"/>
              <a:t>core</a:t>
            </a:r>
            <a:r>
              <a:rPr spc="-25" dirty="0"/>
              <a:t> </a:t>
            </a:r>
            <a:r>
              <a:rPr dirty="0"/>
              <a:t>instance</a:t>
            </a:r>
            <a:r>
              <a:rPr b="0" dirty="0">
                <a:latin typeface="Arial"/>
                <a:cs typeface="Arial"/>
              </a:rPr>
              <a:t>.</a:t>
            </a:r>
            <a:r>
              <a:rPr b="0" spc="-10" dirty="0">
                <a:latin typeface="Arial"/>
                <a:cs typeface="Arial"/>
              </a:rPr>
              <a:t> </a:t>
            </a:r>
            <a:r>
              <a:rPr b="0" dirty="0">
                <a:latin typeface="Arial"/>
                <a:cs typeface="Arial"/>
              </a:rPr>
              <a:t>In</a:t>
            </a:r>
            <a:r>
              <a:rPr b="0" spc="-15" dirty="0">
                <a:latin typeface="Arial"/>
                <a:cs typeface="Arial"/>
              </a:rPr>
              <a:t> </a:t>
            </a:r>
            <a:r>
              <a:rPr b="0" dirty="0">
                <a:latin typeface="Arial"/>
                <a:cs typeface="Arial"/>
              </a:rPr>
              <a:t>other</a:t>
            </a:r>
            <a:r>
              <a:rPr b="0" spc="-15" dirty="0">
                <a:latin typeface="Arial"/>
                <a:cs typeface="Arial"/>
              </a:rPr>
              <a:t> </a:t>
            </a:r>
            <a:r>
              <a:rPr b="0" spc="-10" dirty="0">
                <a:latin typeface="Arial"/>
                <a:cs typeface="Arial"/>
              </a:rPr>
              <a:t>words, </a:t>
            </a:r>
            <a:r>
              <a:rPr b="0" dirty="0">
                <a:latin typeface="Arial"/>
                <a:cs typeface="Arial"/>
              </a:rPr>
              <a:t>core</a:t>
            </a:r>
            <a:r>
              <a:rPr b="0" spc="-40" dirty="0">
                <a:latin typeface="Arial"/>
                <a:cs typeface="Arial"/>
              </a:rPr>
              <a:t> </a:t>
            </a:r>
            <a:r>
              <a:rPr b="0" dirty="0">
                <a:latin typeface="Arial"/>
                <a:cs typeface="Arial"/>
              </a:rPr>
              <a:t>instances are</a:t>
            </a:r>
            <a:r>
              <a:rPr b="0" spc="-10" dirty="0">
                <a:latin typeface="Arial"/>
                <a:cs typeface="Arial"/>
              </a:rPr>
              <a:t> </a:t>
            </a:r>
            <a:r>
              <a:rPr b="0" dirty="0">
                <a:latin typeface="Arial"/>
                <a:cs typeface="Arial"/>
              </a:rPr>
              <a:t>those</a:t>
            </a:r>
            <a:r>
              <a:rPr b="0" spc="-20" dirty="0">
                <a:latin typeface="Arial"/>
                <a:cs typeface="Arial"/>
              </a:rPr>
              <a:t> </a:t>
            </a:r>
            <a:r>
              <a:rPr b="0" dirty="0">
                <a:latin typeface="Arial"/>
                <a:cs typeface="Arial"/>
              </a:rPr>
              <a:t>that</a:t>
            </a:r>
            <a:r>
              <a:rPr b="0" spc="-15" dirty="0">
                <a:latin typeface="Arial"/>
                <a:cs typeface="Arial"/>
              </a:rPr>
              <a:t> </a:t>
            </a:r>
            <a:r>
              <a:rPr b="0" dirty="0">
                <a:latin typeface="Arial"/>
                <a:cs typeface="Arial"/>
              </a:rPr>
              <a:t>are</a:t>
            </a:r>
            <a:r>
              <a:rPr b="0" spc="-25" dirty="0">
                <a:latin typeface="Arial"/>
                <a:cs typeface="Arial"/>
              </a:rPr>
              <a:t> </a:t>
            </a:r>
            <a:r>
              <a:rPr b="0" dirty="0">
                <a:latin typeface="Arial"/>
                <a:cs typeface="Arial"/>
              </a:rPr>
              <a:t>located</a:t>
            </a:r>
            <a:r>
              <a:rPr b="0" spc="-10" dirty="0">
                <a:latin typeface="Arial"/>
                <a:cs typeface="Arial"/>
              </a:rPr>
              <a:t> </a:t>
            </a:r>
            <a:r>
              <a:rPr b="0" dirty="0">
                <a:latin typeface="Arial"/>
                <a:cs typeface="Arial"/>
              </a:rPr>
              <a:t>in</a:t>
            </a:r>
            <a:r>
              <a:rPr b="0" spc="-25" dirty="0">
                <a:latin typeface="Arial"/>
                <a:cs typeface="Arial"/>
              </a:rPr>
              <a:t> </a:t>
            </a:r>
            <a:r>
              <a:rPr b="0" dirty="0">
                <a:latin typeface="Arial"/>
                <a:cs typeface="Arial"/>
              </a:rPr>
              <a:t>dense</a:t>
            </a:r>
            <a:r>
              <a:rPr b="0" spc="-10" dirty="0">
                <a:latin typeface="Arial"/>
                <a:cs typeface="Arial"/>
              </a:rPr>
              <a:t> regions</a:t>
            </a:r>
          </a:p>
          <a:p>
            <a:pPr>
              <a:lnSpc>
                <a:spcPct val="100000"/>
              </a:lnSpc>
              <a:spcBef>
                <a:spcPts val="30"/>
              </a:spcBef>
              <a:buClr>
                <a:srgbClr val="352D22"/>
              </a:buClr>
              <a:buFont typeface="Arial"/>
              <a:buChar char="•"/>
            </a:pPr>
            <a:endParaRPr sz="1850">
              <a:latin typeface="Arial"/>
              <a:cs typeface="Arial"/>
            </a:endParaRPr>
          </a:p>
          <a:p>
            <a:pPr marL="299085" marR="563880" indent="-287020">
              <a:lnSpc>
                <a:spcPct val="100000"/>
              </a:lnSpc>
              <a:buSzPct val="77777"/>
              <a:buChar char="•"/>
              <a:tabLst>
                <a:tab pos="299085" algn="l"/>
                <a:tab pos="299720" algn="l"/>
              </a:tabLst>
            </a:pPr>
            <a:r>
              <a:rPr b="0" dirty="0">
                <a:latin typeface="Arial"/>
                <a:cs typeface="Arial"/>
              </a:rPr>
              <a:t>Any</a:t>
            </a:r>
            <a:r>
              <a:rPr b="0" spc="-25" dirty="0">
                <a:latin typeface="Arial"/>
                <a:cs typeface="Arial"/>
              </a:rPr>
              <a:t> </a:t>
            </a:r>
            <a:r>
              <a:rPr b="0" dirty="0">
                <a:latin typeface="Arial"/>
                <a:cs typeface="Arial"/>
              </a:rPr>
              <a:t>instance</a:t>
            </a:r>
            <a:r>
              <a:rPr b="0" spc="-10" dirty="0">
                <a:latin typeface="Arial"/>
                <a:cs typeface="Arial"/>
              </a:rPr>
              <a:t> </a:t>
            </a:r>
            <a:r>
              <a:rPr b="0" dirty="0">
                <a:latin typeface="Arial"/>
                <a:cs typeface="Arial"/>
              </a:rPr>
              <a:t>that</a:t>
            </a:r>
            <a:r>
              <a:rPr b="0" spc="-5" dirty="0">
                <a:latin typeface="Arial"/>
                <a:cs typeface="Arial"/>
              </a:rPr>
              <a:t> </a:t>
            </a:r>
            <a:r>
              <a:rPr b="0" dirty="0">
                <a:latin typeface="Arial"/>
                <a:cs typeface="Arial"/>
              </a:rPr>
              <a:t>is</a:t>
            </a:r>
            <a:r>
              <a:rPr b="0" spc="-20" dirty="0">
                <a:latin typeface="Arial"/>
                <a:cs typeface="Arial"/>
              </a:rPr>
              <a:t> </a:t>
            </a:r>
            <a:r>
              <a:rPr b="0" dirty="0">
                <a:latin typeface="Arial"/>
                <a:cs typeface="Arial"/>
              </a:rPr>
              <a:t>not</a:t>
            </a:r>
            <a:r>
              <a:rPr b="0" spc="-10" dirty="0">
                <a:latin typeface="Arial"/>
                <a:cs typeface="Arial"/>
              </a:rPr>
              <a:t> </a:t>
            </a:r>
            <a:r>
              <a:rPr b="0" dirty="0">
                <a:latin typeface="Arial"/>
                <a:cs typeface="Arial"/>
              </a:rPr>
              <a:t>a</a:t>
            </a:r>
            <a:r>
              <a:rPr b="0" spc="-15" dirty="0">
                <a:latin typeface="Arial"/>
                <a:cs typeface="Arial"/>
              </a:rPr>
              <a:t> </a:t>
            </a:r>
            <a:r>
              <a:rPr b="0" dirty="0">
                <a:latin typeface="Arial"/>
                <a:cs typeface="Arial"/>
              </a:rPr>
              <a:t>core</a:t>
            </a:r>
            <a:r>
              <a:rPr b="0" spc="-15" dirty="0">
                <a:latin typeface="Arial"/>
                <a:cs typeface="Arial"/>
              </a:rPr>
              <a:t> </a:t>
            </a:r>
            <a:r>
              <a:rPr b="0" dirty="0">
                <a:latin typeface="Arial"/>
                <a:cs typeface="Arial"/>
              </a:rPr>
              <a:t>instance</a:t>
            </a:r>
            <a:r>
              <a:rPr b="0" spc="-10" dirty="0">
                <a:latin typeface="Arial"/>
                <a:cs typeface="Arial"/>
              </a:rPr>
              <a:t> </a:t>
            </a:r>
            <a:r>
              <a:rPr b="0" dirty="0">
                <a:latin typeface="Arial"/>
                <a:cs typeface="Arial"/>
              </a:rPr>
              <a:t>and</a:t>
            </a:r>
            <a:r>
              <a:rPr b="0" spc="-5" dirty="0">
                <a:latin typeface="Arial"/>
                <a:cs typeface="Arial"/>
              </a:rPr>
              <a:t> </a:t>
            </a:r>
            <a:r>
              <a:rPr b="0" dirty="0">
                <a:latin typeface="Arial"/>
                <a:cs typeface="Arial"/>
              </a:rPr>
              <a:t>does</a:t>
            </a:r>
            <a:r>
              <a:rPr b="0" spc="-20" dirty="0">
                <a:latin typeface="Arial"/>
                <a:cs typeface="Arial"/>
              </a:rPr>
              <a:t> </a:t>
            </a:r>
            <a:r>
              <a:rPr b="0" dirty="0">
                <a:latin typeface="Arial"/>
                <a:cs typeface="Arial"/>
              </a:rPr>
              <a:t>not</a:t>
            </a:r>
            <a:r>
              <a:rPr b="0" spc="-15" dirty="0">
                <a:latin typeface="Arial"/>
                <a:cs typeface="Arial"/>
              </a:rPr>
              <a:t> </a:t>
            </a:r>
            <a:r>
              <a:rPr b="0" dirty="0">
                <a:latin typeface="Arial"/>
                <a:cs typeface="Arial"/>
              </a:rPr>
              <a:t>have</a:t>
            </a:r>
            <a:r>
              <a:rPr b="0" spc="-10" dirty="0">
                <a:latin typeface="Arial"/>
                <a:cs typeface="Arial"/>
              </a:rPr>
              <a:t> </a:t>
            </a:r>
            <a:r>
              <a:rPr b="0" dirty="0">
                <a:latin typeface="Arial"/>
                <a:cs typeface="Arial"/>
              </a:rPr>
              <a:t>one</a:t>
            </a:r>
            <a:r>
              <a:rPr b="0" spc="-10" dirty="0">
                <a:latin typeface="Arial"/>
                <a:cs typeface="Arial"/>
              </a:rPr>
              <a:t> </a:t>
            </a:r>
            <a:r>
              <a:rPr b="0" dirty="0">
                <a:latin typeface="Arial"/>
                <a:cs typeface="Arial"/>
              </a:rPr>
              <a:t>in </a:t>
            </a:r>
            <a:r>
              <a:rPr b="0" spc="-25" dirty="0">
                <a:latin typeface="Arial"/>
                <a:cs typeface="Arial"/>
              </a:rPr>
              <a:t>its </a:t>
            </a:r>
            <a:r>
              <a:rPr b="0" dirty="0">
                <a:latin typeface="Arial"/>
                <a:cs typeface="Arial"/>
              </a:rPr>
              <a:t>neighborhood</a:t>
            </a:r>
            <a:r>
              <a:rPr b="0" spc="-10" dirty="0">
                <a:latin typeface="Arial"/>
                <a:cs typeface="Arial"/>
              </a:rPr>
              <a:t> </a:t>
            </a:r>
            <a:r>
              <a:rPr b="0" dirty="0">
                <a:latin typeface="Arial"/>
                <a:cs typeface="Arial"/>
              </a:rPr>
              <a:t>is</a:t>
            </a:r>
            <a:r>
              <a:rPr b="0" spc="-40" dirty="0">
                <a:latin typeface="Arial"/>
                <a:cs typeface="Arial"/>
              </a:rPr>
              <a:t> </a:t>
            </a:r>
            <a:r>
              <a:rPr b="0" dirty="0">
                <a:latin typeface="Arial"/>
                <a:cs typeface="Arial"/>
              </a:rPr>
              <a:t>considered</a:t>
            </a:r>
            <a:r>
              <a:rPr b="0" spc="-10" dirty="0">
                <a:latin typeface="Arial"/>
                <a:cs typeface="Arial"/>
              </a:rPr>
              <a:t> </a:t>
            </a:r>
            <a:r>
              <a:rPr b="0" dirty="0">
                <a:latin typeface="Arial"/>
                <a:cs typeface="Arial"/>
              </a:rPr>
              <a:t>an</a:t>
            </a:r>
            <a:r>
              <a:rPr b="0" spc="-25" dirty="0">
                <a:latin typeface="Arial"/>
                <a:cs typeface="Arial"/>
              </a:rPr>
              <a:t> </a:t>
            </a:r>
            <a:r>
              <a:rPr spc="-10" dirty="0"/>
              <a:t>anomaly</a:t>
            </a:r>
            <a:r>
              <a:rPr b="0" spc="-10" dirty="0">
                <a:latin typeface="Arial"/>
                <a:cs typeface="Arial"/>
              </a:rPr>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FBDE7AE-E3D0-4EBE-9560-E10B2E5B86CF}"/>
                  </a:ext>
                </a:extLst>
              </p14:cNvPr>
              <p14:cNvContentPartPr/>
              <p14:nvPr/>
            </p14:nvContentPartPr>
            <p14:xfrm>
              <a:off x="1178640" y="2139480"/>
              <a:ext cx="7473600" cy="2348280"/>
            </p14:xfrm>
          </p:contentPart>
        </mc:Choice>
        <mc:Fallback xmlns="">
          <p:pic>
            <p:nvPicPr>
              <p:cNvPr id="4" name="Ink 3">
                <a:extLst>
                  <a:ext uri="{FF2B5EF4-FFF2-40B4-BE49-F238E27FC236}">
                    <a16:creationId xmlns:a16="http://schemas.microsoft.com/office/drawing/2014/main" id="{EFBDE7AE-E3D0-4EBE-9560-E10B2E5B86CF}"/>
                  </a:ext>
                </a:extLst>
              </p:cNvPr>
              <p:cNvPicPr/>
              <p:nvPr/>
            </p:nvPicPr>
            <p:blipFill>
              <a:blip r:embed="rId3"/>
              <a:stretch>
                <a:fillRect/>
              </a:stretch>
            </p:blipFill>
            <p:spPr>
              <a:xfrm>
                <a:off x="1169280" y="2130120"/>
                <a:ext cx="7492320" cy="2367000"/>
              </a:xfrm>
              <a:prstGeom prst="rect">
                <a:avLst/>
              </a:prstGeom>
            </p:spPr>
          </p:pic>
        </mc:Fallback>
      </mc:AlternateContent>
    </p:spTree>
    <p:extLst>
      <p:ext uri="{BB962C8B-B14F-4D97-AF65-F5344CB8AC3E}">
        <p14:creationId xmlns:p14="http://schemas.microsoft.com/office/powerpoint/2010/main" val="1606430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42024" y="1826957"/>
            <a:ext cx="3616325" cy="2523490"/>
            <a:chOff x="3130787" y="1640233"/>
            <a:chExt cx="3616325" cy="2523490"/>
          </a:xfrm>
        </p:grpSpPr>
        <p:pic>
          <p:nvPicPr>
            <p:cNvPr id="3" name="object 3"/>
            <p:cNvPicPr/>
            <p:nvPr/>
          </p:nvPicPr>
          <p:blipFill>
            <a:blip r:embed="rId2" cstate="print"/>
            <a:stretch>
              <a:fillRect/>
            </a:stretch>
          </p:blipFill>
          <p:spPr>
            <a:xfrm>
              <a:off x="3130787" y="1640233"/>
              <a:ext cx="3616285" cy="2523132"/>
            </a:xfrm>
            <a:prstGeom prst="rect">
              <a:avLst/>
            </a:prstGeom>
          </p:spPr>
        </p:pic>
        <p:pic>
          <p:nvPicPr>
            <p:cNvPr id="4" name="object 4"/>
            <p:cNvPicPr/>
            <p:nvPr/>
          </p:nvPicPr>
          <p:blipFill>
            <a:blip r:embed="rId3" cstate="print"/>
            <a:stretch>
              <a:fillRect/>
            </a:stretch>
          </p:blipFill>
          <p:spPr>
            <a:xfrm>
              <a:off x="6028944" y="3477767"/>
              <a:ext cx="86868" cy="86868"/>
            </a:xfrm>
            <a:prstGeom prst="rect">
              <a:avLst/>
            </a:prstGeom>
          </p:spPr>
        </p:pic>
      </p:grpSp>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latin typeface="+mj-lt"/>
                <a:cs typeface="Arial" panose="020B0604020202020204" pitchFamily="34" charset="0"/>
              </a:rPr>
              <a:t>Density-based - </a:t>
            </a:r>
            <a:r>
              <a:rPr spc="-290" dirty="0"/>
              <a:t>DBSCAN</a:t>
            </a:r>
          </a:p>
        </p:txBody>
      </p:sp>
      <p:sp>
        <p:nvSpPr>
          <p:cNvPr id="6" name="object 6"/>
          <p:cNvSpPr txBox="1"/>
          <p:nvPr/>
        </p:nvSpPr>
        <p:spPr>
          <a:xfrm>
            <a:off x="249427" y="1280541"/>
            <a:ext cx="2598420" cy="269240"/>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sz="1600" dirty="0">
                <a:solidFill>
                  <a:srgbClr val="352D22"/>
                </a:solidFill>
                <a:latin typeface="Arial"/>
                <a:cs typeface="Arial"/>
              </a:rPr>
              <a:t>Assuming</a:t>
            </a:r>
            <a:r>
              <a:rPr sz="1600" spc="-80" dirty="0">
                <a:solidFill>
                  <a:srgbClr val="352D22"/>
                </a:solidFill>
                <a:latin typeface="Arial"/>
                <a:cs typeface="Arial"/>
              </a:rPr>
              <a:t> </a:t>
            </a:r>
            <a:r>
              <a:rPr sz="1600" spc="-10" dirty="0">
                <a:solidFill>
                  <a:srgbClr val="352D22"/>
                </a:solidFill>
                <a:latin typeface="Arial"/>
                <a:cs typeface="Arial"/>
              </a:rPr>
              <a:t>min-</a:t>
            </a:r>
            <a:r>
              <a:rPr sz="1600" dirty="0">
                <a:solidFill>
                  <a:srgbClr val="352D22"/>
                </a:solidFill>
                <a:latin typeface="Arial"/>
                <a:cs typeface="Arial"/>
              </a:rPr>
              <a:t>sample</a:t>
            </a:r>
            <a:r>
              <a:rPr sz="1600" spc="-65" dirty="0">
                <a:solidFill>
                  <a:srgbClr val="352D22"/>
                </a:solidFill>
                <a:latin typeface="Arial"/>
                <a:cs typeface="Arial"/>
              </a:rPr>
              <a:t> </a:t>
            </a:r>
            <a:r>
              <a:rPr sz="1600" spc="-25" dirty="0">
                <a:solidFill>
                  <a:srgbClr val="352D22"/>
                </a:solidFill>
                <a:latin typeface="Arial"/>
                <a:cs typeface="Arial"/>
              </a:rPr>
              <a:t>=5</a:t>
            </a:r>
            <a:endParaRPr sz="1600" dirty="0">
              <a:latin typeface="Arial"/>
              <a:cs typeface="Arial"/>
            </a:endParaRPr>
          </a:p>
        </p:txBody>
      </p:sp>
      <p:sp>
        <p:nvSpPr>
          <p:cNvPr id="7" name="object 7"/>
          <p:cNvSpPr txBox="1"/>
          <p:nvPr/>
        </p:nvSpPr>
        <p:spPr>
          <a:xfrm>
            <a:off x="6737350" y="1845640"/>
            <a:ext cx="793115" cy="513715"/>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Not</a:t>
            </a:r>
            <a:r>
              <a:rPr sz="1600" spc="-30" dirty="0">
                <a:solidFill>
                  <a:srgbClr val="352D22"/>
                </a:solidFill>
                <a:latin typeface="Arial"/>
                <a:cs typeface="Arial"/>
              </a:rPr>
              <a:t> </a:t>
            </a:r>
            <a:r>
              <a:rPr sz="1600" spc="-20" dirty="0">
                <a:solidFill>
                  <a:srgbClr val="352D22"/>
                </a:solidFill>
                <a:latin typeface="Arial"/>
                <a:cs typeface="Arial"/>
              </a:rPr>
              <a:t>core</a:t>
            </a:r>
            <a:endParaRPr sz="1600" dirty="0">
              <a:latin typeface="Arial"/>
              <a:cs typeface="Arial"/>
            </a:endParaRPr>
          </a:p>
          <a:p>
            <a:pPr marL="12700">
              <a:lnSpc>
                <a:spcPct val="100000"/>
              </a:lnSpc>
              <a:spcBef>
                <a:spcPts val="5"/>
              </a:spcBef>
            </a:pPr>
            <a:r>
              <a:rPr sz="1600" spc="-10" dirty="0">
                <a:solidFill>
                  <a:srgbClr val="352D22"/>
                </a:solidFill>
                <a:latin typeface="Arial"/>
                <a:cs typeface="Arial"/>
              </a:rPr>
              <a:t>instance</a:t>
            </a:r>
            <a:endParaRPr sz="1600" dirty="0">
              <a:latin typeface="Arial"/>
              <a:cs typeface="Arial"/>
            </a:endParaRPr>
          </a:p>
        </p:txBody>
      </p:sp>
      <p:pic>
        <p:nvPicPr>
          <p:cNvPr id="8" name="object 8"/>
          <p:cNvPicPr/>
          <p:nvPr/>
        </p:nvPicPr>
        <p:blipFill>
          <a:blip r:embed="rId4" cstate="print"/>
          <a:stretch>
            <a:fillRect/>
          </a:stretch>
        </p:blipFill>
        <p:spPr>
          <a:xfrm>
            <a:off x="4193131" y="1618402"/>
            <a:ext cx="2588387" cy="1948688"/>
          </a:xfrm>
          <a:prstGeom prst="rect">
            <a:avLst/>
          </a:prstGeom>
        </p:spPr>
      </p:pic>
      <p:sp>
        <p:nvSpPr>
          <p:cNvPr id="9" name="object 9"/>
          <p:cNvSpPr txBox="1"/>
          <p:nvPr/>
        </p:nvSpPr>
        <p:spPr>
          <a:xfrm>
            <a:off x="5707126" y="1427479"/>
            <a:ext cx="127889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352D22"/>
                </a:solidFill>
                <a:latin typeface="Arial"/>
                <a:cs typeface="Arial"/>
              </a:rPr>
              <a:t>Core</a:t>
            </a:r>
            <a:r>
              <a:rPr sz="1600" spc="-45" dirty="0">
                <a:solidFill>
                  <a:srgbClr val="352D22"/>
                </a:solidFill>
                <a:latin typeface="Arial"/>
                <a:cs typeface="Arial"/>
              </a:rPr>
              <a:t> </a:t>
            </a:r>
            <a:r>
              <a:rPr sz="1600" spc="-10" dirty="0">
                <a:solidFill>
                  <a:srgbClr val="352D22"/>
                </a:solidFill>
                <a:latin typeface="Arial"/>
                <a:cs typeface="Arial"/>
              </a:rPr>
              <a:t>instance</a:t>
            </a:r>
            <a:endParaRPr sz="1600">
              <a:latin typeface="Arial"/>
              <a:cs typeface="Arial"/>
            </a:endParaRPr>
          </a:p>
        </p:txBody>
      </p:sp>
      <p:grpSp>
        <p:nvGrpSpPr>
          <p:cNvPr id="10" name="object 10"/>
          <p:cNvGrpSpPr/>
          <p:nvPr/>
        </p:nvGrpSpPr>
        <p:grpSpPr>
          <a:xfrm>
            <a:off x="3293364" y="2462783"/>
            <a:ext cx="2822575" cy="1313815"/>
            <a:chOff x="3293364" y="2462783"/>
            <a:chExt cx="2822575" cy="1313815"/>
          </a:xfrm>
        </p:grpSpPr>
        <p:pic>
          <p:nvPicPr>
            <p:cNvPr id="11" name="object 11"/>
            <p:cNvPicPr/>
            <p:nvPr/>
          </p:nvPicPr>
          <p:blipFill>
            <a:blip r:embed="rId5" cstate="print"/>
            <a:stretch>
              <a:fillRect/>
            </a:stretch>
          </p:blipFill>
          <p:spPr>
            <a:xfrm>
              <a:off x="3293364" y="2915411"/>
              <a:ext cx="1100327" cy="861060"/>
            </a:xfrm>
            <a:prstGeom prst="rect">
              <a:avLst/>
            </a:prstGeom>
          </p:spPr>
        </p:pic>
        <p:pic>
          <p:nvPicPr>
            <p:cNvPr id="12" name="object 12"/>
            <p:cNvPicPr/>
            <p:nvPr/>
          </p:nvPicPr>
          <p:blipFill>
            <a:blip r:embed="rId3" cstate="print"/>
            <a:stretch>
              <a:fillRect/>
            </a:stretch>
          </p:blipFill>
          <p:spPr>
            <a:xfrm>
              <a:off x="6028944" y="3477767"/>
              <a:ext cx="86868" cy="86868"/>
            </a:xfrm>
            <a:prstGeom prst="rect">
              <a:avLst/>
            </a:prstGeom>
          </p:spPr>
        </p:pic>
        <p:pic>
          <p:nvPicPr>
            <p:cNvPr id="13" name="object 13"/>
            <p:cNvPicPr/>
            <p:nvPr/>
          </p:nvPicPr>
          <p:blipFill>
            <a:blip r:embed="rId6" cstate="print"/>
            <a:stretch>
              <a:fillRect/>
            </a:stretch>
          </p:blipFill>
          <p:spPr>
            <a:xfrm>
              <a:off x="3496056" y="2871215"/>
              <a:ext cx="88392" cy="88392"/>
            </a:xfrm>
            <a:prstGeom prst="rect">
              <a:avLst/>
            </a:prstGeom>
          </p:spPr>
        </p:pic>
        <p:pic>
          <p:nvPicPr>
            <p:cNvPr id="14" name="object 14"/>
            <p:cNvPicPr/>
            <p:nvPr/>
          </p:nvPicPr>
          <p:blipFill>
            <a:blip r:embed="rId7" cstate="print"/>
            <a:stretch>
              <a:fillRect/>
            </a:stretch>
          </p:blipFill>
          <p:spPr>
            <a:xfrm>
              <a:off x="4140708" y="2697479"/>
              <a:ext cx="86868" cy="88392"/>
            </a:xfrm>
            <a:prstGeom prst="rect">
              <a:avLst/>
            </a:prstGeom>
          </p:spPr>
        </p:pic>
        <p:pic>
          <p:nvPicPr>
            <p:cNvPr id="15" name="object 15"/>
            <p:cNvPicPr/>
            <p:nvPr/>
          </p:nvPicPr>
          <p:blipFill>
            <a:blip r:embed="rId8" cstate="print"/>
            <a:stretch>
              <a:fillRect/>
            </a:stretch>
          </p:blipFill>
          <p:spPr>
            <a:xfrm>
              <a:off x="3726180" y="2462783"/>
              <a:ext cx="88392" cy="88392"/>
            </a:xfrm>
            <a:prstGeom prst="rect">
              <a:avLst/>
            </a:prstGeom>
          </p:spPr>
        </p:pic>
        <p:pic>
          <p:nvPicPr>
            <p:cNvPr id="16" name="object 16"/>
            <p:cNvPicPr/>
            <p:nvPr/>
          </p:nvPicPr>
          <p:blipFill>
            <a:blip r:embed="rId9" cstate="print"/>
            <a:stretch>
              <a:fillRect/>
            </a:stretch>
          </p:blipFill>
          <p:spPr>
            <a:xfrm>
              <a:off x="3566160" y="2630423"/>
              <a:ext cx="88391" cy="88392"/>
            </a:xfrm>
            <a:prstGeom prst="rect">
              <a:avLst/>
            </a:prstGeom>
          </p:spPr>
        </p:pic>
        <p:pic>
          <p:nvPicPr>
            <p:cNvPr id="17" name="object 17"/>
            <p:cNvPicPr/>
            <p:nvPr/>
          </p:nvPicPr>
          <p:blipFill>
            <a:blip r:embed="rId10" cstate="print"/>
            <a:stretch>
              <a:fillRect/>
            </a:stretch>
          </p:blipFill>
          <p:spPr>
            <a:xfrm>
              <a:off x="3902964" y="2676143"/>
              <a:ext cx="86868" cy="88392"/>
            </a:xfrm>
            <a:prstGeom prst="rect">
              <a:avLst/>
            </a:prstGeom>
          </p:spPr>
        </p:pic>
        <p:pic>
          <p:nvPicPr>
            <p:cNvPr id="18" name="object 18"/>
            <p:cNvPicPr/>
            <p:nvPr/>
          </p:nvPicPr>
          <p:blipFill>
            <a:blip r:embed="rId11" cstate="print"/>
            <a:stretch>
              <a:fillRect/>
            </a:stretch>
          </p:blipFill>
          <p:spPr>
            <a:xfrm>
              <a:off x="4482084" y="2987039"/>
              <a:ext cx="88392" cy="86868"/>
            </a:xfrm>
            <a:prstGeom prst="rect">
              <a:avLst/>
            </a:prstGeom>
          </p:spPr>
        </p:pic>
      </p:grpSp>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66A573E0-7185-0ED0-9DA9-884215AB8608}"/>
                  </a:ext>
                </a:extLst>
              </p14:cNvPr>
              <p14:cNvContentPartPr/>
              <p14:nvPr/>
            </p14:nvContentPartPr>
            <p14:xfrm>
              <a:off x="1006920" y="1542960"/>
              <a:ext cx="7973280" cy="1737360"/>
            </p14:xfrm>
          </p:contentPart>
        </mc:Choice>
        <mc:Fallback xmlns="">
          <p:pic>
            <p:nvPicPr>
              <p:cNvPr id="19" name="Ink 18">
                <a:extLst>
                  <a:ext uri="{FF2B5EF4-FFF2-40B4-BE49-F238E27FC236}">
                    <a16:creationId xmlns:a16="http://schemas.microsoft.com/office/drawing/2014/main" id="{66A573E0-7185-0ED0-9DA9-884215AB8608}"/>
                  </a:ext>
                </a:extLst>
              </p:cNvPr>
              <p:cNvPicPr/>
              <p:nvPr/>
            </p:nvPicPr>
            <p:blipFill>
              <a:blip r:embed="rId13"/>
              <a:stretch>
                <a:fillRect/>
              </a:stretch>
            </p:blipFill>
            <p:spPr>
              <a:xfrm>
                <a:off x="997560" y="1533600"/>
                <a:ext cx="7992000" cy="1756080"/>
              </a:xfrm>
              <a:prstGeom prst="rect">
                <a:avLst/>
              </a:prstGeom>
            </p:spPr>
          </p:pic>
        </mc:Fallback>
      </mc:AlternateContent>
    </p:spTree>
    <p:extLst>
      <p:ext uri="{BB962C8B-B14F-4D97-AF65-F5344CB8AC3E}">
        <p14:creationId xmlns:p14="http://schemas.microsoft.com/office/powerpoint/2010/main" val="799526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latin typeface="+mj-lt"/>
                <a:cs typeface="Arial" panose="020B0604020202020204" pitchFamily="34" charset="0"/>
              </a:rPr>
              <a:t>Density-based - </a:t>
            </a:r>
            <a:r>
              <a:rPr spc="-290" dirty="0"/>
              <a:t>DBSCAN</a:t>
            </a:r>
          </a:p>
        </p:txBody>
      </p:sp>
      <p:pic>
        <p:nvPicPr>
          <p:cNvPr id="3" name="object 3"/>
          <p:cNvPicPr/>
          <p:nvPr/>
        </p:nvPicPr>
        <p:blipFill>
          <a:blip r:embed="rId2" cstate="print"/>
          <a:stretch>
            <a:fillRect/>
          </a:stretch>
        </p:blipFill>
        <p:spPr>
          <a:xfrm>
            <a:off x="1076960" y="1861273"/>
            <a:ext cx="6602080" cy="2192684"/>
          </a:xfrm>
          <a:prstGeom prst="rect">
            <a:avLst/>
          </a:prstGeom>
        </p:spPr>
      </p:pic>
    </p:spTree>
    <p:extLst>
      <p:ext uri="{BB962C8B-B14F-4D97-AF65-F5344CB8AC3E}">
        <p14:creationId xmlns:p14="http://schemas.microsoft.com/office/powerpoint/2010/main" val="1518670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0550" y="501141"/>
            <a:ext cx="5739130" cy="505908"/>
          </a:xfrm>
          <a:prstGeom prst="rect">
            <a:avLst/>
          </a:prstGeom>
        </p:spPr>
        <p:txBody>
          <a:bodyPr vert="horz" wrap="square" lIns="0" tIns="13335" rIns="0" bIns="0" rtlCol="0">
            <a:spAutoFit/>
          </a:bodyPr>
          <a:lstStyle/>
          <a:p>
            <a:pPr marL="12700">
              <a:spcBef>
                <a:spcPts val="105"/>
              </a:spcBef>
            </a:pPr>
            <a:r>
              <a:rPr lang="en-US" dirty="0"/>
              <a:t>Distribution-Based </a:t>
            </a:r>
            <a:r>
              <a:rPr lang="en-US" dirty="0" smtClean="0"/>
              <a:t>Clustering</a:t>
            </a:r>
            <a:endParaRPr spc="-290" dirty="0"/>
          </a:p>
        </p:txBody>
      </p:sp>
      <p:pic>
        <p:nvPicPr>
          <p:cNvPr id="20" name="صورة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71550"/>
            <a:ext cx="7391400" cy="3979037"/>
          </a:xfrm>
          <a:prstGeom prst="rect">
            <a:avLst/>
          </a:prstGeom>
        </p:spPr>
      </p:pic>
    </p:spTree>
    <p:extLst>
      <p:ext uri="{BB962C8B-B14F-4D97-AF65-F5344CB8AC3E}">
        <p14:creationId xmlns:p14="http://schemas.microsoft.com/office/powerpoint/2010/main" val="1320449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24485">
              <a:lnSpc>
                <a:spcPct val="100000"/>
              </a:lnSpc>
              <a:spcBef>
                <a:spcPts val="105"/>
              </a:spcBef>
            </a:pPr>
            <a:r>
              <a:rPr lang="en-US" spc="-250" dirty="0"/>
              <a:t>Scenario</a:t>
            </a:r>
            <a:endParaRPr spc="-200"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14856"/>
            <a:ext cx="9067800" cy="3995294"/>
          </a:xfrm>
          <a:prstGeom prst="rect">
            <a:avLst/>
          </a:prstGeom>
        </p:spPr>
      </p:pic>
    </p:spTree>
    <p:extLst>
      <p:ext uri="{BB962C8B-B14F-4D97-AF65-F5344CB8AC3E}">
        <p14:creationId xmlns:p14="http://schemas.microsoft.com/office/powerpoint/2010/main" val="2948301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190750"/>
            <a:ext cx="5739130" cy="513715"/>
          </a:xfrm>
          <a:prstGeom prst="rect">
            <a:avLst/>
          </a:prstGeom>
        </p:spPr>
        <p:txBody>
          <a:bodyPr vert="horz" wrap="square" lIns="0" tIns="13335" rIns="0" bIns="0" rtlCol="0">
            <a:spAutoFit/>
          </a:bodyPr>
          <a:lstStyle/>
          <a:p>
            <a:pPr marL="12700">
              <a:lnSpc>
                <a:spcPct val="100000"/>
              </a:lnSpc>
              <a:spcBef>
                <a:spcPts val="105"/>
              </a:spcBef>
            </a:pPr>
            <a:r>
              <a:rPr lang="en-US" dirty="0">
                <a:latin typeface="+mj-lt"/>
                <a:cs typeface="Arial" panose="020B0604020202020204" pitchFamily="34" charset="0"/>
              </a:rPr>
              <a:t>Thank you</a:t>
            </a:r>
            <a:endParaRPr spc="-290" dirty="0"/>
          </a:p>
        </p:txBody>
      </p:sp>
      <p:sp>
        <p:nvSpPr>
          <p:cNvPr id="4" name="Text Placeholder 3">
            <a:extLst>
              <a:ext uri="{FF2B5EF4-FFF2-40B4-BE49-F238E27FC236}">
                <a16:creationId xmlns:a16="http://schemas.microsoft.com/office/drawing/2014/main" id="{BCABB315-C57C-A2F8-D86A-8EED78D2F357}"/>
              </a:ext>
            </a:extLst>
          </p:cNvPr>
          <p:cNvSpPr>
            <a:spLocks noGrp="1"/>
          </p:cNvSpPr>
          <p:nvPr>
            <p:ph type="body" idx="1"/>
          </p:nvPr>
        </p:nvSpPr>
        <p:spPr>
          <a:xfrm>
            <a:off x="390550" y="2800349"/>
            <a:ext cx="7767955" cy="276999"/>
          </a:xfrm>
        </p:spPr>
        <p:txBody>
          <a:bodyPr/>
          <a:lstStyle/>
          <a:p>
            <a:endParaRPr lang="en-US" dirty="0"/>
          </a:p>
        </p:txBody>
      </p:sp>
    </p:spTree>
    <p:extLst>
      <p:ext uri="{BB962C8B-B14F-4D97-AF65-F5344CB8AC3E}">
        <p14:creationId xmlns:p14="http://schemas.microsoft.com/office/powerpoint/2010/main" val="859703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A895-E932-6652-2C09-76026826360B}"/>
              </a:ext>
            </a:extLst>
          </p:cNvPr>
          <p:cNvSpPr>
            <a:spLocks noGrp="1"/>
          </p:cNvSpPr>
          <p:nvPr>
            <p:ph type="title"/>
          </p:nvPr>
        </p:nvSpPr>
        <p:spPr>
          <a:xfrm>
            <a:off x="390550" y="501141"/>
            <a:ext cx="5739130" cy="492443"/>
          </a:xfrm>
        </p:spPr>
        <p:txBody>
          <a:bodyPr/>
          <a:lstStyle/>
          <a:p>
            <a:r>
              <a:rPr lang="en-US" dirty="0"/>
              <a:t>Applications</a:t>
            </a:r>
          </a:p>
        </p:txBody>
      </p:sp>
      <p:sp>
        <p:nvSpPr>
          <p:cNvPr id="3" name="Text Placeholder 2">
            <a:extLst>
              <a:ext uri="{FF2B5EF4-FFF2-40B4-BE49-F238E27FC236}">
                <a16:creationId xmlns:a16="http://schemas.microsoft.com/office/drawing/2014/main" id="{F5EA91F8-A7E4-741B-7E55-FBACBEFEF357}"/>
              </a:ext>
            </a:extLst>
          </p:cNvPr>
          <p:cNvSpPr>
            <a:spLocks noGrp="1"/>
          </p:cNvSpPr>
          <p:nvPr>
            <p:ph type="body" idx="1"/>
          </p:nvPr>
        </p:nvSpPr>
        <p:spPr>
          <a:xfrm>
            <a:off x="390550" y="1298575"/>
            <a:ext cx="7767955" cy="1854354"/>
          </a:xfrm>
        </p:spPr>
        <p:txBody>
          <a:bodyPr/>
          <a:lstStyle/>
          <a:p>
            <a:pPr marL="285750" indent="-285750">
              <a:spcAft>
                <a:spcPts val="300"/>
              </a:spcAft>
              <a:buFont typeface="Arial" panose="020B0604020202020204" pitchFamily="34" charset="0"/>
              <a:buChar char="•"/>
            </a:pPr>
            <a:r>
              <a:rPr lang="en-US" b="0" i="0" dirty="0">
                <a:solidFill>
                  <a:srgbClr val="292929"/>
                </a:solidFill>
                <a:effectLst/>
                <a:latin typeface="Arial" panose="020B0604020202020204" pitchFamily="34" charset="0"/>
                <a:cs typeface="Arial" panose="020B0604020202020204" pitchFamily="34" charset="0"/>
              </a:rPr>
              <a:t>Medical research</a:t>
            </a:r>
          </a:p>
          <a:p>
            <a:pPr marL="285750" indent="-285750">
              <a:spcAft>
                <a:spcPts val="300"/>
              </a:spcAft>
              <a:buFont typeface="Arial" panose="020B0604020202020204" pitchFamily="34" charset="0"/>
              <a:buChar char="•"/>
            </a:pPr>
            <a:r>
              <a:rPr lang="en-US" b="0" dirty="0">
                <a:solidFill>
                  <a:srgbClr val="292929"/>
                </a:solidFill>
                <a:latin typeface="Arial" panose="020B0604020202020204" pitchFamily="34" charset="0"/>
                <a:cs typeface="Arial" panose="020B0604020202020204" pitchFamily="34" charset="0"/>
              </a:rPr>
              <a:t>Customer Segmentation</a:t>
            </a:r>
          </a:p>
          <a:p>
            <a:pPr marL="285750" indent="-285750">
              <a:spcAft>
                <a:spcPts val="300"/>
              </a:spcAft>
              <a:buFont typeface="Arial" panose="020B0604020202020204" pitchFamily="34" charset="0"/>
              <a:buChar char="•"/>
            </a:pPr>
            <a:r>
              <a:rPr lang="en-US" b="0" dirty="0">
                <a:solidFill>
                  <a:srgbClr val="292929"/>
                </a:solidFill>
                <a:latin typeface="Arial" panose="020B0604020202020204" pitchFamily="34" charset="0"/>
                <a:cs typeface="Arial" panose="020B0604020202020204" pitchFamily="34" charset="0"/>
              </a:rPr>
              <a:t>Marketing</a:t>
            </a:r>
          </a:p>
          <a:p>
            <a:pPr marL="285750" indent="-285750">
              <a:spcAft>
                <a:spcPts val="300"/>
              </a:spcAft>
              <a:buFont typeface="Arial" panose="020B0604020202020204" pitchFamily="34" charset="0"/>
              <a:buChar char="•"/>
            </a:pPr>
            <a:r>
              <a:rPr lang="en-US" b="0" dirty="0">
                <a:solidFill>
                  <a:srgbClr val="292929"/>
                </a:solidFill>
                <a:latin typeface="Arial" panose="020B0604020202020204" pitchFamily="34" charset="0"/>
                <a:cs typeface="Arial" panose="020B0604020202020204" pitchFamily="34" charset="0"/>
              </a:rPr>
              <a:t>Recommendation Systems</a:t>
            </a:r>
          </a:p>
          <a:p>
            <a:pPr marL="285750" indent="-285750">
              <a:spcAft>
                <a:spcPts val="300"/>
              </a:spcAft>
              <a:buFont typeface="Arial" panose="020B0604020202020204" pitchFamily="34" charset="0"/>
              <a:buChar char="•"/>
            </a:pPr>
            <a:r>
              <a:rPr lang="en-US" b="0" dirty="0"/>
              <a:t>Document clustering</a:t>
            </a:r>
          </a:p>
          <a:p>
            <a:pPr marL="285750" indent="-285750">
              <a:spcAft>
                <a:spcPts val="300"/>
              </a:spcAft>
              <a:buFont typeface="Arial" panose="020B0604020202020204" pitchFamily="34" charset="0"/>
              <a:buChar char="•"/>
            </a:pPr>
            <a:endParaRPr lang="en-US" b="0" dirty="0"/>
          </a:p>
        </p:txBody>
      </p:sp>
    </p:spTree>
    <p:extLst>
      <p:ext uri="{BB962C8B-B14F-4D97-AF65-F5344CB8AC3E}">
        <p14:creationId xmlns:p14="http://schemas.microsoft.com/office/powerpoint/2010/main" val="4117697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6B31-B31A-D3FD-21EE-A67993A52C53}"/>
              </a:ext>
            </a:extLst>
          </p:cNvPr>
          <p:cNvSpPr>
            <a:spLocks noGrp="1"/>
          </p:cNvSpPr>
          <p:nvPr>
            <p:ph type="title"/>
          </p:nvPr>
        </p:nvSpPr>
        <p:spPr>
          <a:xfrm>
            <a:off x="390550" y="501141"/>
            <a:ext cx="5739130" cy="492443"/>
          </a:xfrm>
        </p:spPr>
        <p:txBody>
          <a:bodyPr/>
          <a:lstStyle/>
          <a:p>
            <a:r>
              <a:rPr lang="en-US" dirty="0"/>
              <a:t>Clustering Algorithms</a:t>
            </a:r>
          </a:p>
        </p:txBody>
      </p:sp>
      <p:sp>
        <p:nvSpPr>
          <p:cNvPr id="3" name="Text Placeholder 2">
            <a:extLst>
              <a:ext uri="{FF2B5EF4-FFF2-40B4-BE49-F238E27FC236}">
                <a16:creationId xmlns:a16="http://schemas.microsoft.com/office/drawing/2014/main" id="{9B9B1457-9755-26DD-1944-252BD0490B71}"/>
              </a:ext>
            </a:extLst>
          </p:cNvPr>
          <p:cNvSpPr>
            <a:spLocks noGrp="1"/>
          </p:cNvSpPr>
          <p:nvPr>
            <p:ph type="body" idx="1"/>
          </p:nvPr>
        </p:nvSpPr>
        <p:spPr>
          <a:xfrm>
            <a:off x="390550" y="1504950"/>
            <a:ext cx="7767955" cy="2923877"/>
          </a:xfrm>
        </p:spPr>
        <p:txBody>
          <a:bodyPr/>
          <a:lstStyle/>
          <a:p>
            <a:pPr marL="285750" indent="-285750" algn="l">
              <a:buFont typeface="Arial" panose="020B0604020202020204" pitchFamily="34" charset="0"/>
              <a:buChar char="•"/>
            </a:pPr>
            <a:r>
              <a:rPr lang="en-US" b="1" i="0" dirty="0">
                <a:solidFill>
                  <a:srgbClr val="292929"/>
                </a:solidFill>
                <a:effectLst/>
                <a:latin typeface="Arial" panose="020B0604020202020204" pitchFamily="34" charset="0"/>
                <a:cs typeface="Arial" panose="020B0604020202020204" pitchFamily="34" charset="0"/>
              </a:rPr>
              <a:t>Partitional Clustering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K-means, K-</a:t>
            </a:r>
            <a:r>
              <a:rPr lang="en-US" sz="1600" dirty="0" err="1">
                <a:latin typeface="Arial" panose="020B0604020202020204" pitchFamily="34" charset="0"/>
                <a:cs typeface="Arial" panose="020B0604020202020204" pitchFamily="34" charset="0"/>
              </a:rPr>
              <a:t>mediods</a:t>
            </a:r>
            <a:endParaRPr lang="en-US" sz="16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0" dirty="0">
                <a:solidFill>
                  <a:srgbClr val="292929"/>
                </a:solidFill>
                <a:effectLst/>
                <a:latin typeface="Arial" panose="020B0604020202020204" pitchFamily="34" charset="0"/>
                <a:cs typeface="Arial" panose="020B0604020202020204" pitchFamily="34" charset="0"/>
              </a:rPr>
              <a:t>Hierarchical Clustering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Agglomerative algorithm</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Divisive algorithm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Density-based clustering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DBSCAN, OPTICS, Meanshift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Distribution-based clustering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Expectation Maximization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6330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3" name="object 3"/>
          <p:cNvSpPr txBox="1"/>
          <p:nvPr/>
        </p:nvSpPr>
        <p:spPr>
          <a:xfrm>
            <a:off x="390550" y="1406779"/>
            <a:ext cx="7279640" cy="1000760"/>
          </a:xfrm>
          <a:prstGeom prst="rect">
            <a:avLst/>
          </a:prstGeom>
        </p:spPr>
        <p:txBody>
          <a:bodyPr vert="horz" wrap="square" lIns="0" tIns="12065" rIns="0" bIns="0" rtlCol="0">
            <a:spAutoFit/>
          </a:bodyPr>
          <a:lstStyle/>
          <a:p>
            <a:pPr marL="299085" marR="5080" indent="-28702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sz="1600" dirty="0">
                <a:solidFill>
                  <a:srgbClr val="352D22"/>
                </a:solidFill>
                <a:latin typeface="Arial"/>
                <a:cs typeface="Arial"/>
              </a:rPr>
              <a:t>The</a:t>
            </a:r>
            <a:r>
              <a:rPr sz="1600" spc="-45" dirty="0">
                <a:solidFill>
                  <a:srgbClr val="352D22"/>
                </a:solidFill>
                <a:latin typeface="Arial"/>
                <a:cs typeface="Arial"/>
              </a:rPr>
              <a:t> </a:t>
            </a:r>
            <a:r>
              <a:rPr sz="1600" spc="-20" dirty="0">
                <a:solidFill>
                  <a:srgbClr val="352D22"/>
                </a:solidFill>
                <a:latin typeface="Arial"/>
                <a:cs typeface="Arial"/>
              </a:rPr>
              <a:t>K-</a:t>
            </a:r>
            <a:r>
              <a:rPr sz="1600" dirty="0">
                <a:solidFill>
                  <a:srgbClr val="352D22"/>
                </a:solidFill>
                <a:latin typeface="Arial"/>
                <a:cs typeface="Arial"/>
              </a:rPr>
              <a:t>Means</a:t>
            </a:r>
            <a:r>
              <a:rPr sz="1600" spc="-40" dirty="0">
                <a:solidFill>
                  <a:srgbClr val="352D22"/>
                </a:solidFill>
                <a:latin typeface="Arial"/>
                <a:cs typeface="Arial"/>
              </a:rPr>
              <a:t> </a:t>
            </a:r>
            <a:r>
              <a:rPr sz="1600" dirty="0">
                <a:solidFill>
                  <a:srgbClr val="352D22"/>
                </a:solidFill>
                <a:latin typeface="Arial"/>
                <a:cs typeface="Arial"/>
              </a:rPr>
              <a:t>algorithm</a:t>
            </a:r>
            <a:r>
              <a:rPr sz="1600" spc="-35" dirty="0">
                <a:solidFill>
                  <a:srgbClr val="352D22"/>
                </a:solidFill>
                <a:latin typeface="Arial"/>
                <a:cs typeface="Arial"/>
              </a:rPr>
              <a:t> </a:t>
            </a:r>
            <a:r>
              <a:rPr sz="1600" dirty="0">
                <a:solidFill>
                  <a:srgbClr val="352D22"/>
                </a:solidFill>
                <a:latin typeface="Arial"/>
                <a:cs typeface="Arial"/>
              </a:rPr>
              <a:t>is</a:t>
            </a:r>
            <a:r>
              <a:rPr sz="1600" spc="-50" dirty="0">
                <a:solidFill>
                  <a:srgbClr val="352D22"/>
                </a:solidFill>
                <a:latin typeface="Arial"/>
                <a:cs typeface="Arial"/>
              </a:rPr>
              <a:t> </a:t>
            </a:r>
            <a:r>
              <a:rPr sz="1600" dirty="0">
                <a:solidFill>
                  <a:srgbClr val="352D22"/>
                </a:solidFill>
                <a:latin typeface="Arial"/>
                <a:cs typeface="Arial"/>
              </a:rPr>
              <a:t>a</a:t>
            </a:r>
            <a:r>
              <a:rPr sz="1600" spc="-45" dirty="0">
                <a:solidFill>
                  <a:srgbClr val="352D22"/>
                </a:solidFill>
                <a:latin typeface="Arial"/>
                <a:cs typeface="Arial"/>
              </a:rPr>
              <a:t> </a:t>
            </a:r>
            <a:r>
              <a:rPr sz="1600" dirty="0">
                <a:solidFill>
                  <a:srgbClr val="352D22"/>
                </a:solidFill>
                <a:latin typeface="Arial"/>
                <a:cs typeface="Arial"/>
              </a:rPr>
              <a:t>simple</a:t>
            </a:r>
            <a:r>
              <a:rPr sz="1600" spc="-55" dirty="0">
                <a:solidFill>
                  <a:srgbClr val="352D22"/>
                </a:solidFill>
                <a:latin typeface="Arial"/>
                <a:cs typeface="Arial"/>
              </a:rPr>
              <a:t> </a:t>
            </a:r>
            <a:r>
              <a:rPr sz="1600" dirty="0">
                <a:solidFill>
                  <a:srgbClr val="352D22"/>
                </a:solidFill>
                <a:latin typeface="Arial"/>
                <a:cs typeface="Arial"/>
              </a:rPr>
              <a:t>algorithm</a:t>
            </a:r>
            <a:r>
              <a:rPr sz="1600" spc="-45" dirty="0">
                <a:solidFill>
                  <a:srgbClr val="352D22"/>
                </a:solidFill>
                <a:latin typeface="Arial"/>
                <a:cs typeface="Arial"/>
              </a:rPr>
              <a:t> </a:t>
            </a:r>
            <a:r>
              <a:rPr sz="1600" dirty="0">
                <a:solidFill>
                  <a:srgbClr val="352D22"/>
                </a:solidFill>
                <a:latin typeface="Arial"/>
                <a:cs typeface="Arial"/>
              </a:rPr>
              <a:t>capable</a:t>
            </a:r>
            <a:r>
              <a:rPr sz="1600" spc="-60" dirty="0">
                <a:solidFill>
                  <a:srgbClr val="352D22"/>
                </a:solidFill>
                <a:latin typeface="Arial"/>
                <a:cs typeface="Arial"/>
              </a:rPr>
              <a:t> </a:t>
            </a:r>
            <a:r>
              <a:rPr sz="1600" dirty="0">
                <a:solidFill>
                  <a:srgbClr val="352D22"/>
                </a:solidFill>
                <a:latin typeface="Arial"/>
                <a:cs typeface="Arial"/>
              </a:rPr>
              <a:t>of</a:t>
            </a:r>
            <a:r>
              <a:rPr sz="1600" spc="-40" dirty="0">
                <a:solidFill>
                  <a:srgbClr val="352D22"/>
                </a:solidFill>
                <a:latin typeface="Arial"/>
                <a:cs typeface="Arial"/>
              </a:rPr>
              <a:t> </a:t>
            </a:r>
            <a:r>
              <a:rPr sz="1600" dirty="0">
                <a:solidFill>
                  <a:srgbClr val="352D22"/>
                </a:solidFill>
                <a:latin typeface="Arial"/>
                <a:cs typeface="Arial"/>
              </a:rPr>
              <a:t>clustering</a:t>
            </a:r>
            <a:r>
              <a:rPr sz="1600" spc="-25" dirty="0">
                <a:solidFill>
                  <a:srgbClr val="352D22"/>
                </a:solidFill>
                <a:latin typeface="Arial"/>
                <a:cs typeface="Arial"/>
              </a:rPr>
              <a:t> </a:t>
            </a:r>
            <a:r>
              <a:rPr sz="1600" dirty="0">
                <a:solidFill>
                  <a:srgbClr val="352D22"/>
                </a:solidFill>
                <a:latin typeface="Arial"/>
                <a:cs typeface="Arial"/>
              </a:rPr>
              <a:t>this</a:t>
            </a:r>
            <a:r>
              <a:rPr sz="1600" spc="-45" dirty="0">
                <a:solidFill>
                  <a:srgbClr val="352D22"/>
                </a:solidFill>
                <a:latin typeface="Arial"/>
                <a:cs typeface="Arial"/>
              </a:rPr>
              <a:t> </a:t>
            </a:r>
            <a:r>
              <a:rPr sz="1600" dirty="0">
                <a:solidFill>
                  <a:srgbClr val="352D22"/>
                </a:solidFill>
                <a:latin typeface="Arial"/>
                <a:cs typeface="Arial"/>
              </a:rPr>
              <a:t>kind</a:t>
            </a:r>
            <a:r>
              <a:rPr sz="1600" spc="-50" dirty="0">
                <a:solidFill>
                  <a:srgbClr val="352D22"/>
                </a:solidFill>
                <a:latin typeface="Arial"/>
                <a:cs typeface="Arial"/>
              </a:rPr>
              <a:t> </a:t>
            </a:r>
            <a:r>
              <a:rPr sz="1600" spc="-25" dirty="0">
                <a:solidFill>
                  <a:srgbClr val="352D22"/>
                </a:solidFill>
                <a:latin typeface="Arial"/>
                <a:cs typeface="Arial"/>
              </a:rPr>
              <a:t>of </a:t>
            </a:r>
            <a:r>
              <a:rPr sz="1600" dirty="0">
                <a:solidFill>
                  <a:srgbClr val="352D22"/>
                </a:solidFill>
                <a:latin typeface="Arial"/>
                <a:cs typeface="Arial"/>
              </a:rPr>
              <a:t>dataset</a:t>
            </a:r>
            <a:r>
              <a:rPr sz="1600" spc="-45" dirty="0">
                <a:solidFill>
                  <a:srgbClr val="352D22"/>
                </a:solidFill>
                <a:latin typeface="Arial"/>
                <a:cs typeface="Arial"/>
              </a:rPr>
              <a:t> </a:t>
            </a:r>
            <a:r>
              <a:rPr sz="1600" dirty="0">
                <a:solidFill>
                  <a:srgbClr val="352D22"/>
                </a:solidFill>
                <a:latin typeface="Arial"/>
                <a:cs typeface="Arial"/>
              </a:rPr>
              <a:t>very</a:t>
            </a:r>
            <a:r>
              <a:rPr sz="1600" spc="-35" dirty="0">
                <a:solidFill>
                  <a:srgbClr val="352D22"/>
                </a:solidFill>
                <a:latin typeface="Arial"/>
                <a:cs typeface="Arial"/>
              </a:rPr>
              <a:t> </a:t>
            </a:r>
            <a:r>
              <a:rPr sz="1600" dirty="0">
                <a:solidFill>
                  <a:srgbClr val="352D22"/>
                </a:solidFill>
                <a:latin typeface="Arial"/>
                <a:cs typeface="Arial"/>
              </a:rPr>
              <a:t>quickly</a:t>
            </a:r>
            <a:r>
              <a:rPr sz="1600" spc="-70" dirty="0">
                <a:solidFill>
                  <a:srgbClr val="352D22"/>
                </a:solidFill>
                <a:latin typeface="Arial"/>
                <a:cs typeface="Arial"/>
              </a:rPr>
              <a:t> </a:t>
            </a:r>
            <a:r>
              <a:rPr sz="1600" dirty="0">
                <a:solidFill>
                  <a:srgbClr val="352D22"/>
                </a:solidFill>
                <a:latin typeface="Arial"/>
                <a:cs typeface="Arial"/>
              </a:rPr>
              <a:t>and</a:t>
            </a:r>
            <a:r>
              <a:rPr sz="1600" spc="-40" dirty="0">
                <a:solidFill>
                  <a:srgbClr val="352D22"/>
                </a:solidFill>
                <a:latin typeface="Arial"/>
                <a:cs typeface="Arial"/>
              </a:rPr>
              <a:t> </a:t>
            </a:r>
            <a:r>
              <a:rPr sz="1600" dirty="0">
                <a:solidFill>
                  <a:srgbClr val="352D22"/>
                </a:solidFill>
                <a:latin typeface="Arial"/>
                <a:cs typeface="Arial"/>
              </a:rPr>
              <a:t>efficiently,</a:t>
            </a:r>
            <a:r>
              <a:rPr sz="1600" spc="-35" dirty="0">
                <a:solidFill>
                  <a:srgbClr val="352D22"/>
                </a:solidFill>
                <a:latin typeface="Arial"/>
                <a:cs typeface="Arial"/>
              </a:rPr>
              <a:t> </a:t>
            </a:r>
            <a:r>
              <a:rPr sz="1600" dirty="0">
                <a:solidFill>
                  <a:srgbClr val="352D22"/>
                </a:solidFill>
                <a:latin typeface="Arial"/>
                <a:cs typeface="Arial"/>
              </a:rPr>
              <a:t>often</a:t>
            </a:r>
            <a:r>
              <a:rPr sz="1600" spc="-35" dirty="0">
                <a:solidFill>
                  <a:srgbClr val="352D22"/>
                </a:solidFill>
                <a:latin typeface="Arial"/>
                <a:cs typeface="Arial"/>
              </a:rPr>
              <a:t> </a:t>
            </a:r>
            <a:r>
              <a:rPr sz="1600" dirty="0">
                <a:solidFill>
                  <a:srgbClr val="352D22"/>
                </a:solidFill>
                <a:latin typeface="Arial"/>
                <a:cs typeface="Arial"/>
              </a:rPr>
              <a:t>in</a:t>
            </a:r>
            <a:r>
              <a:rPr sz="1600" spc="-50" dirty="0">
                <a:solidFill>
                  <a:srgbClr val="352D22"/>
                </a:solidFill>
                <a:latin typeface="Arial"/>
                <a:cs typeface="Arial"/>
              </a:rPr>
              <a:t> </a:t>
            </a:r>
            <a:r>
              <a:rPr sz="1600" dirty="0">
                <a:solidFill>
                  <a:srgbClr val="352D22"/>
                </a:solidFill>
                <a:latin typeface="Arial"/>
                <a:cs typeface="Arial"/>
              </a:rPr>
              <a:t>just</a:t>
            </a:r>
            <a:r>
              <a:rPr sz="1600" spc="-50" dirty="0">
                <a:solidFill>
                  <a:srgbClr val="352D22"/>
                </a:solidFill>
                <a:latin typeface="Arial"/>
                <a:cs typeface="Arial"/>
              </a:rPr>
              <a:t> </a:t>
            </a:r>
            <a:r>
              <a:rPr sz="1600" dirty="0">
                <a:solidFill>
                  <a:srgbClr val="352D22"/>
                </a:solidFill>
                <a:latin typeface="Arial"/>
                <a:cs typeface="Arial"/>
              </a:rPr>
              <a:t>a</a:t>
            </a:r>
            <a:r>
              <a:rPr sz="1600" spc="-50" dirty="0">
                <a:solidFill>
                  <a:srgbClr val="352D22"/>
                </a:solidFill>
                <a:latin typeface="Arial"/>
                <a:cs typeface="Arial"/>
              </a:rPr>
              <a:t> </a:t>
            </a:r>
            <a:r>
              <a:rPr sz="1600" dirty="0">
                <a:solidFill>
                  <a:srgbClr val="352D22"/>
                </a:solidFill>
                <a:latin typeface="Arial"/>
                <a:cs typeface="Arial"/>
              </a:rPr>
              <a:t>few</a:t>
            </a:r>
            <a:r>
              <a:rPr sz="1600" spc="-40" dirty="0">
                <a:solidFill>
                  <a:srgbClr val="352D22"/>
                </a:solidFill>
                <a:latin typeface="Arial"/>
                <a:cs typeface="Arial"/>
              </a:rPr>
              <a:t> </a:t>
            </a:r>
            <a:r>
              <a:rPr sz="1600" spc="-10" dirty="0">
                <a:solidFill>
                  <a:srgbClr val="352D22"/>
                </a:solidFill>
                <a:latin typeface="Arial"/>
                <a:cs typeface="Arial"/>
              </a:rPr>
              <a:t>iterations.</a:t>
            </a:r>
            <a:endParaRPr sz="1600" dirty="0">
              <a:latin typeface="Arial"/>
              <a:cs typeface="Arial"/>
            </a:endParaRPr>
          </a:p>
          <a:p>
            <a:pPr>
              <a:lnSpc>
                <a:spcPct val="100000"/>
              </a:lnSpc>
              <a:spcBef>
                <a:spcPts val="20"/>
              </a:spcBef>
            </a:pPr>
            <a:endParaRPr sz="1650" dirty="0">
              <a:latin typeface="Arial"/>
              <a:cs typeface="Arial"/>
            </a:endParaRPr>
          </a:p>
          <a:p>
            <a:pPr marL="12700">
              <a:lnSpc>
                <a:spcPct val="100000"/>
              </a:lnSpc>
            </a:pPr>
            <a:r>
              <a:rPr sz="1600" dirty="0">
                <a:solidFill>
                  <a:srgbClr val="352D22"/>
                </a:solidFill>
                <a:latin typeface="Arial"/>
                <a:cs typeface="Arial"/>
              </a:rPr>
              <a:t>But</a:t>
            </a:r>
            <a:r>
              <a:rPr sz="1600" spc="-40" dirty="0">
                <a:solidFill>
                  <a:srgbClr val="352D22"/>
                </a:solidFill>
                <a:latin typeface="Arial"/>
                <a:cs typeface="Arial"/>
              </a:rPr>
              <a:t> </a:t>
            </a:r>
            <a:r>
              <a:rPr sz="1600" dirty="0">
                <a:solidFill>
                  <a:srgbClr val="352D22"/>
                </a:solidFill>
                <a:latin typeface="Arial"/>
                <a:cs typeface="Arial"/>
              </a:rPr>
              <a:t>how</a:t>
            </a:r>
            <a:r>
              <a:rPr lang="en-US" sz="1600" dirty="0">
                <a:solidFill>
                  <a:srgbClr val="352D22"/>
                </a:solidFill>
                <a:latin typeface="Arial"/>
                <a:cs typeface="Arial"/>
              </a:rPr>
              <a:t> does</a:t>
            </a:r>
            <a:r>
              <a:rPr sz="1600" spc="-25" dirty="0">
                <a:solidFill>
                  <a:srgbClr val="352D22"/>
                </a:solidFill>
                <a:latin typeface="Arial"/>
                <a:cs typeface="Arial"/>
              </a:rPr>
              <a:t> </a:t>
            </a:r>
            <a:r>
              <a:rPr sz="1600" dirty="0">
                <a:solidFill>
                  <a:srgbClr val="352D22"/>
                </a:solidFill>
                <a:latin typeface="Arial"/>
                <a:cs typeface="Arial"/>
              </a:rPr>
              <a:t>it</a:t>
            </a:r>
            <a:r>
              <a:rPr sz="1600" spc="-40" dirty="0">
                <a:solidFill>
                  <a:srgbClr val="352D22"/>
                </a:solidFill>
                <a:latin typeface="Arial"/>
                <a:cs typeface="Arial"/>
              </a:rPr>
              <a:t> </a:t>
            </a:r>
            <a:r>
              <a:rPr sz="1600" dirty="0">
                <a:solidFill>
                  <a:srgbClr val="352D22"/>
                </a:solidFill>
                <a:latin typeface="Arial"/>
                <a:cs typeface="Arial"/>
              </a:rPr>
              <a:t>work</a:t>
            </a:r>
            <a:r>
              <a:rPr sz="1600" spc="-60" dirty="0">
                <a:solidFill>
                  <a:srgbClr val="352D22"/>
                </a:solidFill>
                <a:latin typeface="Arial"/>
                <a:cs typeface="Arial"/>
              </a:rPr>
              <a:t>?</a:t>
            </a:r>
            <a:endParaRPr sz="1600" dirty="0">
              <a:latin typeface="Arial"/>
              <a:cs typeface="Arial"/>
            </a:endParaRPr>
          </a:p>
        </p:txBody>
      </p:sp>
      <p:pic>
        <p:nvPicPr>
          <p:cNvPr id="4" name="object 4"/>
          <p:cNvPicPr/>
          <p:nvPr/>
        </p:nvPicPr>
        <p:blipFill>
          <a:blip r:embed="rId2" cstate="print"/>
          <a:stretch>
            <a:fillRect/>
          </a:stretch>
        </p:blipFill>
        <p:spPr>
          <a:xfrm>
            <a:off x="2939498" y="2237504"/>
            <a:ext cx="4827278" cy="2284347"/>
          </a:xfrm>
          <a:prstGeom prst="rect">
            <a:avLst/>
          </a:prstGeom>
        </p:spPr>
      </p:pic>
    </p:spTree>
    <p:extLst>
      <p:ext uri="{BB962C8B-B14F-4D97-AF65-F5344CB8AC3E}">
        <p14:creationId xmlns:p14="http://schemas.microsoft.com/office/powerpoint/2010/main" val="1591877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68303" y="1620421"/>
            <a:ext cx="3616285" cy="2523132"/>
            <a:chOff x="3068303" y="1620421"/>
            <a:chExt cx="3616285" cy="2523132"/>
          </a:xfrm>
        </p:grpSpPr>
        <p:pic>
          <p:nvPicPr>
            <p:cNvPr id="3" name="object 3"/>
            <p:cNvPicPr/>
            <p:nvPr/>
          </p:nvPicPr>
          <p:blipFill>
            <a:blip r:embed="rId2" cstate="print"/>
            <a:stretch>
              <a:fillRect/>
            </a:stretch>
          </p:blipFill>
          <p:spPr>
            <a:xfrm>
              <a:off x="3068303" y="1620421"/>
              <a:ext cx="3616285" cy="2523132"/>
            </a:xfrm>
            <a:prstGeom prst="rect">
              <a:avLst/>
            </a:prstGeom>
          </p:spPr>
        </p:pic>
        <p:pic>
          <p:nvPicPr>
            <p:cNvPr id="4" name="object 4"/>
            <p:cNvPicPr/>
            <p:nvPr/>
          </p:nvPicPr>
          <p:blipFill>
            <a:blip r:embed="rId3" cstate="print"/>
            <a:stretch>
              <a:fillRect/>
            </a:stretch>
          </p:blipFill>
          <p:spPr>
            <a:xfrm>
              <a:off x="4728972" y="2327148"/>
              <a:ext cx="88391" cy="86868"/>
            </a:xfrm>
            <a:prstGeom prst="rect">
              <a:avLst/>
            </a:prstGeom>
          </p:spPr>
        </p:pic>
        <p:pic>
          <p:nvPicPr>
            <p:cNvPr id="5" name="object 5"/>
            <p:cNvPicPr/>
            <p:nvPr/>
          </p:nvPicPr>
          <p:blipFill>
            <a:blip r:embed="rId4" cstate="print"/>
            <a:stretch>
              <a:fillRect/>
            </a:stretch>
          </p:blipFill>
          <p:spPr>
            <a:xfrm>
              <a:off x="3614927" y="3323844"/>
              <a:ext cx="86868" cy="88392"/>
            </a:xfrm>
            <a:prstGeom prst="rect">
              <a:avLst/>
            </a:prstGeom>
          </p:spPr>
        </p:pic>
        <p:pic>
          <p:nvPicPr>
            <p:cNvPr id="6" name="object 6"/>
            <p:cNvPicPr/>
            <p:nvPr/>
          </p:nvPicPr>
          <p:blipFill>
            <a:blip r:embed="rId5" cstate="print"/>
            <a:stretch>
              <a:fillRect/>
            </a:stretch>
          </p:blipFill>
          <p:spPr>
            <a:xfrm>
              <a:off x="3995927" y="3457955"/>
              <a:ext cx="86868" cy="86868"/>
            </a:xfrm>
            <a:prstGeom prst="rect">
              <a:avLst/>
            </a:prstGeom>
          </p:spPr>
        </p:pic>
        <p:pic>
          <p:nvPicPr>
            <p:cNvPr id="7" name="object 7"/>
            <p:cNvPicPr/>
            <p:nvPr/>
          </p:nvPicPr>
          <p:blipFill>
            <a:blip r:embed="rId5" cstate="print"/>
            <a:stretch>
              <a:fillRect/>
            </a:stretch>
          </p:blipFill>
          <p:spPr>
            <a:xfrm>
              <a:off x="3857243" y="3241547"/>
              <a:ext cx="86868" cy="86868"/>
            </a:xfrm>
            <a:prstGeom prst="rect">
              <a:avLst/>
            </a:prstGeom>
          </p:spPr>
        </p:pic>
        <p:pic>
          <p:nvPicPr>
            <p:cNvPr id="8" name="object 8"/>
            <p:cNvPicPr/>
            <p:nvPr/>
          </p:nvPicPr>
          <p:blipFill>
            <a:blip r:embed="rId3" cstate="print"/>
            <a:stretch>
              <a:fillRect/>
            </a:stretch>
          </p:blipFill>
          <p:spPr>
            <a:xfrm>
              <a:off x="4168139" y="3236975"/>
              <a:ext cx="88392" cy="86868"/>
            </a:xfrm>
            <a:prstGeom prst="rect">
              <a:avLst/>
            </a:prstGeom>
          </p:spPr>
        </p:pic>
        <p:pic>
          <p:nvPicPr>
            <p:cNvPr id="9" name="object 9"/>
            <p:cNvPicPr/>
            <p:nvPr/>
          </p:nvPicPr>
          <p:blipFill>
            <a:blip r:embed="rId6" cstate="print"/>
            <a:stretch>
              <a:fillRect/>
            </a:stretch>
          </p:blipFill>
          <p:spPr>
            <a:xfrm>
              <a:off x="4131563" y="3653027"/>
              <a:ext cx="86868" cy="88391"/>
            </a:xfrm>
            <a:prstGeom prst="rect">
              <a:avLst/>
            </a:prstGeom>
          </p:spPr>
        </p:pic>
        <p:pic>
          <p:nvPicPr>
            <p:cNvPr id="10" name="object 10"/>
            <p:cNvPicPr/>
            <p:nvPr/>
          </p:nvPicPr>
          <p:blipFill>
            <a:blip r:embed="rId6" cstate="print"/>
            <a:stretch>
              <a:fillRect/>
            </a:stretch>
          </p:blipFill>
          <p:spPr>
            <a:xfrm>
              <a:off x="3805427" y="3621023"/>
              <a:ext cx="86868" cy="88391"/>
            </a:xfrm>
            <a:prstGeom prst="rect">
              <a:avLst/>
            </a:prstGeom>
          </p:spPr>
        </p:pic>
        <p:pic>
          <p:nvPicPr>
            <p:cNvPr id="11" name="object 11"/>
            <p:cNvPicPr/>
            <p:nvPr/>
          </p:nvPicPr>
          <p:blipFill>
            <a:blip r:embed="rId7" cstate="print"/>
            <a:stretch>
              <a:fillRect/>
            </a:stretch>
          </p:blipFill>
          <p:spPr>
            <a:xfrm>
              <a:off x="3607307" y="3496055"/>
              <a:ext cx="88392" cy="88392"/>
            </a:xfrm>
            <a:prstGeom prst="rect">
              <a:avLst/>
            </a:prstGeom>
          </p:spPr>
        </p:pic>
        <p:pic>
          <p:nvPicPr>
            <p:cNvPr id="12" name="object 12"/>
            <p:cNvPicPr/>
            <p:nvPr/>
          </p:nvPicPr>
          <p:blipFill>
            <a:blip r:embed="rId5" cstate="print"/>
            <a:stretch>
              <a:fillRect/>
            </a:stretch>
          </p:blipFill>
          <p:spPr>
            <a:xfrm>
              <a:off x="3529583" y="3090672"/>
              <a:ext cx="86868" cy="86868"/>
            </a:xfrm>
            <a:prstGeom prst="rect">
              <a:avLst/>
            </a:prstGeom>
          </p:spPr>
        </p:pic>
        <p:pic>
          <p:nvPicPr>
            <p:cNvPr id="13" name="object 13"/>
            <p:cNvPicPr/>
            <p:nvPr/>
          </p:nvPicPr>
          <p:blipFill>
            <a:blip r:embed="rId3" cstate="print"/>
            <a:stretch>
              <a:fillRect/>
            </a:stretch>
          </p:blipFill>
          <p:spPr>
            <a:xfrm>
              <a:off x="3726179" y="3051047"/>
              <a:ext cx="88392" cy="86868"/>
            </a:xfrm>
            <a:prstGeom prst="rect">
              <a:avLst/>
            </a:prstGeom>
          </p:spPr>
        </p:pic>
        <p:pic>
          <p:nvPicPr>
            <p:cNvPr id="14" name="object 14"/>
            <p:cNvPicPr/>
            <p:nvPr/>
          </p:nvPicPr>
          <p:blipFill>
            <a:blip r:embed="rId5" cstate="print"/>
            <a:stretch>
              <a:fillRect/>
            </a:stretch>
          </p:blipFill>
          <p:spPr>
            <a:xfrm>
              <a:off x="3995927" y="3080004"/>
              <a:ext cx="86868" cy="86868"/>
            </a:xfrm>
            <a:prstGeom prst="rect">
              <a:avLst/>
            </a:prstGeom>
          </p:spPr>
        </p:pic>
        <p:pic>
          <p:nvPicPr>
            <p:cNvPr id="15" name="object 15"/>
            <p:cNvPicPr/>
            <p:nvPr/>
          </p:nvPicPr>
          <p:blipFill>
            <a:blip r:embed="rId7" cstate="print"/>
            <a:stretch>
              <a:fillRect/>
            </a:stretch>
          </p:blipFill>
          <p:spPr>
            <a:xfrm>
              <a:off x="3843527" y="2915411"/>
              <a:ext cx="88392" cy="88392"/>
            </a:xfrm>
            <a:prstGeom prst="rect">
              <a:avLst/>
            </a:prstGeom>
          </p:spPr>
        </p:pic>
        <p:pic>
          <p:nvPicPr>
            <p:cNvPr id="16" name="object 16"/>
            <p:cNvPicPr/>
            <p:nvPr/>
          </p:nvPicPr>
          <p:blipFill>
            <a:blip r:embed="rId5" cstate="print"/>
            <a:stretch>
              <a:fillRect/>
            </a:stretch>
          </p:blipFill>
          <p:spPr>
            <a:xfrm>
              <a:off x="4520183" y="2129027"/>
              <a:ext cx="86868" cy="86868"/>
            </a:xfrm>
            <a:prstGeom prst="rect">
              <a:avLst/>
            </a:prstGeom>
          </p:spPr>
        </p:pic>
        <p:pic>
          <p:nvPicPr>
            <p:cNvPr id="17" name="object 17"/>
            <p:cNvPicPr/>
            <p:nvPr/>
          </p:nvPicPr>
          <p:blipFill>
            <a:blip r:embed="rId8" cstate="print"/>
            <a:stretch>
              <a:fillRect/>
            </a:stretch>
          </p:blipFill>
          <p:spPr>
            <a:xfrm>
              <a:off x="4440936" y="2293620"/>
              <a:ext cx="88391" cy="88392"/>
            </a:xfrm>
            <a:prstGeom prst="rect">
              <a:avLst/>
            </a:prstGeom>
          </p:spPr>
        </p:pic>
        <p:pic>
          <p:nvPicPr>
            <p:cNvPr id="18" name="object 18"/>
            <p:cNvPicPr/>
            <p:nvPr/>
          </p:nvPicPr>
          <p:blipFill>
            <a:blip r:embed="rId4" cstate="print"/>
            <a:stretch>
              <a:fillRect/>
            </a:stretch>
          </p:blipFill>
          <p:spPr>
            <a:xfrm>
              <a:off x="4977383" y="2004060"/>
              <a:ext cx="86868" cy="88392"/>
            </a:xfrm>
            <a:prstGeom prst="rect">
              <a:avLst/>
            </a:prstGeom>
          </p:spPr>
        </p:pic>
        <p:pic>
          <p:nvPicPr>
            <p:cNvPr id="20" name="object 20"/>
            <p:cNvPicPr/>
            <p:nvPr/>
          </p:nvPicPr>
          <p:blipFill>
            <a:blip r:embed="rId3" cstate="print"/>
            <a:stretch>
              <a:fillRect/>
            </a:stretch>
          </p:blipFill>
          <p:spPr>
            <a:xfrm>
              <a:off x="4445507" y="1967484"/>
              <a:ext cx="88392" cy="86868"/>
            </a:xfrm>
            <a:prstGeom prst="rect">
              <a:avLst/>
            </a:prstGeom>
          </p:spPr>
        </p:pic>
        <p:pic>
          <p:nvPicPr>
            <p:cNvPr id="21" name="object 21"/>
            <p:cNvPicPr/>
            <p:nvPr/>
          </p:nvPicPr>
          <p:blipFill>
            <a:blip r:embed="rId5" cstate="print"/>
            <a:stretch>
              <a:fillRect/>
            </a:stretch>
          </p:blipFill>
          <p:spPr>
            <a:xfrm>
              <a:off x="4180331" y="1967484"/>
              <a:ext cx="86868" cy="86868"/>
            </a:xfrm>
            <a:prstGeom prst="rect">
              <a:avLst/>
            </a:prstGeom>
          </p:spPr>
        </p:pic>
        <p:pic>
          <p:nvPicPr>
            <p:cNvPr id="22" name="object 22"/>
            <p:cNvPicPr/>
            <p:nvPr/>
          </p:nvPicPr>
          <p:blipFill>
            <a:blip r:embed="rId8" cstate="print"/>
            <a:stretch>
              <a:fillRect/>
            </a:stretch>
          </p:blipFill>
          <p:spPr>
            <a:xfrm>
              <a:off x="4396739" y="2461260"/>
              <a:ext cx="88392" cy="88392"/>
            </a:xfrm>
            <a:prstGeom prst="rect">
              <a:avLst/>
            </a:prstGeom>
          </p:spPr>
        </p:pic>
        <p:pic>
          <p:nvPicPr>
            <p:cNvPr id="23" name="object 23"/>
            <p:cNvPicPr/>
            <p:nvPr/>
          </p:nvPicPr>
          <p:blipFill>
            <a:blip r:embed="rId9" cstate="print"/>
            <a:stretch>
              <a:fillRect/>
            </a:stretch>
          </p:blipFill>
          <p:spPr>
            <a:xfrm>
              <a:off x="4597907" y="2516124"/>
              <a:ext cx="88392" cy="86868"/>
            </a:xfrm>
            <a:prstGeom prst="rect">
              <a:avLst/>
            </a:prstGeom>
          </p:spPr>
        </p:pic>
        <p:pic>
          <p:nvPicPr>
            <p:cNvPr id="24" name="object 24"/>
            <p:cNvPicPr/>
            <p:nvPr/>
          </p:nvPicPr>
          <p:blipFill>
            <a:blip r:embed="rId8" cstate="print"/>
            <a:stretch>
              <a:fillRect/>
            </a:stretch>
          </p:blipFill>
          <p:spPr>
            <a:xfrm>
              <a:off x="4873751" y="2185416"/>
              <a:ext cx="88392" cy="88392"/>
            </a:xfrm>
            <a:prstGeom prst="rect">
              <a:avLst/>
            </a:prstGeom>
          </p:spPr>
        </p:pic>
        <p:pic>
          <p:nvPicPr>
            <p:cNvPr id="25" name="object 25"/>
            <p:cNvPicPr/>
            <p:nvPr/>
          </p:nvPicPr>
          <p:blipFill>
            <a:blip r:embed="rId6" cstate="print"/>
            <a:stretch>
              <a:fillRect/>
            </a:stretch>
          </p:blipFill>
          <p:spPr>
            <a:xfrm>
              <a:off x="4218431" y="2244852"/>
              <a:ext cx="86868" cy="88392"/>
            </a:xfrm>
            <a:prstGeom prst="rect">
              <a:avLst/>
            </a:prstGeom>
          </p:spPr>
        </p:pic>
        <p:pic>
          <p:nvPicPr>
            <p:cNvPr id="26" name="object 26"/>
            <p:cNvPicPr/>
            <p:nvPr/>
          </p:nvPicPr>
          <p:blipFill>
            <a:blip r:embed="rId6" cstate="print"/>
            <a:stretch>
              <a:fillRect/>
            </a:stretch>
          </p:blipFill>
          <p:spPr>
            <a:xfrm>
              <a:off x="4741163" y="2043684"/>
              <a:ext cx="86868" cy="88392"/>
            </a:xfrm>
            <a:prstGeom prst="rect">
              <a:avLst/>
            </a:prstGeom>
          </p:spPr>
        </p:pic>
        <p:pic>
          <p:nvPicPr>
            <p:cNvPr id="27" name="object 27"/>
            <p:cNvPicPr/>
            <p:nvPr/>
          </p:nvPicPr>
          <p:blipFill>
            <a:blip r:embed="rId6" cstate="print"/>
            <a:stretch>
              <a:fillRect/>
            </a:stretch>
          </p:blipFill>
          <p:spPr>
            <a:xfrm>
              <a:off x="4520183" y="1795272"/>
              <a:ext cx="86868" cy="88391"/>
            </a:xfrm>
            <a:prstGeom prst="rect">
              <a:avLst/>
            </a:prstGeom>
          </p:spPr>
        </p:pic>
        <p:pic>
          <p:nvPicPr>
            <p:cNvPr id="28" name="object 28"/>
            <p:cNvPicPr/>
            <p:nvPr/>
          </p:nvPicPr>
          <p:blipFill>
            <a:blip r:embed="rId10" cstate="print"/>
            <a:stretch>
              <a:fillRect/>
            </a:stretch>
          </p:blipFill>
          <p:spPr>
            <a:xfrm>
              <a:off x="4814316" y="1872996"/>
              <a:ext cx="88392" cy="86868"/>
            </a:xfrm>
            <a:prstGeom prst="rect">
              <a:avLst/>
            </a:prstGeom>
          </p:spPr>
        </p:pic>
        <p:pic>
          <p:nvPicPr>
            <p:cNvPr id="29" name="object 29"/>
            <p:cNvPicPr/>
            <p:nvPr/>
          </p:nvPicPr>
          <p:blipFill>
            <a:blip r:embed="rId11" cstate="print"/>
            <a:stretch>
              <a:fillRect/>
            </a:stretch>
          </p:blipFill>
          <p:spPr>
            <a:xfrm>
              <a:off x="3483863" y="3268979"/>
              <a:ext cx="86868" cy="86868"/>
            </a:xfrm>
            <a:prstGeom prst="rect">
              <a:avLst/>
            </a:prstGeom>
          </p:spPr>
        </p:pic>
        <p:pic>
          <p:nvPicPr>
            <p:cNvPr id="30" name="object 30"/>
            <p:cNvPicPr/>
            <p:nvPr/>
          </p:nvPicPr>
          <p:blipFill>
            <a:blip r:embed="rId12" cstate="print"/>
            <a:stretch>
              <a:fillRect/>
            </a:stretch>
          </p:blipFill>
          <p:spPr>
            <a:xfrm>
              <a:off x="3331463" y="3104388"/>
              <a:ext cx="88392" cy="88392"/>
            </a:xfrm>
            <a:prstGeom prst="rect">
              <a:avLst/>
            </a:prstGeom>
          </p:spPr>
        </p:pic>
        <p:pic>
          <p:nvPicPr>
            <p:cNvPr id="31" name="object 31"/>
            <p:cNvPicPr/>
            <p:nvPr/>
          </p:nvPicPr>
          <p:blipFill>
            <a:blip r:embed="rId3" cstate="print"/>
            <a:stretch>
              <a:fillRect/>
            </a:stretch>
          </p:blipFill>
          <p:spPr>
            <a:xfrm>
              <a:off x="6158483" y="3288792"/>
              <a:ext cx="88392" cy="86868"/>
            </a:xfrm>
            <a:prstGeom prst="rect">
              <a:avLst/>
            </a:prstGeom>
          </p:spPr>
        </p:pic>
        <p:pic>
          <p:nvPicPr>
            <p:cNvPr id="32" name="object 32"/>
            <p:cNvPicPr/>
            <p:nvPr/>
          </p:nvPicPr>
          <p:blipFill>
            <a:blip r:embed="rId3" cstate="print"/>
            <a:stretch>
              <a:fillRect/>
            </a:stretch>
          </p:blipFill>
          <p:spPr>
            <a:xfrm>
              <a:off x="5949695" y="3090672"/>
              <a:ext cx="88392" cy="86868"/>
            </a:xfrm>
            <a:prstGeom prst="rect">
              <a:avLst/>
            </a:prstGeom>
          </p:spPr>
        </p:pic>
        <p:pic>
          <p:nvPicPr>
            <p:cNvPr id="33" name="object 33"/>
            <p:cNvPicPr/>
            <p:nvPr/>
          </p:nvPicPr>
          <p:blipFill>
            <a:blip r:embed="rId12" cstate="print"/>
            <a:stretch>
              <a:fillRect/>
            </a:stretch>
          </p:blipFill>
          <p:spPr>
            <a:xfrm>
              <a:off x="5870447" y="3255264"/>
              <a:ext cx="88391" cy="88392"/>
            </a:xfrm>
            <a:prstGeom prst="rect">
              <a:avLst/>
            </a:prstGeom>
          </p:spPr>
        </p:pic>
        <p:pic>
          <p:nvPicPr>
            <p:cNvPr id="34" name="object 34"/>
            <p:cNvPicPr/>
            <p:nvPr/>
          </p:nvPicPr>
          <p:blipFill>
            <a:blip r:embed="rId8" cstate="print"/>
            <a:stretch>
              <a:fillRect/>
            </a:stretch>
          </p:blipFill>
          <p:spPr>
            <a:xfrm>
              <a:off x="6406896" y="2965704"/>
              <a:ext cx="88392" cy="88392"/>
            </a:xfrm>
            <a:prstGeom prst="rect">
              <a:avLst/>
            </a:prstGeom>
          </p:spPr>
        </p:pic>
        <p:pic>
          <p:nvPicPr>
            <p:cNvPr id="35" name="object 35"/>
            <p:cNvPicPr/>
            <p:nvPr/>
          </p:nvPicPr>
          <p:blipFill>
            <a:blip r:embed="rId13" cstate="print"/>
            <a:stretch>
              <a:fillRect/>
            </a:stretch>
          </p:blipFill>
          <p:spPr>
            <a:xfrm>
              <a:off x="6409944" y="3206496"/>
              <a:ext cx="88392" cy="88392"/>
            </a:xfrm>
            <a:prstGeom prst="rect">
              <a:avLst/>
            </a:prstGeom>
          </p:spPr>
        </p:pic>
        <p:pic>
          <p:nvPicPr>
            <p:cNvPr id="36" name="object 36"/>
            <p:cNvPicPr/>
            <p:nvPr/>
          </p:nvPicPr>
          <p:blipFill>
            <a:blip r:embed="rId14" cstate="print"/>
            <a:stretch>
              <a:fillRect/>
            </a:stretch>
          </p:blipFill>
          <p:spPr>
            <a:xfrm>
              <a:off x="5875019" y="2929127"/>
              <a:ext cx="88392" cy="86868"/>
            </a:xfrm>
            <a:prstGeom prst="rect">
              <a:avLst/>
            </a:prstGeom>
          </p:spPr>
        </p:pic>
        <p:pic>
          <p:nvPicPr>
            <p:cNvPr id="37" name="object 37"/>
            <p:cNvPicPr/>
            <p:nvPr/>
          </p:nvPicPr>
          <p:blipFill>
            <a:blip r:embed="rId5" cstate="print"/>
            <a:stretch>
              <a:fillRect/>
            </a:stretch>
          </p:blipFill>
          <p:spPr>
            <a:xfrm>
              <a:off x="5609844" y="2929127"/>
              <a:ext cx="86868" cy="86868"/>
            </a:xfrm>
            <a:prstGeom prst="rect">
              <a:avLst/>
            </a:prstGeom>
          </p:spPr>
        </p:pic>
        <p:pic>
          <p:nvPicPr>
            <p:cNvPr id="38" name="object 38"/>
            <p:cNvPicPr/>
            <p:nvPr/>
          </p:nvPicPr>
          <p:blipFill>
            <a:blip r:embed="rId5" cstate="print"/>
            <a:stretch>
              <a:fillRect/>
            </a:stretch>
          </p:blipFill>
          <p:spPr>
            <a:xfrm>
              <a:off x="5827775" y="3422904"/>
              <a:ext cx="86868" cy="86868"/>
            </a:xfrm>
            <a:prstGeom prst="rect">
              <a:avLst/>
            </a:prstGeom>
          </p:spPr>
        </p:pic>
        <p:pic>
          <p:nvPicPr>
            <p:cNvPr id="39" name="object 39"/>
            <p:cNvPicPr/>
            <p:nvPr/>
          </p:nvPicPr>
          <p:blipFill>
            <a:blip r:embed="rId5" cstate="print"/>
            <a:stretch>
              <a:fillRect/>
            </a:stretch>
          </p:blipFill>
          <p:spPr>
            <a:xfrm>
              <a:off x="6028944" y="3477767"/>
              <a:ext cx="86868" cy="86868"/>
            </a:xfrm>
            <a:prstGeom prst="rect">
              <a:avLst/>
            </a:prstGeom>
          </p:spPr>
        </p:pic>
        <p:pic>
          <p:nvPicPr>
            <p:cNvPr id="40" name="object 40"/>
            <p:cNvPicPr/>
            <p:nvPr/>
          </p:nvPicPr>
          <p:blipFill>
            <a:blip r:embed="rId3" cstate="print"/>
            <a:stretch>
              <a:fillRect/>
            </a:stretch>
          </p:blipFill>
          <p:spPr>
            <a:xfrm>
              <a:off x="6312407" y="3422904"/>
              <a:ext cx="88392" cy="86868"/>
            </a:xfrm>
            <a:prstGeom prst="rect">
              <a:avLst/>
            </a:prstGeom>
          </p:spPr>
        </p:pic>
        <p:pic>
          <p:nvPicPr>
            <p:cNvPr id="41" name="object 41"/>
            <p:cNvPicPr/>
            <p:nvPr/>
          </p:nvPicPr>
          <p:blipFill>
            <a:blip r:embed="rId13" cstate="print"/>
            <a:stretch>
              <a:fillRect/>
            </a:stretch>
          </p:blipFill>
          <p:spPr>
            <a:xfrm>
              <a:off x="5647944" y="3206496"/>
              <a:ext cx="88392" cy="88392"/>
            </a:xfrm>
            <a:prstGeom prst="rect">
              <a:avLst/>
            </a:prstGeom>
          </p:spPr>
        </p:pic>
        <p:pic>
          <p:nvPicPr>
            <p:cNvPr id="42" name="object 42"/>
            <p:cNvPicPr/>
            <p:nvPr/>
          </p:nvPicPr>
          <p:blipFill>
            <a:blip r:embed="rId14" cstate="print"/>
            <a:stretch>
              <a:fillRect/>
            </a:stretch>
          </p:blipFill>
          <p:spPr>
            <a:xfrm>
              <a:off x="6170675" y="3005327"/>
              <a:ext cx="88392" cy="86868"/>
            </a:xfrm>
            <a:prstGeom prst="rect">
              <a:avLst/>
            </a:prstGeom>
          </p:spPr>
        </p:pic>
        <p:pic>
          <p:nvPicPr>
            <p:cNvPr id="43" name="object 43"/>
            <p:cNvPicPr/>
            <p:nvPr/>
          </p:nvPicPr>
          <p:blipFill>
            <a:blip r:embed="rId8" cstate="print"/>
            <a:stretch>
              <a:fillRect/>
            </a:stretch>
          </p:blipFill>
          <p:spPr>
            <a:xfrm>
              <a:off x="5949695" y="2756916"/>
              <a:ext cx="88392" cy="88392"/>
            </a:xfrm>
            <a:prstGeom prst="rect">
              <a:avLst/>
            </a:prstGeom>
          </p:spPr>
        </p:pic>
        <p:pic>
          <p:nvPicPr>
            <p:cNvPr id="44" name="object 44"/>
            <p:cNvPicPr/>
            <p:nvPr/>
          </p:nvPicPr>
          <p:blipFill>
            <a:blip r:embed="rId15" cstate="print"/>
            <a:stretch>
              <a:fillRect/>
            </a:stretch>
          </p:blipFill>
          <p:spPr>
            <a:xfrm>
              <a:off x="6245351" y="2833116"/>
              <a:ext cx="86868" cy="88392"/>
            </a:xfrm>
            <a:prstGeom prst="rect">
              <a:avLst/>
            </a:prstGeom>
          </p:spPr>
        </p:pic>
      </p:grpSp>
      <p:sp>
        <p:nvSpPr>
          <p:cNvPr id="56" name="object 5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r>
              <a:rPr lang="en-US" spc="-310" dirty="0"/>
              <a:t> </a:t>
            </a:r>
            <a:endParaRPr spc="-310" dirty="0"/>
          </a:p>
        </p:txBody>
      </p:sp>
      <p:sp>
        <p:nvSpPr>
          <p:cNvPr id="57" name="object 57"/>
          <p:cNvSpPr txBox="1"/>
          <p:nvPr/>
        </p:nvSpPr>
        <p:spPr>
          <a:xfrm>
            <a:off x="249428" y="1280541"/>
            <a:ext cx="2414200" cy="750847"/>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400" spc="-50" dirty="0">
                <a:solidFill>
                  <a:srgbClr val="352D22"/>
                </a:solidFill>
                <a:latin typeface="Arial"/>
                <a:cs typeface="Arial"/>
              </a:rPr>
              <a:t>-</a:t>
            </a:r>
            <a:r>
              <a:rPr sz="1400" dirty="0">
                <a:solidFill>
                  <a:srgbClr val="352D22"/>
                </a:solidFill>
                <a:latin typeface="Arial"/>
                <a:cs typeface="Arial"/>
              </a:rPr>
              <a:t>	</a:t>
            </a:r>
            <a:r>
              <a:rPr lang="en-US" sz="1600" dirty="0">
                <a:solidFill>
                  <a:srgbClr val="352D22"/>
                </a:solidFill>
                <a:latin typeface="Arial"/>
                <a:cs typeface="Arial"/>
              </a:rPr>
              <a:t>Assuming data was distributed in this manner via a 2-dimensional plot</a:t>
            </a:r>
            <a:endParaRPr sz="1600" dirty="0">
              <a:latin typeface="Arial"/>
              <a:cs typeface="Arial"/>
            </a:endParaRPr>
          </a:p>
        </p:txBody>
      </p:sp>
      <p:sp>
        <p:nvSpPr>
          <p:cNvPr id="64" name="TextBox 63">
            <a:extLst>
              <a:ext uri="{FF2B5EF4-FFF2-40B4-BE49-F238E27FC236}">
                <a16:creationId xmlns:a16="http://schemas.microsoft.com/office/drawing/2014/main" id="{B7F7691F-2D9E-AEFF-C7EF-27A72E4EF58C}"/>
              </a:ext>
            </a:extLst>
          </p:cNvPr>
          <p:cNvSpPr txBox="1"/>
          <p:nvPr/>
        </p:nvSpPr>
        <p:spPr>
          <a:xfrm>
            <a:off x="4176775" y="4306414"/>
            <a:ext cx="1168908" cy="307777"/>
          </a:xfrm>
          <a:prstGeom prst="rect">
            <a:avLst/>
          </a:prstGeom>
          <a:solidFill>
            <a:schemeClr val="accent5">
              <a:lumMod val="20000"/>
              <a:lumOff val="80000"/>
            </a:schemeClr>
          </a:solidFill>
        </p:spPr>
        <p:txBody>
          <a:bodyPr wrap="square" rtlCol="0">
            <a:spAutoFit/>
          </a:bodyPr>
          <a:lstStyle/>
          <a:p>
            <a:pPr algn="ctr"/>
            <a:r>
              <a:rPr lang="en-US" sz="1400" dirty="0">
                <a:solidFill>
                  <a:schemeClr val="accent5">
                    <a:lumMod val="75000"/>
                  </a:schemeClr>
                </a:solidFill>
                <a:latin typeface="Arial" panose="020B0604020202020204" pitchFamily="34" charset="0"/>
                <a:cs typeface="Arial" panose="020B0604020202020204" pitchFamily="34" charset="0"/>
              </a:rPr>
              <a:t>Example 1</a:t>
            </a:r>
          </a:p>
        </p:txBody>
      </p:sp>
    </p:spTree>
    <p:extLst>
      <p:ext uri="{BB962C8B-B14F-4D97-AF65-F5344CB8AC3E}">
        <p14:creationId xmlns:p14="http://schemas.microsoft.com/office/powerpoint/2010/main" val="3313942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94565" y="1618233"/>
            <a:ext cx="3616285" cy="2523132"/>
            <a:chOff x="3094565" y="1618233"/>
            <a:chExt cx="3616285" cy="2523132"/>
          </a:xfrm>
        </p:grpSpPr>
        <p:pic>
          <p:nvPicPr>
            <p:cNvPr id="3" name="object 3"/>
            <p:cNvPicPr/>
            <p:nvPr/>
          </p:nvPicPr>
          <p:blipFill>
            <a:blip r:embed="rId2" cstate="print"/>
            <a:stretch>
              <a:fillRect/>
            </a:stretch>
          </p:blipFill>
          <p:spPr>
            <a:xfrm>
              <a:off x="3094565" y="1618233"/>
              <a:ext cx="3616285" cy="2523132"/>
            </a:xfrm>
            <a:prstGeom prst="rect">
              <a:avLst/>
            </a:prstGeom>
          </p:spPr>
        </p:pic>
        <p:pic>
          <p:nvPicPr>
            <p:cNvPr id="4" name="object 4"/>
            <p:cNvPicPr/>
            <p:nvPr/>
          </p:nvPicPr>
          <p:blipFill>
            <a:blip r:embed="rId3" cstate="print"/>
            <a:stretch>
              <a:fillRect/>
            </a:stretch>
          </p:blipFill>
          <p:spPr>
            <a:xfrm>
              <a:off x="4728972" y="2327147"/>
              <a:ext cx="88391" cy="86868"/>
            </a:xfrm>
            <a:prstGeom prst="rect">
              <a:avLst/>
            </a:prstGeom>
          </p:spPr>
        </p:pic>
        <p:pic>
          <p:nvPicPr>
            <p:cNvPr id="5" name="object 5"/>
            <p:cNvPicPr/>
            <p:nvPr/>
          </p:nvPicPr>
          <p:blipFill>
            <a:blip r:embed="rId4" cstate="print"/>
            <a:stretch>
              <a:fillRect/>
            </a:stretch>
          </p:blipFill>
          <p:spPr>
            <a:xfrm>
              <a:off x="3614927" y="3323844"/>
              <a:ext cx="86868" cy="88392"/>
            </a:xfrm>
            <a:prstGeom prst="rect">
              <a:avLst/>
            </a:prstGeom>
          </p:spPr>
        </p:pic>
        <p:pic>
          <p:nvPicPr>
            <p:cNvPr id="6" name="object 6"/>
            <p:cNvPicPr/>
            <p:nvPr/>
          </p:nvPicPr>
          <p:blipFill>
            <a:blip r:embed="rId5" cstate="print"/>
            <a:stretch>
              <a:fillRect/>
            </a:stretch>
          </p:blipFill>
          <p:spPr>
            <a:xfrm>
              <a:off x="3995927" y="3457955"/>
              <a:ext cx="86868" cy="86868"/>
            </a:xfrm>
            <a:prstGeom prst="rect">
              <a:avLst/>
            </a:prstGeom>
          </p:spPr>
        </p:pic>
        <p:pic>
          <p:nvPicPr>
            <p:cNvPr id="7" name="object 7"/>
            <p:cNvPicPr/>
            <p:nvPr/>
          </p:nvPicPr>
          <p:blipFill>
            <a:blip r:embed="rId5" cstate="print"/>
            <a:stretch>
              <a:fillRect/>
            </a:stretch>
          </p:blipFill>
          <p:spPr>
            <a:xfrm>
              <a:off x="3857243" y="3241547"/>
              <a:ext cx="86868" cy="86868"/>
            </a:xfrm>
            <a:prstGeom prst="rect">
              <a:avLst/>
            </a:prstGeom>
          </p:spPr>
        </p:pic>
        <p:pic>
          <p:nvPicPr>
            <p:cNvPr id="8" name="object 8"/>
            <p:cNvPicPr/>
            <p:nvPr/>
          </p:nvPicPr>
          <p:blipFill>
            <a:blip r:embed="rId3" cstate="print"/>
            <a:stretch>
              <a:fillRect/>
            </a:stretch>
          </p:blipFill>
          <p:spPr>
            <a:xfrm>
              <a:off x="4168139" y="3236975"/>
              <a:ext cx="88392" cy="86868"/>
            </a:xfrm>
            <a:prstGeom prst="rect">
              <a:avLst/>
            </a:prstGeom>
          </p:spPr>
        </p:pic>
        <p:pic>
          <p:nvPicPr>
            <p:cNvPr id="9" name="object 9"/>
            <p:cNvPicPr/>
            <p:nvPr/>
          </p:nvPicPr>
          <p:blipFill>
            <a:blip r:embed="rId6" cstate="print"/>
            <a:stretch>
              <a:fillRect/>
            </a:stretch>
          </p:blipFill>
          <p:spPr>
            <a:xfrm>
              <a:off x="4131563" y="3653027"/>
              <a:ext cx="86868" cy="88391"/>
            </a:xfrm>
            <a:prstGeom prst="rect">
              <a:avLst/>
            </a:prstGeom>
          </p:spPr>
        </p:pic>
        <p:pic>
          <p:nvPicPr>
            <p:cNvPr id="10" name="object 10"/>
            <p:cNvPicPr/>
            <p:nvPr/>
          </p:nvPicPr>
          <p:blipFill>
            <a:blip r:embed="rId6" cstate="print"/>
            <a:stretch>
              <a:fillRect/>
            </a:stretch>
          </p:blipFill>
          <p:spPr>
            <a:xfrm>
              <a:off x="3805427" y="3621023"/>
              <a:ext cx="86868" cy="88391"/>
            </a:xfrm>
            <a:prstGeom prst="rect">
              <a:avLst/>
            </a:prstGeom>
          </p:spPr>
        </p:pic>
        <p:pic>
          <p:nvPicPr>
            <p:cNvPr id="11" name="object 11"/>
            <p:cNvPicPr/>
            <p:nvPr/>
          </p:nvPicPr>
          <p:blipFill>
            <a:blip r:embed="rId7" cstate="print"/>
            <a:stretch>
              <a:fillRect/>
            </a:stretch>
          </p:blipFill>
          <p:spPr>
            <a:xfrm>
              <a:off x="3607307" y="3496055"/>
              <a:ext cx="88392" cy="88392"/>
            </a:xfrm>
            <a:prstGeom prst="rect">
              <a:avLst/>
            </a:prstGeom>
          </p:spPr>
        </p:pic>
        <p:pic>
          <p:nvPicPr>
            <p:cNvPr id="12" name="object 12"/>
            <p:cNvPicPr/>
            <p:nvPr/>
          </p:nvPicPr>
          <p:blipFill>
            <a:blip r:embed="rId5" cstate="print"/>
            <a:stretch>
              <a:fillRect/>
            </a:stretch>
          </p:blipFill>
          <p:spPr>
            <a:xfrm>
              <a:off x="3529583" y="3090672"/>
              <a:ext cx="86868" cy="86868"/>
            </a:xfrm>
            <a:prstGeom prst="rect">
              <a:avLst/>
            </a:prstGeom>
          </p:spPr>
        </p:pic>
        <p:pic>
          <p:nvPicPr>
            <p:cNvPr id="13" name="object 13"/>
            <p:cNvPicPr/>
            <p:nvPr/>
          </p:nvPicPr>
          <p:blipFill>
            <a:blip r:embed="rId3" cstate="print"/>
            <a:stretch>
              <a:fillRect/>
            </a:stretch>
          </p:blipFill>
          <p:spPr>
            <a:xfrm>
              <a:off x="3726179" y="3051047"/>
              <a:ext cx="88392" cy="86868"/>
            </a:xfrm>
            <a:prstGeom prst="rect">
              <a:avLst/>
            </a:prstGeom>
          </p:spPr>
        </p:pic>
        <p:pic>
          <p:nvPicPr>
            <p:cNvPr id="14" name="object 14"/>
            <p:cNvPicPr/>
            <p:nvPr/>
          </p:nvPicPr>
          <p:blipFill>
            <a:blip r:embed="rId5" cstate="print"/>
            <a:stretch>
              <a:fillRect/>
            </a:stretch>
          </p:blipFill>
          <p:spPr>
            <a:xfrm>
              <a:off x="3995927" y="3080003"/>
              <a:ext cx="86868" cy="86868"/>
            </a:xfrm>
            <a:prstGeom prst="rect">
              <a:avLst/>
            </a:prstGeom>
          </p:spPr>
        </p:pic>
        <p:pic>
          <p:nvPicPr>
            <p:cNvPr id="15" name="object 15"/>
            <p:cNvPicPr/>
            <p:nvPr/>
          </p:nvPicPr>
          <p:blipFill>
            <a:blip r:embed="rId7" cstate="print"/>
            <a:stretch>
              <a:fillRect/>
            </a:stretch>
          </p:blipFill>
          <p:spPr>
            <a:xfrm>
              <a:off x="3843527" y="2915411"/>
              <a:ext cx="88392" cy="88392"/>
            </a:xfrm>
            <a:prstGeom prst="rect">
              <a:avLst/>
            </a:prstGeom>
          </p:spPr>
        </p:pic>
        <p:pic>
          <p:nvPicPr>
            <p:cNvPr id="16" name="object 16"/>
            <p:cNvPicPr/>
            <p:nvPr/>
          </p:nvPicPr>
          <p:blipFill>
            <a:blip r:embed="rId5" cstate="print"/>
            <a:stretch>
              <a:fillRect/>
            </a:stretch>
          </p:blipFill>
          <p:spPr>
            <a:xfrm>
              <a:off x="4520183" y="2129027"/>
              <a:ext cx="86868" cy="86868"/>
            </a:xfrm>
            <a:prstGeom prst="rect">
              <a:avLst/>
            </a:prstGeom>
          </p:spPr>
        </p:pic>
        <p:pic>
          <p:nvPicPr>
            <p:cNvPr id="17" name="object 17"/>
            <p:cNvPicPr/>
            <p:nvPr/>
          </p:nvPicPr>
          <p:blipFill>
            <a:blip r:embed="rId8" cstate="print"/>
            <a:stretch>
              <a:fillRect/>
            </a:stretch>
          </p:blipFill>
          <p:spPr>
            <a:xfrm>
              <a:off x="4440936" y="2293619"/>
              <a:ext cx="88391" cy="88392"/>
            </a:xfrm>
            <a:prstGeom prst="rect">
              <a:avLst/>
            </a:prstGeom>
          </p:spPr>
        </p:pic>
        <p:pic>
          <p:nvPicPr>
            <p:cNvPr id="18" name="object 18"/>
            <p:cNvPicPr/>
            <p:nvPr/>
          </p:nvPicPr>
          <p:blipFill>
            <a:blip r:embed="rId9" cstate="print"/>
            <a:stretch>
              <a:fillRect/>
            </a:stretch>
          </p:blipFill>
          <p:spPr>
            <a:xfrm>
              <a:off x="4977383" y="2004059"/>
              <a:ext cx="86868" cy="88392"/>
            </a:xfrm>
            <a:prstGeom prst="rect">
              <a:avLst/>
            </a:prstGeom>
          </p:spPr>
        </p:pic>
        <p:pic>
          <p:nvPicPr>
            <p:cNvPr id="20" name="object 20"/>
            <p:cNvPicPr/>
            <p:nvPr/>
          </p:nvPicPr>
          <p:blipFill>
            <a:blip r:embed="rId3" cstate="print"/>
            <a:stretch>
              <a:fillRect/>
            </a:stretch>
          </p:blipFill>
          <p:spPr>
            <a:xfrm>
              <a:off x="4445507" y="1967483"/>
              <a:ext cx="88392" cy="86868"/>
            </a:xfrm>
            <a:prstGeom prst="rect">
              <a:avLst/>
            </a:prstGeom>
          </p:spPr>
        </p:pic>
        <p:pic>
          <p:nvPicPr>
            <p:cNvPr id="21" name="object 21"/>
            <p:cNvPicPr/>
            <p:nvPr/>
          </p:nvPicPr>
          <p:blipFill>
            <a:blip r:embed="rId5" cstate="print"/>
            <a:stretch>
              <a:fillRect/>
            </a:stretch>
          </p:blipFill>
          <p:spPr>
            <a:xfrm>
              <a:off x="4180331" y="1967483"/>
              <a:ext cx="86868" cy="86868"/>
            </a:xfrm>
            <a:prstGeom prst="rect">
              <a:avLst/>
            </a:prstGeom>
          </p:spPr>
        </p:pic>
        <p:pic>
          <p:nvPicPr>
            <p:cNvPr id="22" name="object 22"/>
            <p:cNvPicPr/>
            <p:nvPr/>
          </p:nvPicPr>
          <p:blipFill>
            <a:blip r:embed="rId8" cstate="print"/>
            <a:stretch>
              <a:fillRect/>
            </a:stretch>
          </p:blipFill>
          <p:spPr>
            <a:xfrm>
              <a:off x="4396739" y="2461259"/>
              <a:ext cx="88392" cy="88392"/>
            </a:xfrm>
            <a:prstGeom prst="rect">
              <a:avLst/>
            </a:prstGeom>
          </p:spPr>
        </p:pic>
        <p:pic>
          <p:nvPicPr>
            <p:cNvPr id="23" name="object 23"/>
            <p:cNvPicPr/>
            <p:nvPr/>
          </p:nvPicPr>
          <p:blipFill>
            <a:blip r:embed="rId10" cstate="print"/>
            <a:stretch>
              <a:fillRect/>
            </a:stretch>
          </p:blipFill>
          <p:spPr>
            <a:xfrm>
              <a:off x="4597907" y="2516123"/>
              <a:ext cx="88392" cy="86868"/>
            </a:xfrm>
            <a:prstGeom prst="rect">
              <a:avLst/>
            </a:prstGeom>
          </p:spPr>
        </p:pic>
        <p:pic>
          <p:nvPicPr>
            <p:cNvPr id="24" name="object 24"/>
            <p:cNvPicPr/>
            <p:nvPr/>
          </p:nvPicPr>
          <p:blipFill>
            <a:blip r:embed="rId11" cstate="print"/>
            <a:stretch>
              <a:fillRect/>
            </a:stretch>
          </p:blipFill>
          <p:spPr>
            <a:xfrm>
              <a:off x="4873751" y="2185415"/>
              <a:ext cx="88392" cy="88392"/>
            </a:xfrm>
            <a:prstGeom prst="rect">
              <a:avLst/>
            </a:prstGeom>
          </p:spPr>
        </p:pic>
        <p:pic>
          <p:nvPicPr>
            <p:cNvPr id="25" name="object 25"/>
            <p:cNvPicPr/>
            <p:nvPr/>
          </p:nvPicPr>
          <p:blipFill>
            <a:blip r:embed="rId6" cstate="print"/>
            <a:stretch>
              <a:fillRect/>
            </a:stretch>
          </p:blipFill>
          <p:spPr>
            <a:xfrm>
              <a:off x="4218431" y="2244851"/>
              <a:ext cx="86868" cy="88392"/>
            </a:xfrm>
            <a:prstGeom prst="rect">
              <a:avLst/>
            </a:prstGeom>
          </p:spPr>
        </p:pic>
        <p:pic>
          <p:nvPicPr>
            <p:cNvPr id="26" name="object 26"/>
            <p:cNvPicPr/>
            <p:nvPr/>
          </p:nvPicPr>
          <p:blipFill>
            <a:blip r:embed="rId6" cstate="print"/>
            <a:stretch>
              <a:fillRect/>
            </a:stretch>
          </p:blipFill>
          <p:spPr>
            <a:xfrm>
              <a:off x="4741163" y="2043683"/>
              <a:ext cx="86868" cy="88392"/>
            </a:xfrm>
            <a:prstGeom prst="rect">
              <a:avLst/>
            </a:prstGeom>
          </p:spPr>
        </p:pic>
        <p:pic>
          <p:nvPicPr>
            <p:cNvPr id="27" name="object 27"/>
            <p:cNvPicPr/>
            <p:nvPr/>
          </p:nvPicPr>
          <p:blipFill>
            <a:blip r:embed="rId6" cstate="print"/>
            <a:stretch>
              <a:fillRect/>
            </a:stretch>
          </p:blipFill>
          <p:spPr>
            <a:xfrm>
              <a:off x="4520183" y="1795271"/>
              <a:ext cx="86868" cy="88391"/>
            </a:xfrm>
            <a:prstGeom prst="rect">
              <a:avLst/>
            </a:prstGeom>
          </p:spPr>
        </p:pic>
        <p:pic>
          <p:nvPicPr>
            <p:cNvPr id="28" name="object 28"/>
            <p:cNvPicPr/>
            <p:nvPr/>
          </p:nvPicPr>
          <p:blipFill>
            <a:blip r:embed="rId12" cstate="print"/>
            <a:stretch>
              <a:fillRect/>
            </a:stretch>
          </p:blipFill>
          <p:spPr>
            <a:xfrm>
              <a:off x="4814316" y="1872995"/>
              <a:ext cx="88392" cy="86868"/>
            </a:xfrm>
            <a:prstGeom prst="rect">
              <a:avLst/>
            </a:prstGeom>
          </p:spPr>
        </p:pic>
        <p:pic>
          <p:nvPicPr>
            <p:cNvPr id="29" name="object 29"/>
            <p:cNvPicPr/>
            <p:nvPr/>
          </p:nvPicPr>
          <p:blipFill>
            <a:blip r:embed="rId13" cstate="print"/>
            <a:stretch>
              <a:fillRect/>
            </a:stretch>
          </p:blipFill>
          <p:spPr>
            <a:xfrm>
              <a:off x="3483863" y="3268979"/>
              <a:ext cx="86868" cy="86868"/>
            </a:xfrm>
            <a:prstGeom prst="rect">
              <a:avLst/>
            </a:prstGeom>
          </p:spPr>
        </p:pic>
        <p:pic>
          <p:nvPicPr>
            <p:cNvPr id="30" name="object 30"/>
            <p:cNvPicPr/>
            <p:nvPr/>
          </p:nvPicPr>
          <p:blipFill>
            <a:blip r:embed="rId14" cstate="print"/>
            <a:stretch>
              <a:fillRect/>
            </a:stretch>
          </p:blipFill>
          <p:spPr>
            <a:xfrm>
              <a:off x="3331463" y="3104387"/>
              <a:ext cx="88392" cy="88392"/>
            </a:xfrm>
            <a:prstGeom prst="rect">
              <a:avLst/>
            </a:prstGeom>
          </p:spPr>
        </p:pic>
        <p:pic>
          <p:nvPicPr>
            <p:cNvPr id="31" name="object 31"/>
            <p:cNvPicPr/>
            <p:nvPr/>
          </p:nvPicPr>
          <p:blipFill>
            <a:blip r:embed="rId3" cstate="print"/>
            <a:stretch>
              <a:fillRect/>
            </a:stretch>
          </p:blipFill>
          <p:spPr>
            <a:xfrm>
              <a:off x="6158483" y="3288791"/>
              <a:ext cx="88392" cy="86868"/>
            </a:xfrm>
            <a:prstGeom prst="rect">
              <a:avLst/>
            </a:prstGeom>
          </p:spPr>
        </p:pic>
        <p:pic>
          <p:nvPicPr>
            <p:cNvPr id="32" name="object 32"/>
            <p:cNvPicPr/>
            <p:nvPr/>
          </p:nvPicPr>
          <p:blipFill>
            <a:blip r:embed="rId15" cstate="print"/>
            <a:stretch>
              <a:fillRect/>
            </a:stretch>
          </p:blipFill>
          <p:spPr>
            <a:xfrm>
              <a:off x="5949695" y="3090672"/>
              <a:ext cx="88392" cy="86868"/>
            </a:xfrm>
            <a:prstGeom prst="rect">
              <a:avLst/>
            </a:prstGeom>
          </p:spPr>
        </p:pic>
        <p:pic>
          <p:nvPicPr>
            <p:cNvPr id="33" name="object 33"/>
            <p:cNvPicPr/>
            <p:nvPr/>
          </p:nvPicPr>
          <p:blipFill>
            <a:blip r:embed="rId16" cstate="print"/>
            <a:stretch>
              <a:fillRect/>
            </a:stretch>
          </p:blipFill>
          <p:spPr>
            <a:xfrm>
              <a:off x="5870447" y="3255263"/>
              <a:ext cx="88391" cy="88392"/>
            </a:xfrm>
            <a:prstGeom prst="rect">
              <a:avLst/>
            </a:prstGeom>
          </p:spPr>
        </p:pic>
        <p:pic>
          <p:nvPicPr>
            <p:cNvPr id="34" name="object 34"/>
            <p:cNvPicPr/>
            <p:nvPr/>
          </p:nvPicPr>
          <p:blipFill>
            <a:blip r:embed="rId8" cstate="print"/>
            <a:stretch>
              <a:fillRect/>
            </a:stretch>
          </p:blipFill>
          <p:spPr>
            <a:xfrm>
              <a:off x="6406896" y="2965703"/>
              <a:ext cx="88392" cy="88392"/>
            </a:xfrm>
            <a:prstGeom prst="rect">
              <a:avLst/>
            </a:prstGeom>
          </p:spPr>
        </p:pic>
        <p:pic>
          <p:nvPicPr>
            <p:cNvPr id="35" name="object 35"/>
            <p:cNvPicPr/>
            <p:nvPr/>
          </p:nvPicPr>
          <p:blipFill>
            <a:blip r:embed="rId17" cstate="print"/>
            <a:stretch>
              <a:fillRect/>
            </a:stretch>
          </p:blipFill>
          <p:spPr>
            <a:xfrm>
              <a:off x="6409944" y="3206495"/>
              <a:ext cx="88392" cy="88392"/>
            </a:xfrm>
            <a:prstGeom prst="rect">
              <a:avLst/>
            </a:prstGeom>
          </p:spPr>
        </p:pic>
        <p:pic>
          <p:nvPicPr>
            <p:cNvPr id="36" name="object 36"/>
            <p:cNvPicPr/>
            <p:nvPr/>
          </p:nvPicPr>
          <p:blipFill>
            <a:blip r:embed="rId18" cstate="print"/>
            <a:stretch>
              <a:fillRect/>
            </a:stretch>
          </p:blipFill>
          <p:spPr>
            <a:xfrm>
              <a:off x="5875019" y="2929127"/>
              <a:ext cx="88392" cy="86868"/>
            </a:xfrm>
            <a:prstGeom prst="rect">
              <a:avLst/>
            </a:prstGeom>
          </p:spPr>
        </p:pic>
        <p:pic>
          <p:nvPicPr>
            <p:cNvPr id="37" name="object 37"/>
            <p:cNvPicPr/>
            <p:nvPr/>
          </p:nvPicPr>
          <p:blipFill>
            <a:blip r:embed="rId5" cstate="print"/>
            <a:stretch>
              <a:fillRect/>
            </a:stretch>
          </p:blipFill>
          <p:spPr>
            <a:xfrm>
              <a:off x="5609844" y="2929127"/>
              <a:ext cx="86868" cy="86868"/>
            </a:xfrm>
            <a:prstGeom prst="rect">
              <a:avLst/>
            </a:prstGeom>
          </p:spPr>
        </p:pic>
        <p:pic>
          <p:nvPicPr>
            <p:cNvPr id="38" name="object 38"/>
            <p:cNvPicPr/>
            <p:nvPr/>
          </p:nvPicPr>
          <p:blipFill>
            <a:blip r:embed="rId5" cstate="print"/>
            <a:stretch>
              <a:fillRect/>
            </a:stretch>
          </p:blipFill>
          <p:spPr>
            <a:xfrm>
              <a:off x="5827775" y="3422904"/>
              <a:ext cx="86868" cy="86868"/>
            </a:xfrm>
            <a:prstGeom prst="rect">
              <a:avLst/>
            </a:prstGeom>
          </p:spPr>
        </p:pic>
        <p:pic>
          <p:nvPicPr>
            <p:cNvPr id="39" name="object 39"/>
            <p:cNvPicPr/>
            <p:nvPr/>
          </p:nvPicPr>
          <p:blipFill>
            <a:blip r:embed="rId5" cstate="print"/>
            <a:stretch>
              <a:fillRect/>
            </a:stretch>
          </p:blipFill>
          <p:spPr>
            <a:xfrm>
              <a:off x="6028944" y="3477767"/>
              <a:ext cx="86868" cy="86868"/>
            </a:xfrm>
            <a:prstGeom prst="rect">
              <a:avLst/>
            </a:prstGeom>
          </p:spPr>
        </p:pic>
        <p:pic>
          <p:nvPicPr>
            <p:cNvPr id="40" name="object 40"/>
            <p:cNvPicPr/>
            <p:nvPr/>
          </p:nvPicPr>
          <p:blipFill>
            <a:blip r:embed="rId3" cstate="print"/>
            <a:stretch>
              <a:fillRect/>
            </a:stretch>
          </p:blipFill>
          <p:spPr>
            <a:xfrm>
              <a:off x="6312407" y="3422904"/>
              <a:ext cx="88392" cy="86868"/>
            </a:xfrm>
            <a:prstGeom prst="rect">
              <a:avLst/>
            </a:prstGeom>
          </p:spPr>
        </p:pic>
        <p:pic>
          <p:nvPicPr>
            <p:cNvPr id="41" name="object 41"/>
            <p:cNvPicPr/>
            <p:nvPr/>
          </p:nvPicPr>
          <p:blipFill>
            <a:blip r:embed="rId17" cstate="print"/>
            <a:stretch>
              <a:fillRect/>
            </a:stretch>
          </p:blipFill>
          <p:spPr>
            <a:xfrm>
              <a:off x="5647944" y="3206495"/>
              <a:ext cx="88392" cy="88392"/>
            </a:xfrm>
            <a:prstGeom prst="rect">
              <a:avLst/>
            </a:prstGeom>
          </p:spPr>
        </p:pic>
        <p:pic>
          <p:nvPicPr>
            <p:cNvPr id="42" name="object 42"/>
            <p:cNvPicPr/>
            <p:nvPr/>
          </p:nvPicPr>
          <p:blipFill>
            <a:blip r:embed="rId18" cstate="print"/>
            <a:stretch>
              <a:fillRect/>
            </a:stretch>
          </p:blipFill>
          <p:spPr>
            <a:xfrm>
              <a:off x="6170675" y="3005327"/>
              <a:ext cx="88392" cy="86868"/>
            </a:xfrm>
            <a:prstGeom prst="rect">
              <a:avLst/>
            </a:prstGeom>
          </p:spPr>
        </p:pic>
        <p:pic>
          <p:nvPicPr>
            <p:cNvPr id="43" name="object 43"/>
            <p:cNvPicPr/>
            <p:nvPr/>
          </p:nvPicPr>
          <p:blipFill>
            <a:blip r:embed="rId8" cstate="print"/>
            <a:stretch>
              <a:fillRect/>
            </a:stretch>
          </p:blipFill>
          <p:spPr>
            <a:xfrm>
              <a:off x="5949695" y="2756916"/>
              <a:ext cx="88392" cy="88392"/>
            </a:xfrm>
            <a:prstGeom prst="rect">
              <a:avLst/>
            </a:prstGeom>
          </p:spPr>
        </p:pic>
        <p:pic>
          <p:nvPicPr>
            <p:cNvPr id="44" name="object 44"/>
            <p:cNvPicPr/>
            <p:nvPr/>
          </p:nvPicPr>
          <p:blipFill>
            <a:blip r:embed="rId19" cstate="print"/>
            <a:stretch>
              <a:fillRect/>
            </a:stretch>
          </p:blipFill>
          <p:spPr>
            <a:xfrm>
              <a:off x="6245351" y="2833116"/>
              <a:ext cx="86868" cy="88392"/>
            </a:xfrm>
            <a:prstGeom prst="rect">
              <a:avLst/>
            </a:prstGeom>
          </p:spPr>
        </p:pic>
      </p:grpSp>
      <p:sp>
        <p:nvSpPr>
          <p:cNvPr id="46" name="object 4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K-</a:t>
            </a:r>
            <a:r>
              <a:rPr spc="-310" dirty="0"/>
              <a:t>means</a:t>
            </a:r>
          </a:p>
        </p:txBody>
      </p:sp>
      <p:sp>
        <p:nvSpPr>
          <p:cNvPr id="47" name="object 47"/>
          <p:cNvSpPr txBox="1"/>
          <p:nvPr/>
        </p:nvSpPr>
        <p:spPr>
          <a:xfrm>
            <a:off x="249427" y="1158621"/>
            <a:ext cx="2711026" cy="1515158"/>
          </a:xfrm>
          <a:prstGeom prst="rect">
            <a:avLst/>
          </a:prstGeom>
        </p:spPr>
        <p:txBody>
          <a:bodyPr vert="horz" wrap="square" lIns="0" tIns="12065" rIns="0" bIns="0" rtlCol="0">
            <a:spAutoFit/>
          </a:bodyPr>
          <a:lstStyle/>
          <a:p>
            <a:pPr marL="298450" marR="5080" indent="-285750">
              <a:lnSpc>
                <a:spcPct val="100000"/>
              </a:lnSpc>
              <a:spcBef>
                <a:spcPts val="95"/>
              </a:spcBef>
              <a:buFontTx/>
              <a:buChar char="-"/>
              <a:tabLst>
                <a:tab pos="299085" algn="l"/>
              </a:tabLst>
            </a:pPr>
            <a:r>
              <a:rPr lang="en-US" sz="1600" spc="-10" dirty="0">
                <a:solidFill>
                  <a:srgbClr val="352D22"/>
                </a:solidFill>
                <a:latin typeface="Arial"/>
                <a:cs typeface="Arial"/>
              </a:rPr>
              <a:t>Since k = 3, we want 3 clusters</a:t>
            </a:r>
          </a:p>
          <a:p>
            <a:pPr marL="298450" marR="5080" indent="-285750">
              <a:spcBef>
                <a:spcPts val="95"/>
              </a:spcBef>
              <a:buFontTx/>
              <a:buChar char="-"/>
              <a:tabLst>
                <a:tab pos="299085" algn="l"/>
              </a:tabLst>
            </a:pPr>
            <a:r>
              <a:rPr lang="en-US" sz="1600" dirty="0">
                <a:solidFill>
                  <a:srgbClr val="352D22"/>
                </a:solidFill>
                <a:latin typeface="Arial"/>
                <a:cs typeface="Arial"/>
              </a:rPr>
              <a:t>We pick </a:t>
            </a:r>
            <a:r>
              <a:rPr lang="en-US" sz="1600" spc="-65" dirty="0">
                <a:solidFill>
                  <a:srgbClr val="352D22"/>
                </a:solidFill>
                <a:latin typeface="Arial"/>
                <a:cs typeface="Arial"/>
              </a:rPr>
              <a:t>3 </a:t>
            </a:r>
            <a:r>
              <a:rPr lang="en-US" sz="1600" dirty="0">
                <a:solidFill>
                  <a:srgbClr val="352D22"/>
                </a:solidFill>
                <a:latin typeface="Arial"/>
                <a:cs typeface="Arial"/>
              </a:rPr>
              <a:t>random</a:t>
            </a:r>
            <a:r>
              <a:rPr lang="en-US" sz="1600" spc="-35" dirty="0">
                <a:solidFill>
                  <a:srgbClr val="352D22"/>
                </a:solidFill>
                <a:latin typeface="Arial"/>
                <a:cs typeface="Arial"/>
              </a:rPr>
              <a:t> </a:t>
            </a:r>
            <a:r>
              <a:rPr lang="en-US" sz="1600" spc="-10" dirty="0">
                <a:solidFill>
                  <a:srgbClr val="352D22"/>
                </a:solidFill>
                <a:latin typeface="Arial"/>
                <a:cs typeface="Arial"/>
              </a:rPr>
              <a:t>instances </a:t>
            </a:r>
            <a:r>
              <a:rPr lang="en-US" sz="1600" dirty="0">
                <a:solidFill>
                  <a:srgbClr val="352D22"/>
                </a:solidFill>
                <a:latin typeface="Arial"/>
                <a:cs typeface="Arial"/>
              </a:rPr>
              <a:t>to be centroid, representing each group.</a:t>
            </a:r>
            <a:endParaRPr lang="en-US" sz="1600" spc="-10" dirty="0">
              <a:solidFill>
                <a:srgbClr val="352D22"/>
              </a:solidFill>
              <a:latin typeface="Arial"/>
              <a:cs typeface="Arial"/>
            </a:endParaRPr>
          </a:p>
          <a:p>
            <a:pPr marL="298450" marR="5080" indent="-285750">
              <a:lnSpc>
                <a:spcPct val="100000"/>
              </a:lnSpc>
              <a:spcBef>
                <a:spcPts val="95"/>
              </a:spcBef>
              <a:buFontTx/>
              <a:buChar char="-"/>
              <a:tabLst>
                <a:tab pos="299085" algn="l"/>
              </a:tabLst>
            </a:pPr>
            <a:endParaRPr lang="en-US" sz="1600" spc="-10" dirty="0">
              <a:solidFill>
                <a:srgbClr val="352D22"/>
              </a:solidFill>
              <a:latin typeface="Arial"/>
              <a:cs typeface="Arial"/>
            </a:endParaRPr>
          </a:p>
        </p:txBody>
      </p:sp>
      <p:sp>
        <p:nvSpPr>
          <p:cNvPr id="49" name="object 49"/>
          <p:cNvSpPr txBox="1"/>
          <p:nvPr/>
        </p:nvSpPr>
        <p:spPr>
          <a:xfrm>
            <a:off x="5707126" y="1427479"/>
            <a:ext cx="1684274" cy="258404"/>
          </a:xfrm>
          <a:prstGeom prst="rect">
            <a:avLst/>
          </a:prstGeom>
        </p:spPr>
        <p:txBody>
          <a:bodyPr vert="horz" wrap="square" lIns="0" tIns="12065" rIns="0" bIns="0" rtlCol="0">
            <a:spAutoFit/>
          </a:bodyPr>
          <a:lstStyle/>
          <a:p>
            <a:pPr marL="12700">
              <a:lnSpc>
                <a:spcPct val="100000"/>
              </a:lnSpc>
              <a:spcBef>
                <a:spcPts val="95"/>
              </a:spcBef>
            </a:pPr>
            <a:r>
              <a:rPr lang="en-US" sz="1600" spc="-10" dirty="0">
                <a:solidFill>
                  <a:srgbClr val="352D22"/>
                </a:solidFill>
                <a:latin typeface="Arial"/>
                <a:cs typeface="Arial"/>
              </a:rPr>
              <a:t>3 </a:t>
            </a:r>
            <a:r>
              <a:rPr sz="1600" spc="-10" dirty="0">
                <a:solidFill>
                  <a:srgbClr val="352D22"/>
                </a:solidFill>
                <a:latin typeface="Arial"/>
                <a:cs typeface="Arial"/>
              </a:rPr>
              <a:t>centroid</a:t>
            </a:r>
            <a:r>
              <a:rPr lang="en-US" sz="1600" spc="-10" dirty="0">
                <a:solidFill>
                  <a:srgbClr val="352D22"/>
                </a:solidFill>
                <a:latin typeface="Arial"/>
                <a:cs typeface="Arial"/>
              </a:rPr>
              <a:t>s (k=3)</a:t>
            </a:r>
            <a:endParaRPr sz="1600" dirty="0">
              <a:latin typeface="Arial"/>
              <a:cs typeface="Arial"/>
            </a:endParaRPr>
          </a:p>
        </p:txBody>
      </p:sp>
      <p:grpSp>
        <p:nvGrpSpPr>
          <p:cNvPr id="50" name="object 50"/>
          <p:cNvGrpSpPr/>
          <p:nvPr/>
        </p:nvGrpSpPr>
        <p:grpSpPr>
          <a:xfrm>
            <a:off x="3331464" y="1795272"/>
            <a:ext cx="3166872" cy="1946146"/>
            <a:chOff x="3331464" y="1795272"/>
            <a:chExt cx="3166872" cy="1946146"/>
          </a:xfrm>
        </p:grpSpPr>
        <p:pic>
          <p:nvPicPr>
            <p:cNvPr id="51" name="object 51"/>
            <p:cNvPicPr/>
            <p:nvPr/>
          </p:nvPicPr>
          <p:blipFill>
            <a:blip r:embed="rId3" cstate="print"/>
            <a:stretch>
              <a:fillRect/>
            </a:stretch>
          </p:blipFill>
          <p:spPr>
            <a:xfrm>
              <a:off x="4728972" y="2327148"/>
              <a:ext cx="88391" cy="86868"/>
            </a:xfrm>
            <a:prstGeom prst="rect">
              <a:avLst/>
            </a:prstGeom>
          </p:spPr>
        </p:pic>
        <p:pic>
          <p:nvPicPr>
            <p:cNvPr id="52" name="object 52"/>
            <p:cNvPicPr/>
            <p:nvPr/>
          </p:nvPicPr>
          <p:blipFill>
            <a:blip r:embed="rId5" cstate="print"/>
            <a:stretch>
              <a:fillRect/>
            </a:stretch>
          </p:blipFill>
          <p:spPr>
            <a:xfrm>
              <a:off x="3995928" y="3457955"/>
              <a:ext cx="86868" cy="86868"/>
            </a:xfrm>
            <a:prstGeom prst="rect">
              <a:avLst/>
            </a:prstGeom>
          </p:spPr>
        </p:pic>
        <p:pic>
          <p:nvPicPr>
            <p:cNvPr id="53" name="object 53"/>
            <p:cNvPicPr/>
            <p:nvPr/>
          </p:nvPicPr>
          <p:blipFill>
            <a:blip r:embed="rId5" cstate="print"/>
            <a:stretch>
              <a:fillRect/>
            </a:stretch>
          </p:blipFill>
          <p:spPr>
            <a:xfrm>
              <a:off x="3857244" y="3241547"/>
              <a:ext cx="86868" cy="86868"/>
            </a:xfrm>
            <a:prstGeom prst="rect">
              <a:avLst/>
            </a:prstGeom>
          </p:spPr>
        </p:pic>
        <p:pic>
          <p:nvPicPr>
            <p:cNvPr id="54" name="object 54"/>
            <p:cNvPicPr/>
            <p:nvPr/>
          </p:nvPicPr>
          <p:blipFill>
            <a:blip r:embed="rId3" cstate="print"/>
            <a:stretch>
              <a:fillRect/>
            </a:stretch>
          </p:blipFill>
          <p:spPr>
            <a:xfrm>
              <a:off x="4168140" y="3236975"/>
              <a:ext cx="88392" cy="86868"/>
            </a:xfrm>
            <a:prstGeom prst="rect">
              <a:avLst/>
            </a:prstGeom>
          </p:spPr>
        </p:pic>
        <p:pic>
          <p:nvPicPr>
            <p:cNvPr id="55" name="object 55"/>
            <p:cNvPicPr/>
            <p:nvPr/>
          </p:nvPicPr>
          <p:blipFill>
            <a:blip r:embed="rId6" cstate="print"/>
            <a:stretch>
              <a:fillRect/>
            </a:stretch>
          </p:blipFill>
          <p:spPr>
            <a:xfrm>
              <a:off x="4131564" y="3653027"/>
              <a:ext cx="86868" cy="88391"/>
            </a:xfrm>
            <a:prstGeom prst="rect">
              <a:avLst/>
            </a:prstGeom>
          </p:spPr>
        </p:pic>
        <p:pic>
          <p:nvPicPr>
            <p:cNvPr id="56" name="object 56"/>
            <p:cNvPicPr/>
            <p:nvPr/>
          </p:nvPicPr>
          <p:blipFill>
            <a:blip r:embed="rId6" cstate="print"/>
            <a:stretch>
              <a:fillRect/>
            </a:stretch>
          </p:blipFill>
          <p:spPr>
            <a:xfrm>
              <a:off x="3805428" y="3621023"/>
              <a:ext cx="86868" cy="88391"/>
            </a:xfrm>
            <a:prstGeom prst="rect">
              <a:avLst/>
            </a:prstGeom>
          </p:spPr>
        </p:pic>
        <p:pic>
          <p:nvPicPr>
            <p:cNvPr id="57" name="object 57"/>
            <p:cNvPicPr/>
            <p:nvPr/>
          </p:nvPicPr>
          <p:blipFill>
            <a:blip r:embed="rId7" cstate="print"/>
            <a:stretch>
              <a:fillRect/>
            </a:stretch>
          </p:blipFill>
          <p:spPr>
            <a:xfrm>
              <a:off x="3607308" y="3496055"/>
              <a:ext cx="88392" cy="88392"/>
            </a:xfrm>
            <a:prstGeom prst="rect">
              <a:avLst/>
            </a:prstGeom>
          </p:spPr>
        </p:pic>
        <p:pic>
          <p:nvPicPr>
            <p:cNvPr id="58" name="object 58"/>
            <p:cNvPicPr/>
            <p:nvPr/>
          </p:nvPicPr>
          <p:blipFill>
            <a:blip r:embed="rId5" cstate="print"/>
            <a:stretch>
              <a:fillRect/>
            </a:stretch>
          </p:blipFill>
          <p:spPr>
            <a:xfrm>
              <a:off x="3529584" y="3090672"/>
              <a:ext cx="86868" cy="86868"/>
            </a:xfrm>
            <a:prstGeom prst="rect">
              <a:avLst/>
            </a:prstGeom>
          </p:spPr>
        </p:pic>
        <p:pic>
          <p:nvPicPr>
            <p:cNvPr id="59" name="object 59"/>
            <p:cNvPicPr/>
            <p:nvPr/>
          </p:nvPicPr>
          <p:blipFill>
            <a:blip r:embed="rId3" cstate="print"/>
            <a:stretch>
              <a:fillRect/>
            </a:stretch>
          </p:blipFill>
          <p:spPr>
            <a:xfrm>
              <a:off x="3726180" y="3051047"/>
              <a:ext cx="88392" cy="86868"/>
            </a:xfrm>
            <a:prstGeom prst="rect">
              <a:avLst/>
            </a:prstGeom>
          </p:spPr>
        </p:pic>
        <p:pic>
          <p:nvPicPr>
            <p:cNvPr id="60" name="object 60"/>
            <p:cNvPicPr/>
            <p:nvPr/>
          </p:nvPicPr>
          <p:blipFill>
            <a:blip r:embed="rId5" cstate="print"/>
            <a:stretch>
              <a:fillRect/>
            </a:stretch>
          </p:blipFill>
          <p:spPr>
            <a:xfrm>
              <a:off x="3995928" y="3080004"/>
              <a:ext cx="86868" cy="86868"/>
            </a:xfrm>
            <a:prstGeom prst="rect">
              <a:avLst/>
            </a:prstGeom>
          </p:spPr>
        </p:pic>
        <p:pic>
          <p:nvPicPr>
            <p:cNvPr id="61" name="object 61"/>
            <p:cNvPicPr/>
            <p:nvPr/>
          </p:nvPicPr>
          <p:blipFill>
            <a:blip r:embed="rId7" cstate="print"/>
            <a:stretch>
              <a:fillRect/>
            </a:stretch>
          </p:blipFill>
          <p:spPr>
            <a:xfrm>
              <a:off x="3843528" y="2915411"/>
              <a:ext cx="88392" cy="88392"/>
            </a:xfrm>
            <a:prstGeom prst="rect">
              <a:avLst/>
            </a:prstGeom>
          </p:spPr>
        </p:pic>
        <p:pic>
          <p:nvPicPr>
            <p:cNvPr id="62" name="object 62"/>
            <p:cNvPicPr/>
            <p:nvPr/>
          </p:nvPicPr>
          <p:blipFill>
            <a:blip r:embed="rId5" cstate="print"/>
            <a:stretch>
              <a:fillRect/>
            </a:stretch>
          </p:blipFill>
          <p:spPr>
            <a:xfrm>
              <a:off x="4520184" y="2129028"/>
              <a:ext cx="86868" cy="86868"/>
            </a:xfrm>
            <a:prstGeom prst="rect">
              <a:avLst/>
            </a:prstGeom>
          </p:spPr>
        </p:pic>
        <p:pic>
          <p:nvPicPr>
            <p:cNvPr id="63" name="object 63"/>
            <p:cNvPicPr/>
            <p:nvPr/>
          </p:nvPicPr>
          <p:blipFill>
            <a:blip r:embed="rId8" cstate="print"/>
            <a:stretch>
              <a:fillRect/>
            </a:stretch>
          </p:blipFill>
          <p:spPr>
            <a:xfrm>
              <a:off x="4440936" y="2293620"/>
              <a:ext cx="88391" cy="88392"/>
            </a:xfrm>
            <a:prstGeom prst="rect">
              <a:avLst/>
            </a:prstGeom>
          </p:spPr>
        </p:pic>
        <p:pic>
          <p:nvPicPr>
            <p:cNvPr id="64" name="object 64"/>
            <p:cNvPicPr/>
            <p:nvPr/>
          </p:nvPicPr>
          <p:blipFill>
            <a:blip r:embed="rId9" cstate="print"/>
            <a:stretch>
              <a:fillRect/>
            </a:stretch>
          </p:blipFill>
          <p:spPr>
            <a:xfrm>
              <a:off x="4977384" y="2004060"/>
              <a:ext cx="86868" cy="88392"/>
            </a:xfrm>
            <a:prstGeom prst="rect">
              <a:avLst/>
            </a:prstGeom>
          </p:spPr>
        </p:pic>
        <p:pic>
          <p:nvPicPr>
            <p:cNvPr id="66" name="object 66"/>
            <p:cNvPicPr/>
            <p:nvPr/>
          </p:nvPicPr>
          <p:blipFill>
            <a:blip r:embed="rId3" cstate="print"/>
            <a:stretch>
              <a:fillRect/>
            </a:stretch>
          </p:blipFill>
          <p:spPr>
            <a:xfrm>
              <a:off x="4445508" y="1967484"/>
              <a:ext cx="88392" cy="86868"/>
            </a:xfrm>
            <a:prstGeom prst="rect">
              <a:avLst/>
            </a:prstGeom>
          </p:spPr>
        </p:pic>
        <p:pic>
          <p:nvPicPr>
            <p:cNvPr id="67" name="object 67"/>
            <p:cNvPicPr/>
            <p:nvPr/>
          </p:nvPicPr>
          <p:blipFill>
            <a:blip r:embed="rId5" cstate="print"/>
            <a:stretch>
              <a:fillRect/>
            </a:stretch>
          </p:blipFill>
          <p:spPr>
            <a:xfrm>
              <a:off x="4180332" y="1967484"/>
              <a:ext cx="86868" cy="86868"/>
            </a:xfrm>
            <a:prstGeom prst="rect">
              <a:avLst/>
            </a:prstGeom>
          </p:spPr>
        </p:pic>
        <p:pic>
          <p:nvPicPr>
            <p:cNvPr id="68" name="object 68"/>
            <p:cNvPicPr/>
            <p:nvPr/>
          </p:nvPicPr>
          <p:blipFill>
            <a:blip r:embed="rId8" cstate="print"/>
            <a:stretch>
              <a:fillRect/>
            </a:stretch>
          </p:blipFill>
          <p:spPr>
            <a:xfrm>
              <a:off x="4396740" y="2461259"/>
              <a:ext cx="88392" cy="88392"/>
            </a:xfrm>
            <a:prstGeom prst="rect">
              <a:avLst/>
            </a:prstGeom>
          </p:spPr>
        </p:pic>
        <p:pic>
          <p:nvPicPr>
            <p:cNvPr id="69" name="object 69"/>
            <p:cNvPicPr/>
            <p:nvPr/>
          </p:nvPicPr>
          <p:blipFill>
            <a:blip r:embed="rId10" cstate="print"/>
            <a:stretch>
              <a:fillRect/>
            </a:stretch>
          </p:blipFill>
          <p:spPr>
            <a:xfrm>
              <a:off x="4597908" y="2516123"/>
              <a:ext cx="88392" cy="86868"/>
            </a:xfrm>
            <a:prstGeom prst="rect">
              <a:avLst/>
            </a:prstGeom>
          </p:spPr>
        </p:pic>
        <p:pic>
          <p:nvPicPr>
            <p:cNvPr id="70" name="object 70"/>
            <p:cNvPicPr/>
            <p:nvPr/>
          </p:nvPicPr>
          <p:blipFill>
            <a:blip r:embed="rId6" cstate="print"/>
            <a:stretch>
              <a:fillRect/>
            </a:stretch>
          </p:blipFill>
          <p:spPr>
            <a:xfrm>
              <a:off x="4218432" y="2244852"/>
              <a:ext cx="86868" cy="88392"/>
            </a:xfrm>
            <a:prstGeom prst="rect">
              <a:avLst/>
            </a:prstGeom>
          </p:spPr>
        </p:pic>
        <p:pic>
          <p:nvPicPr>
            <p:cNvPr id="71" name="object 71"/>
            <p:cNvPicPr/>
            <p:nvPr/>
          </p:nvPicPr>
          <p:blipFill>
            <a:blip r:embed="rId6" cstate="print"/>
            <a:stretch>
              <a:fillRect/>
            </a:stretch>
          </p:blipFill>
          <p:spPr>
            <a:xfrm>
              <a:off x="4741164" y="2043684"/>
              <a:ext cx="86868" cy="88392"/>
            </a:xfrm>
            <a:prstGeom prst="rect">
              <a:avLst/>
            </a:prstGeom>
          </p:spPr>
        </p:pic>
        <p:pic>
          <p:nvPicPr>
            <p:cNvPr id="72" name="object 72"/>
            <p:cNvPicPr/>
            <p:nvPr/>
          </p:nvPicPr>
          <p:blipFill>
            <a:blip r:embed="rId6" cstate="print"/>
            <a:stretch>
              <a:fillRect/>
            </a:stretch>
          </p:blipFill>
          <p:spPr>
            <a:xfrm>
              <a:off x="4520184" y="1795272"/>
              <a:ext cx="86868" cy="88391"/>
            </a:xfrm>
            <a:prstGeom prst="rect">
              <a:avLst/>
            </a:prstGeom>
          </p:spPr>
        </p:pic>
        <p:pic>
          <p:nvPicPr>
            <p:cNvPr id="73" name="object 73"/>
            <p:cNvPicPr/>
            <p:nvPr/>
          </p:nvPicPr>
          <p:blipFill>
            <a:blip r:embed="rId12" cstate="print"/>
            <a:stretch>
              <a:fillRect/>
            </a:stretch>
          </p:blipFill>
          <p:spPr>
            <a:xfrm>
              <a:off x="4814316" y="1872996"/>
              <a:ext cx="88392" cy="86868"/>
            </a:xfrm>
            <a:prstGeom prst="rect">
              <a:avLst/>
            </a:prstGeom>
          </p:spPr>
        </p:pic>
        <p:pic>
          <p:nvPicPr>
            <p:cNvPr id="74" name="object 74"/>
            <p:cNvPicPr/>
            <p:nvPr/>
          </p:nvPicPr>
          <p:blipFill>
            <a:blip r:embed="rId13" cstate="print"/>
            <a:stretch>
              <a:fillRect/>
            </a:stretch>
          </p:blipFill>
          <p:spPr>
            <a:xfrm>
              <a:off x="3483864" y="3268980"/>
              <a:ext cx="86868" cy="86868"/>
            </a:xfrm>
            <a:prstGeom prst="rect">
              <a:avLst/>
            </a:prstGeom>
          </p:spPr>
        </p:pic>
        <p:pic>
          <p:nvPicPr>
            <p:cNvPr id="75" name="object 75"/>
            <p:cNvPicPr/>
            <p:nvPr/>
          </p:nvPicPr>
          <p:blipFill>
            <a:blip r:embed="rId14" cstate="print"/>
            <a:stretch>
              <a:fillRect/>
            </a:stretch>
          </p:blipFill>
          <p:spPr>
            <a:xfrm>
              <a:off x="3331464" y="3104388"/>
              <a:ext cx="88392" cy="88392"/>
            </a:xfrm>
            <a:prstGeom prst="rect">
              <a:avLst/>
            </a:prstGeom>
          </p:spPr>
        </p:pic>
        <p:pic>
          <p:nvPicPr>
            <p:cNvPr id="76" name="object 76"/>
            <p:cNvPicPr/>
            <p:nvPr/>
          </p:nvPicPr>
          <p:blipFill>
            <a:blip r:embed="rId3" cstate="print"/>
            <a:stretch>
              <a:fillRect/>
            </a:stretch>
          </p:blipFill>
          <p:spPr>
            <a:xfrm>
              <a:off x="6158484" y="3288791"/>
              <a:ext cx="88392" cy="86868"/>
            </a:xfrm>
            <a:prstGeom prst="rect">
              <a:avLst/>
            </a:prstGeom>
          </p:spPr>
        </p:pic>
        <p:pic>
          <p:nvPicPr>
            <p:cNvPr id="77" name="object 77"/>
            <p:cNvPicPr/>
            <p:nvPr/>
          </p:nvPicPr>
          <p:blipFill>
            <a:blip r:embed="rId14" cstate="print"/>
            <a:stretch>
              <a:fillRect/>
            </a:stretch>
          </p:blipFill>
          <p:spPr>
            <a:xfrm>
              <a:off x="5870448" y="3255263"/>
              <a:ext cx="88391" cy="88392"/>
            </a:xfrm>
            <a:prstGeom prst="rect">
              <a:avLst/>
            </a:prstGeom>
          </p:spPr>
        </p:pic>
        <p:pic>
          <p:nvPicPr>
            <p:cNvPr id="78" name="object 78"/>
            <p:cNvPicPr/>
            <p:nvPr/>
          </p:nvPicPr>
          <p:blipFill>
            <a:blip r:embed="rId8" cstate="print"/>
            <a:stretch>
              <a:fillRect/>
            </a:stretch>
          </p:blipFill>
          <p:spPr>
            <a:xfrm>
              <a:off x="6406896" y="2965704"/>
              <a:ext cx="88392" cy="88392"/>
            </a:xfrm>
            <a:prstGeom prst="rect">
              <a:avLst/>
            </a:prstGeom>
          </p:spPr>
        </p:pic>
        <p:pic>
          <p:nvPicPr>
            <p:cNvPr id="79" name="object 79"/>
            <p:cNvPicPr/>
            <p:nvPr/>
          </p:nvPicPr>
          <p:blipFill>
            <a:blip r:embed="rId17" cstate="print"/>
            <a:stretch>
              <a:fillRect/>
            </a:stretch>
          </p:blipFill>
          <p:spPr>
            <a:xfrm>
              <a:off x="6409944" y="3206496"/>
              <a:ext cx="88392" cy="88392"/>
            </a:xfrm>
            <a:prstGeom prst="rect">
              <a:avLst/>
            </a:prstGeom>
          </p:spPr>
        </p:pic>
        <p:pic>
          <p:nvPicPr>
            <p:cNvPr id="80" name="object 80"/>
            <p:cNvPicPr/>
            <p:nvPr/>
          </p:nvPicPr>
          <p:blipFill>
            <a:blip r:embed="rId18" cstate="print"/>
            <a:stretch>
              <a:fillRect/>
            </a:stretch>
          </p:blipFill>
          <p:spPr>
            <a:xfrm>
              <a:off x="5875020" y="2929127"/>
              <a:ext cx="88392" cy="86868"/>
            </a:xfrm>
            <a:prstGeom prst="rect">
              <a:avLst/>
            </a:prstGeom>
          </p:spPr>
        </p:pic>
        <p:pic>
          <p:nvPicPr>
            <p:cNvPr id="81" name="object 81"/>
            <p:cNvPicPr/>
            <p:nvPr/>
          </p:nvPicPr>
          <p:blipFill>
            <a:blip r:embed="rId5" cstate="print"/>
            <a:stretch>
              <a:fillRect/>
            </a:stretch>
          </p:blipFill>
          <p:spPr>
            <a:xfrm>
              <a:off x="5609844" y="2929127"/>
              <a:ext cx="86868" cy="86868"/>
            </a:xfrm>
            <a:prstGeom prst="rect">
              <a:avLst/>
            </a:prstGeom>
          </p:spPr>
        </p:pic>
        <p:pic>
          <p:nvPicPr>
            <p:cNvPr id="82" name="object 82"/>
            <p:cNvPicPr/>
            <p:nvPr/>
          </p:nvPicPr>
          <p:blipFill>
            <a:blip r:embed="rId5" cstate="print"/>
            <a:stretch>
              <a:fillRect/>
            </a:stretch>
          </p:blipFill>
          <p:spPr>
            <a:xfrm>
              <a:off x="5827776" y="3422904"/>
              <a:ext cx="86868" cy="86868"/>
            </a:xfrm>
            <a:prstGeom prst="rect">
              <a:avLst/>
            </a:prstGeom>
          </p:spPr>
        </p:pic>
        <p:pic>
          <p:nvPicPr>
            <p:cNvPr id="83" name="object 83"/>
            <p:cNvPicPr/>
            <p:nvPr/>
          </p:nvPicPr>
          <p:blipFill>
            <a:blip r:embed="rId5" cstate="print"/>
            <a:stretch>
              <a:fillRect/>
            </a:stretch>
          </p:blipFill>
          <p:spPr>
            <a:xfrm>
              <a:off x="6028944" y="3477767"/>
              <a:ext cx="86868" cy="86868"/>
            </a:xfrm>
            <a:prstGeom prst="rect">
              <a:avLst/>
            </a:prstGeom>
          </p:spPr>
        </p:pic>
        <p:pic>
          <p:nvPicPr>
            <p:cNvPr id="84" name="object 84"/>
            <p:cNvPicPr/>
            <p:nvPr/>
          </p:nvPicPr>
          <p:blipFill>
            <a:blip r:embed="rId3" cstate="print"/>
            <a:stretch>
              <a:fillRect/>
            </a:stretch>
          </p:blipFill>
          <p:spPr>
            <a:xfrm>
              <a:off x="6312408" y="3422904"/>
              <a:ext cx="88392" cy="86868"/>
            </a:xfrm>
            <a:prstGeom prst="rect">
              <a:avLst/>
            </a:prstGeom>
          </p:spPr>
        </p:pic>
        <p:pic>
          <p:nvPicPr>
            <p:cNvPr id="85" name="object 85"/>
            <p:cNvPicPr/>
            <p:nvPr/>
          </p:nvPicPr>
          <p:blipFill>
            <a:blip r:embed="rId17" cstate="print"/>
            <a:stretch>
              <a:fillRect/>
            </a:stretch>
          </p:blipFill>
          <p:spPr>
            <a:xfrm>
              <a:off x="5647944" y="3206496"/>
              <a:ext cx="88392" cy="88392"/>
            </a:xfrm>
            <a:prstGeom prst="rect">
              <a:avLst/>
            </a:prstGeom>
          </p:spPr>
        </p:pic>
        <p:pic>
          <p:nvPicPr>
            <p:cNvPr id="86" name="object 86"/>
            <p:cNvPicPr/>
            <p:nvPr/>
          </p:nvPicPr>
          <p:blipFill>
            <a:blip r:embed="rId18" cstate="print"/>
            <a:stretch>
              <a:fillRect/>
            </a:stretch>
          </p:blipFill>
          <p:spPr>
            <a:xfrm>
              <a:off x="6170676" y="3005327"/>
              <a:ext cx="88392" cy="86868"/>
            </a:xfrm>
            <a:prstGeom prst="rect">
              <a:avLst/>
            </a:prstGeom>
          </p:spPr>
        </p:pic>
        <p:pic>
          <p:nvPicPr>
            <p:cNvPr id="87" name="object 87"/>
            <p:cNvPicPr/>
            <p:nvPr/>
          </p:nvPicPr>
          <p:blipFill>
            <a:blip r:embed="rId8" cstate="print"/>
            <a:stretch>
              <a:fillRect/>
            </a:stretch>
          </p:blipFill>
          <p:spPr>
            <a:xfrm>
              <a:off x="5949696" y="2756916"/>
              <a:ext cx="88392" cy="88392"/>
            </a:xfrm>
            <a:prstGeom prst="rect">
              <a:avLst/>
            </a:prstGeom>
          </p:spPr>
        </p:pic>
        <p:pic>
          <p:nvPicPr>
            <p:cNvPr id="88" name="object 88"/>
            <p:cNvPicPr/>
            <p:nvPr/>
          </p:nvPicPr>
          <p:blipFill>
            <a:blip r:embed="rId19" cstate="print"/>
            <a:stretch>
              <a:fillRect/>
            </a:stretch>
          </p:blipFill>
          <p:spPr>
            <a:xfrm>
              <a:off x="6245352" y="2833116"/>
              <a:ext cx="86868" cy="88392"/>
            </a:xfrm>
            <a:prstGeom prst="rect">
              <a:avLst/>
            </a:prstGeom>
          </p:spPr>
        </p:pic>
      </p:grpSp>
      <p:cxnSp>
        <p:nvCxnSpPr>
          <p:cNvPr id="102" name="Straight Arrow Connector 101">
            <a:extLst>
              <a:ext uri="{FF2B5EF4-FFF2-40B4-BE49-F238E27FC236}">
                <a16:creationId xmlns:a16="http://schemas.microsoft.com/office/drawing/2014/main" id="{ACF901F5-1C62-7F34-DBD6-A2E06EB897B6}"/>
              </a:ext>
            </a:extLst>
          </p:cNvPr>
          <p:cNvCxnSpPr>
            <a:cxnSpLocks/>
          </p:cNvCxnSpPr>
          <p:nvPr/>
        </p:nvCxnSpPr>
        <p:spPr>
          <a:xfrm flipH="1">
            <a:off x="5033772" y="1685883"/>
            <a:ext cx="681228" cy="5284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5" name="Straight Arrow Connector 104">
            <a:extLst>
              <a:ext uri="{FF2B5EF4-FFF2-40B4-BE49-F238E27FC236}">
                <a16:creationId xmlns:a16="http://schemas.microsoft.com/office/drawing/2014/main" id="{4D068A96-657C-08B7-27DD-DC786AF710D0}"/>
              </a:ext>
            </a:extLst>
          </p:cNvPr>
          <p:cNvCxnSpPr>
            <a:cxnSpLocks/>
          </p:cNvCxnSpPr>
          <p:nvPr/>
        </p:nvCxnSpPr>
        <p:spPr>
          <a:xfrm flipH="1">
            <a:off x="6032584" y="1743454"/>
            <a:ext cx="94574" cy="13235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7" name="Straight Arrow Connector 106">
            <a:extLst>
              <a:ext uri="{FF2B5EF4-FFF2-40B4-BE49-F238E27FC236}">
                <a16:creationId xmlns:a16="http://schemas.microsoft.com/office/drawing/2014/main" id="{023DB406-97B5-9210-8592-1E211A146033}"/>
              </a:ext>
            </a:extLst>
          </p:cNvPr>
          <p:cNvCxnSpPr>
            <a:cxnSpLocks/>
          </p:cNvCxnSpPr>
          <p:nvPr/>
        </p:nvCxnSpPr>
        <p:spPr>
          <a:xfrm flipH="1">
            <a:off x="3731470" y="1762293"/>
            <a:ext cx="2227368" cy="15501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0" name="TextBox 109">
            <a:extLst>
              <a:ext uri="{FF2B5EF4-FFF2-40B4-BE49-F238E27FC236}">
                <a16:creationId xmlns:a16="http://schemas.microsoft.com/office/drawing/2014/main" id="{B31A5C42-8FD5-E959-7A84-5C9F706F48CC}"/>
              </a:ext>
            </a:extLst>
          </p:cNvPr>
          <p:cNvSpPr txBox="1"/>
          <p:nvPr/>
        </p:nvSpPr>
        <p:spPr>
          <a:xfrm>
            <a:off x="4176775" y="4306414"/>
            <a:ext cx="1168908" cy="307777"/>
          </a:xfrm>
          <a:prstGeom prst="rect">
            <a:avLst/>
          </a:prstGeom>
          <a:solidFill>
            <a:schemeClr val="accent5">
              <a:lumMod val="20000"/>
              <a:lumOff val="80000"/>
            </a:schemeClr>
          </a:solidFill>
        </p:spPr>
        <p:txBody>
          <a:bodyPr wrap="square" rtlCol="0">
            <a:spAutoFit/>
          </a:bodyPr>
          <a:lstStyle/>
          <a:p>
            <a:pPr algn="ctr"/>
            <a:r>
              <a:rPr lang="en-US" sz="1400" dirty="0">
                <a:solidFill>
                  <a:schemeClr val="accent5">
                    <a:lumMod val="75000"/>
                  </a:schemeClr>
                </a:solidFill>
                <a:latin typeface="Arial" panose="020B0604020202020204" pitchFamily="34" charset="0"/>
                <a:cs typeface="Arial" panose="020B0604020202020204" pitchFamily="34" charset="0"/>
              </a:rPr>
              <a:t>Example 1</a:t>
            </a:r>
          </a:p>
        </p:txBody>
      </p:sp>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75E9222F-A2A4-BF96-135D-CEA339F9A051}"/>
                  </a:ext>
                </a:extLst>
              </p14:cNvPr>
              <p14:cNvContentPartPr/>
              <p14:nvPr/>
            </p14:nvContentPartPr>
            <p14:xfrm>
              <a:off x="3632400" y="2929680"/>
              <a:ext cx="604440" cy="462600"/>
            </p14:xfrm>
          </p:contentPart>
        </mc:Choice>
        <mc:Fallback xmlns="">
          <p:pic>
            <p:nvPicPr>
              <p:cNvPr id="19" name="Ink 18">
                <a:extLst>
                  <a:ext uri="{FF2B5EF4-FFF2-40B4-BE49-F238E27FC236}">
                    <a16:creationId xmlns:a16="http://schemas.microsoft.com/office/drawing/2014/main" id="{75E9222F-A2A4-BF96-135D-CEA339F9A051}"/>
                  </a:ext>
                </a:extLst>
              </p:cNvPr>
              <p:cNvPicPr/>
              <p:nvPr/>
            </p:nvPicPr>
            <p:blipFill>
              <a:blip r:embed="rId21"/>
              <a:stretch>
                <a:fillRect/>
              </a:stretch>
            </p:blipFill>
            <p:spPr>
              <a:xfrm>
                <a:off x="3623040" y="2920320"/>
                <a:ext cx="623160" cy="481320"/>
              </a:xfrm>
              <a:prstGeom prst="rect">
                <a:avLst/>
              </a:prstGeom>
            </p:spPr>
          </p:pic>
        </mc:Fallback>
      </mc:AlternateContent>
    </p:spTree>
    <p:extLst>
      <p:ext uri="{BB962C8B-B14F-4D97-AF65-F5344CB8AC3E}">
        <p14:creationId xmlns:p14="http://schemas.microsoft.com/office/powerpoint/2010/main" val="747324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TotalTime>
  <Words>820</Words>
  <Application>Microsoft Office PowerPoint</Application>
  <PresentationFormat>عرض على الشاشة (16:9)</PresentationFormat>
  <Paragraphs>163</Paragraphs>
  <Slides>40</Slides>
  <Notes>5</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40</vt:i4>
      </vt:variant>
    </vt:vector>
  </HeadingPairs>
  <TitlesOfParts>
    <vt:vector size="49" baseType="lpstr">
      <vt:lpstr>Arial</vt:lpstr>
      <vt:lpstr>Arial</vt:lpstr>
      <vt:lpstr>Calibri</vt:lpstr>
      <vt:lpstr>Cambria Math</vt:lpstr>
      <vt:lpstr>Lucida Sans Unicode</vt:lpstr>
      <vt:lpstr>roboto</vt:lpstr>
      <vt:lpstr>sohne</vt:lpstr>
      <vt:lpstr>source-serif-pro</vt:lpstr>
      <vt:lpstr>Office Theme</vt:lpstr>
      <vt:lpstr>Artificial intelligence and machine learning</vt:lpstr>
      <vt:lpstr>عرض تقديمي في PowerPoint</vt:lpstr>
      <vt:lpstr>What is Clustering?</vt:lpstr>
      <vt:lpstr>Scenario</vt:lpstr>
      <vt:lpstr>Applications</vt:lpstr>
      <vt:lpstr>Clustering Algorithms</vt:lpstr>
      <vt:lpstr>K-means</vt:lpstr>
      <vt:lpstr>K-means </vt:lpstr>
      <vt:lpstr>K-means</vt:lpstr>
      <vt:lpstr>K-means</vt:lpstr>
      <vt:lpstr>K-means</vt:lpstr>
      <vt:lpstr>K-means</vt:lpstr>
      <vt:lpstr>K-means</vt:lpstr>
      <vt:lpstr>K-means</vt:lpstr>
      <vt:lpstr>K-means</vt:lpstr>
      <vt:lpstr>K-means</vt:lpstr>
      <vt:lpstr>K-means</vt:lpstr>
      <vt:lpstr>K-means</vt:lpstr>
      <vt:lpstr>K-means</vt:lpstr>
      <vt:lpstr>K-means</vt:lpstr>
      <vt:lpstr>K-means</vt:lpstr>
      <vt:lpstr>K-means</vt:lpstr>
      <vt:lpstr>K-means</vt:lpstr>
      <vt:lpstr>Finding the Optimal Number of Clusters</vt:lpstr>
      <vt:lpstr>Finding the Optimal Number of Clusters</vt:lpstr>
      <vt:lpstr>Exercise</vt:lpstr>
      <vt:lpstr>عرض تقديمي في PowerPoint</vt:lpstr>
      <vt:lpstr>عرض تقديمي في PowerPoint</vt:lpstr>
      <vt:lpstr>Cluster Evaluation - silhouette score pt.2</vt:lpstr>
      <vt:lpstr>Exercise</vt:lpstr>
      <vt:lpstr>Cluster Evaluation - Elbow Method</vt:lpstr>
      <vt:lpstr>Cluster Evaluation – Histograms</vt:lpstr>
      <vt:lpstr>Hierarchical Clustering</vt:lpstr>
      <vt:lpstr>Hierarchical Clustering</vt:lpstr>
      <vt:lpstr>Hierarchical Clustering</vt:lpstr>
      <vt:lpstr>Density-based - DBSCAN</vt:lpstr>
      <vt:lpstr>Density-based - DBSCAN</vt:lpstr>
      <vt:lpstr>Density-based - DBSCAN</vt:lpstr>
      <vt:lpstr>Distribution-Based Clustering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dc:title>
  <dc:creator>H4C-M</dc:creator>
  <cp:lastModifiedBy>DELL</cp:lastModifiedBy>
  <cp:revision>16</cp:revision>
  <dcterms:created xsi:type="dcterms:W3CDTF">2023-02-03T18:59:16Z</dcterms:created>
  <dcterms:modified xsi:type="dcterms:W3CDTF">2024-01-20T19:38:56Z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2021-10-18T00:00:00Z</vt:filetime>
  </property>
  <property fmtid="{D5CDD505-2E9C-101B-9397-08002B2CF9AE}" pid="3" name="Creator">
    <vt:lpwstr>Microsoft® PowerPoint® 2016</vt:lpwstr>
  </property>
  <property fmtid="{D5CDD505-2E9C-101B-9397-08002B2CF9AE}" pid="4" name="LastSaved">
    <vt:filetime>2023-02-03T00:00:00Z</vt:filetime>
  </property>
  <property fmtid="{D5CDD505-2E9C-101B-9397-08002B2CF9AE}" pid="5" name="Producer">
    <vt:lpwstr>Microsoft® PowerPoint® 2016</vt:lpwstr>
  </property>
</Properties>
</file>