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Amatic SC"/>
      <p:regular r:id="rId22"/>
      <p:bold r:id="rId23"/>
    </p:embeddedFont>
    <p:embeddedFont>
      <p:font typeface="Ju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51B8B0-BB7B-4F6B-840A-6F16473FF3B6}">
  <a:tblStyle styleId="{5851B8B0-BB7B-4F6B-840A-6F16473FF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11" Type="http://schemas.openxmlformats.org/officeDocument/2006/relationships/slide" Target="slides/slide6.xml"/><Relationship Id="rId22" Type="http://schemas.openxmlformats.org/officeDocument/2006/relationships/font" Target="fonts/AmaticSC-regular.fntdata"/><Relationship Id="rId10" Type="http://schemas.openxmlformats.org/officeDocument/2006/relationships/slide" Target="slides/slide5.xml"/><Relationship Id="rId21" Type="http://schemas.openxmlformats.org/officeDocument/2006/relationships/font" Target="fonts/Dosis-bold.fntdata"/><Relationship Id="rId13" Type="http://schemas.openxmlformats.org/officeDocument/2006/relationships/slide" Target="slides/slide8.xml"/><Relationship Id="rId24" Type="http://schemas.openxmlformats.org/officeDocument/2006/relationships/font" Target="fonts/Jua-regular.fntdata"/><Relationship Id="rId12" Type="http://schemas.openxmlformats.org/officeDocument/2006/relationships/slide" Target="slides/slide7.xml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0d661ed7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0d661ed7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0edca088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0edca088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0edca088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0edca088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76289960bcb78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76289960bcb78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99c28e95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299c28e95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85d40c0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85d40c0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a94149e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a94149e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0edca088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0edca088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a94149e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a94149e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0edca0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0edca0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0edca08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0edca08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0edca088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0edca088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0edca088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0edca088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450">
            <a:off x="2278100" y="3712077"/>
            <a:ext cx="4587900" cy="6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Jua"/>
              <a:buNone/>
              <a:defRPr b="1" sz="26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Jua"/>
              <a:buNone/>
              <a:defRPr sz="1800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063025" y="540000"/>
            <a:ext cx="1361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600"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1068975" y="1393350"/>
            <a:ext cx="70062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3217217" y="824347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48296" y="1260244"/>
            <a:ext cx="132600" cy="133110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525938" y="4714259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4789464" y="1210742"/>
            <a:ext cx="778152" cy="182610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9832" y="1730466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022917" y="1471373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hasCustomPrompt="1" type="title"/>
          </p:nvPr>
        </p:nvSpPr>
        <p:spPr>
          <a:xfrm rot="473">
            <a:off x="1302375" y="985475"/>
            <a:ext cx="6539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2880150" y="3718075"/>
            <a:ext cx="3383700" cy="44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rot="10800000">
            <a:off x="6639282" y="4505931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7808279" y="1799460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495690" y="683839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450482" y="817685"/>
            <a:ext cx="778152" cy="182610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8100652" y="2186847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229705" y="2340537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1985604" y="3718085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2433504" y="4158485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5975354" y="644997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5685954" y="773447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895042" y="228472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6642258" y="392529"/>
            <a:ext cx="84579" cy="84889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484592" y="3256098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rot="5400000">
            <a:off x="272582" y="672566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3653338" y="4665959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DFB200">
              <a:alpha val="41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hasCustomPrompt="1" type="title"/>
          </p:nvPr>
        </p:nvSpPr>
        <p:spPr>
          <a:xfrm>
            <a:off x="720000" y="540000"/>
            <a:ext cx="1567800" cy="212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 rot="333">
            <a:off x="720000" y="4182450"/>
            <a:ext cx="3097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720000" y="2772000"/>
            <a:ext cx="59295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7055342" y="4106472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817494" y="17636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348589" y="4301592"/>
            <a:ext cx="778152" cy="182610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5071536">
            <a:off x="3865680" y="1303267"/>
            <a:ext cx="440042" cy="174912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256417" y="1099273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980738" y="1410334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895042" y="228472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642258" y="392529"/>
            <a:ext cx="84579" cy="84889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3653338" y="4665959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484592" y="3256098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rot="5400000">
            <a:off x="272582" y="672566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290775" y="3204800"/>
            <a:ext cx="2907600" cy="53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4945650" y="3204800"/>
            <a:ext cx="2907600" cy="53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1290775" y="3798300"/>
            <a:ext cx="2907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4945650" y="3798300"/>
            <a:ext cx="2907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3748804" y="1615835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5161175" y="1696134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50745" y="2102191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700755" y="2102198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592056" y="19737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093931" y="250919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20006" y="1715761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508131" y="19393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759806" y="153212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789656" y="218357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-4057989">
            <a:off x="7068556" y="2428645"/>
            <a:ext cx="778151" cy="182609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092881" y="25717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092881" y="164917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>
            <a:off x="8571292" y="714247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542044" y="1582486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8496413" y="2036834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4201752" y="4794217"/>
            <a:ext cx="778152" cy="182610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rot="-6300033">
            <a:off x="8468829" y="1385641"/>
            <a:ext cx="440040" cy="174912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414094" y="1237961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 rot="-272">
            <a:off x="2674050" y="1989875"/>
            <a:ext cx="37959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>
            <a:off x="7821779" y="3760747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1304919" y="181769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7821775" y="1174509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rot="-1717496">
            <a:off x="1453895" y="3698185"/>
            <a:ext cx="778159" cy="182609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5218445" y="4129266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7043980" y="1727148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649469" y="15696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3756250" y="1448484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4205944" y="16892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4991494" y="437662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8237019" y="8692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1674475" y="682800"/>
            <a:ext cx="57951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7986842" y="1975247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755519" y="1694748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7656838" y="2612584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1287439" y="4192167"/>
            <a:ext cx="778152" cy="182610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1071632" y="1305991"/>
            <a:ext cx="440039" cy="174911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8163392" y="2815073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1159494" y="204192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7581644" y="141487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7986844" y="719073"/>
            <a:ext cx="127951" cy="128441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209375" y="211350"/>
            <a:ext cx="8725035" cy="4720703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9C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>
            <p:ph type="title"/>
          </p:nvPr>
        </p:nvSpPr>
        <p:spPr>
          <a:xfrm>
            <a:off x="3194550" y="1139163"/>
            <a:ext cx="54816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3194550" y="2745525"/>
            <a:ext cx="41628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7627633" y="964329"/>
            <a:ext cx="84579" cy="84889"/>
          </a:xfrm>
          <a:custGeom>
            <a:rect b="b" l="l" r="r" t="t"/>
            <a:pathLst>
              <a:path extrusionOk="0" h="827" w="824">
                <a:moveTo>
                  <a:pt x="435" y="109"/>
                </a:moveTo>
                <a:cubicBezTo>
                  <a:pt x="447" y="148"/>
                  <a:pt x="460" y="193"/>
                  <a:pt x="466" y="223"/>
                </a:cubicBezTo>
                <a:cubicBezTo>
                  <a:pt x="488" y="307"/>
                  <a:pt x="491" y="324"/>
                  <a:pt x="502" y="338"/>
                </a:cubicBezTo>
                <a:cubicBezTo>
                  <a:pt x="513" y="352"/>
                  <a:pt x="530" y="360"/>
                  <a:pt x="608" y="388"/>
                </a:cubicBezTo>
                <a:cubicBezTo>
                  <a:pt x="636" y="399"/>
                  <a:pt x="684" y="413"/>
                  <a:pt x="714" y="427"/>
                </a:cubicBezTo>
                <a:cubicBezTo>
                  <a:pt x="670" y="444"/>
                  <a:pt x="597" y="472"/>
                  <a:pt x="530" y="497"/>
                </a:cubicBezTo>
                <a:cubicBezTo>
                  <a:pt x="522" y="500"/>
                  <a:pt x="513" y="505"/>
                  <a:pt x="508" y="516"/>
                </a:cubicBezTo>
                <a:cubicBezTo>
                  <a:pt x="474" y="595"/>
                  <a:pt x="435" y="678"/>
                  <a:pt x="407" y="726"/>
                </a:cubicBezTo>
                <a:cubicBezTo>
                  <a:pt x="391" y="673"/>
                  <a:pt x="366" y="586"/>
                  <a:pt x="346" y="505"/>
                </a:cubicBezTo>
                <a:cubicBezTo>
                  <a:pt x="341" y="491"/>
                  <a:pt x="332" y="483"/>
                  <a:pt x="318" y="477"/>
                </a:cubicBezTo>
                <a:cubicBezTo>
                  <a:pt x="240" y="463"/>
                  <a:pt x="154" y="444"/>
                  <a:pt x="103" y="430"/>
                </a:cubicBezTo>
                <a:cubicBezTo>
                  <a:pt x="156" y="399"/>
                  <a:pt x="251" y="357"/>
                  <a:pt x="329" y="321"/>
                </a:cubicBezTo>
                <a:cubicBezTo>
                  <a:pt x="341" y="318"/>
                  <a:pt x="349" y="310"/>
                  <a:pt x="352" y="302"/>
                </a:cubicBezTo>
                <a:cubicBezTo>
                  <a:pt x="380" y="232"/>
                  <a:pt x="410" y="154"/>
                  <a:pt x="435" y="109"/>
                </a:cubicBezTo>
                <a:close/>
                <a:moveTo>
                  <a:pt x="447" y="0"/>
                </a:moveTo>
                <a:cubicBezTo>
                  <a:pt x="424" y="0"/>
                  <a:pt x="394" y="0"/>
                  <a:pt x="293" y="260"/>
                </a:cubicBezTo>
                <a:cubicBezTo>
                  <a:pt x="17" y="366"/>
                  <a:pt x="6" y="402"/>
                  <a:pt x="3" y="419"/>
                </a:cubicBezTo>
                <a:cubicBezTo>
                  <a:pt x="0" y="430"/>
                  <a:pt x="3" y="447"/>
                  <a:pt x="11" y="458"/>
                </a:cubicBezTo>
                <a:cubicBezTo>
                  <a:pt x="17" y="469"/>
                  <a:pt x="39" y="497"/>
                  <a:pt x="279" y="542"/>
                </a:cubicBezTo>
                <a:cubicBezTo>
                  <a:pt x="352" y="826"/>
                  <a:pt x="377" y="826"/>
                  <a:pt x="405" y="826"/>
                </a:cubicBezTo>
                <a:cubicBezTo>
                  <a:pt x="407" y="826"/>
                  <a:pt x="407" y="826"/>
                  <a:pt x="405" y="820"/>
                </a:cubicBezTo>
                <a:cubicBezTo>
                  <a:pt x="430" y="820"/>
                  <a:pt x="452" y="820"/>
                  <a:pt x="569" y="555"/>
                </a:cubicBezTo>
                <a:cubicBezTo>
                  <a:pt x="642" y="530"/>
                  <a:pt x="779" y="477"/>
                  <a:pt x="806" y="455"/>
                </a:cubicBezTo>
                <a:cubicBezTo>
                  <a:pt x="815" y="447"/>
                  <a:pt x="823" y="430"/>
                  <a:pt x="818" y="416"/>
                </a:cubicBezTo>
                <a:cubicBezTo>
                  <a:pt x="812" y="380"/>
                  <a:pt x="773" y="366"/>
                  <a:pt x="633" y="316"/>
                </a:cubicBezTo>
                <a:cubicBezTo>
                  <a:pt x="606" y="304"/>
                  <a:pt x="575" y="293"/>
                  <a:pt x="561" y="288"/>
                </a:cubicBezTo>
                <a:cubicBezTo>
                  <a:pt x="558" y="268"/>
                  <a:pt x="547" y="235"/>
                  <a:pt x="539" y="204"/>
                </a:cubicBezTo>
                <a:cubicBezTo>
                  <a:pt x="516" y="101"/>
                  <a:pt x="497" y="42"/>
                  <a:pt x="480" y="17"/>
                </a:cubicBezTo>
                <a:cubicBezTo>
                  <a:pt x="474" y="11"/>
                  <a:pt x="460" y="0"/>
                  <a:pt x="447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7946288" y="690609"/>
            <a:ext cx="254970" cy="167726"/>
          </a:xfrm>
          <a:custGeom>
            <a:rect b="b" l="l" r="r" t="t"/>
            <a:pathLst>
              <a:path extrusionOk="0" h="1634" w="2484">
                <a:moveTo>
                  <a:pt x="1244" y="250"/>
                </a:moveTo>
                <a:cubicBezTo>
                  <a:pt x="1342" y="342"/>
                  <a:pt x="1362" y="453"/>
                  <a:pt x="1337" y="531"/>
                </a:cubicBezTo>
                <a:cubicBezTo>
                  <a:pt x="1323" y="569"/>
                  <a:pt x="1297" y="591"/>
                  <a:pt x="1268" y="591"/>
                </a:cubicBezTo>
                <a:cubicBezTo>
                  <a:pt x="1250" y="591"/>
                  <a:pt x="1230" y="583"/>
                  <a:pt x="1211" y="565"/>
                </a:cubicBezTo>
                <a:cubicBezTo>
                  <a:pt x="1141" y="506"/>
                  <a:pt x="1158" y="370"/>
                  <a:pt x="1244" y="250"/>
                </a:cubicBezTo>
                <a:close/>
                <a:moveTo>
                  <a:pt x="1998" y="615"/>
                </a:moveTo>
                <a:lnTo>
                  <a:pt x="1998" y="615"/>
                </a:lnTo>
                <a:cubicBezTo>
                  <a:pt x="1981" y="746"/>
                  <a:pt x="1900" y="844"/>
                  <a:pt x="1788" y="858"/>
                </a:cubicBezTo>
                <a:cubicBezTo>
                  <a:pt x="1786" y="863"/>
                  <a:pt x="1777" y="863"/>
                  <a:pt x="1772" y="863"/>
                </a:cubicBezTo>
                <a:cubicBezTo>
                  <a:pt x="1738" y="863"/>
                  <a:pt x="1738" y="852"/>
                  <a:pt x="1738" y="844"/>
                </a:cubicBezTo>
                <a:cubicBezTo>
                  <a:pt x="1735" y="788"/>
                  <a:pt x="1844" y="649"/>
                  <a:pt x="1998" y="615"/>
                </a:cubicBezTo>
                <a:close/>
                <a:moveTo>
                  <a:pt x="698" y="953"/>
                </a:moveTo>
                <a:cubicBezTo>
                  <a:pt x="714" y="953"/>
                  <a:pt x="731" y="969"/>
                  <a:pt x="745" y="989"/>
                </a:cubicBezTo>
                <a:cubicBezTo>
                  <a:pt x="798" y="1059"/>
                  <a:pt x="812" y="1131"/>
                  <a:pt x="781" y="1193"/>
                </a:cubicBezTo>
                <a:cubicBezTo>
                  <a:pt x="745" y="1260"/>
                  <a:pt x="673" y="1299"/>
                  <a:pt x="578" y="1301"/>
                </a:cubicBezTo>
                <a:cubicBezTo>
                  <a:pt x="561" y="1179"/>
                  <a:pt x="594" y="1048"/>
                  <a:pt x="645" y="989"/>
                </a:cubicBezTo>
                <a:cubicBezTo>
                  <a:pt x="661" y="967"/>
                  <a:pt x="681" y="953"/>
                  <a:pt x="698" y="953"/>
                </a:cubicBezTo>
                <a:close/>
                <a:moveTo>
                  <a:pt x="1521" y="1061"/>
                </a:moveTo>
                <a:cubicBezTo>
                  <a:pt x="1523" y="1061"/>
                  <a:pt x="1540" y="1075"/>
                  <a:pt x="1554" y="1114"/>
                </a:cubicBezTo>
                <a:cubicBezTo>
                  <a:pt x="1582" y="1212"/>
                  <a:pt x="1565" y="1301"/>
                  <a:pt x="1501" y="1374"/>
                </a:cubicBezTo>
                <a:cubicBezTo>
                  <a:pt x="1443" y="1274"/>
                  <a:pt x="1451" y="1162"/>
                  <a:pt x="1482" y="1101"/>
                </a:cubicBezTo>
                <a:cubicBezTo>
                  <a:pt x="1496" y="1073"/>
                  <a:pt x="1512" y="1061"/>
                  <a:pt x="1521" y="1061"/>
                </a:cubicBezTo>
                <a:close/>
                <a:moveTo>
                  <a:pt x="1555" y="69"/>
                </a:moveTo>
                <a:cubicBezTo>
                  <a:pt x="1619" y="69"/>
                  <a:pt x="1685" y="88"/>
                  <a:pt x="1747" y="127"/>
                </a:cubicBezTo>
                <a:cubicBezTo>
                  <a:pt x="1900" y="227"/>
                  <a:pt x="1995" y="378"/>
                  <a:pt x="2000" y="537"/>
                </a:cubicBezTo>
                <a:cubicBezTo>
                  <a:pt x="1808" y="568"/>
                  <a:pt x="1663" y="743"/>
                  <a:pt x="1666" y="847"/>
                </a:cubicBezTo>
                <a:cubicBezTo>
                  <a:pt x="1668" y="889"/>
                  <a:pt x="1695" y="935"/>
                  <a:pt x="1769" y="935"/>
                </a:cubicBezTo>
                <a:cubicBezTo>
                  <a:pt x="1779" y="935"/>
                  <a:pt x="1789" y="935"/>
                  <a:pt x="1800" y="933"/>
                </a:cubicBezTo>
                <a:cubicBezTo>
                  <a:pt x="1947" y="911"/>
                  <a:pt x="2056" y="777"/>
                  <a:pt x="2073" y="604"/>
                </a:cubicBezTo>
                <a:cubicBezTo>
                  <a:pt x="2154" y="607"/>
                  <a:pt x="2232" y="646"/>
                  <a:pt x="2302" y="718"/>
                </a:cubicBezTo>
                <a:cubicBezTo>
                  <a:pt x="2419" y="844"/>
                  <a:pt x="2391" y="992"/>
                  <a:pt x="2346" y="1092"/>
                </a:cubicBezTo>
                <a:cubicBezTo>
                  <a:pt x="2246" y="1327"/>
                  <a:pt x="1961" y="1539"/>
                  <a:pt x="1749" y="1539"/>
                </a:cubicBezTo>
                <a:cubicBezTo>
                  <a:pt x="1691" y="1539"/>
                  <a:pt x="1641" y="1522"/>
                  <a:pt x="1604" y="1491"/>
                </a:cubicBezTo>
                <a:cubicBezTo>
                  <a:pt x="1582" y="1472"/>
                  <a:pt x="1563" y="1455"/>
                  <a:pt x="1543" y="1435"/>
                </a:cubicBezTo>
                <a:cubicBezTo>
                  <a:pt x="1632" y="1340"/>
                  <a:pt x="1660" y="1215"/>
                  <a:pt x="1621" y="1089"/>
                </a:cubicBezTo>
                <a:cubicBezTo>
                  <a:pt x="1590" y="997"/>
                  <a:pt x="1543" y="983"/>
                  <a:pt x="1515" y="983"/>
                </a:cubicBezTo>
                <a:cubicBezTo>
                  <a:pt x="1473" y="983"/>
                  <a:pt x="1440" y="1011"/>
                  <a:pt x="1412" y="1064"/>
                </a:cubicBezTo>
                <a:cubicBezTo>
                  <a:pt x="1370" y="1156"/>
                  <a:pt x="1362" y="1299"/>
                  <a:pt x="1443" y="1427"/>
                </a:cubicBezTo>
                <a:cubicBezTo>
                  <a:pt x="1359" y="1494"/>
                  <a:pt x="1205" y="1561"/>
                  <a:pt x="918" y="1561"/>
                </a:cubicBezTo>
                <a:lnTo>
                  <a:pt x="885" y="1561"/>
                </a:lnTo>
                <a:cubicBezTo>
                  <a:pt x="709" y="1555"/>
                  <a:pt x="628" y="1466"/>
                  <a:pt x="594" y="1371"/>
                </a:cubicBezTo>
                <a:cubicBezTo>
                  <a:pt x="709" y="1366"/>
                  <a:pt x="804" y="1310"/>
                  <a:pt x="851" y="1226"/>
                </a:cubicBezTo>
                <a:cubicBezTo>
                  <a:pt x="893" y="1137"/>
                  <a:pt x="873" y="1034"/>
                  <a:pt x="804" y="942"/>
                </a:cubicBezTo>
                <a:cubicBezTo>
                  <a:pt x="762" y="894"/>
                  <a:pt x="726" y="883"/>
                  <a:pt x="698" y="883"/>
                </a:cubicBezTo>
                <a:cubicBezTo>
                  <a:pt x="659" y="883"/>
                  <a:pt x="620" y="905"/>
                  <a:pt x="589" y="942"/>
                </a:cubicBezTo>
                <a:cubicBezTo>
                  <a:pt x="533" y="1011"/>
                  <a:pt x="488" y="1151"/>
                  <a:pt x="505" y="1296"/>
                </a:cubicBezTo>
                <a:cubicBezTo>
                  <a:pt x="424" y="1282"/>
                  <a:pt x="341" y="1237"/>
                  <a:pt x="260" y="1179"/>
                </a:cubicBezTo>
                <a:cubicBezTo>
                  <a:pt x="73" y="1039"/>
                  <a:pt x="115" y="844"/>
                  <a:pt x="140" y="769"/>
                </a:cubicBezTo>
                <a:cubicBezTo>
                  <a:pt x="196" y="596"/>
                  <a:pt x="341" y="462"/>
                  <a:pt x="469" y="462"/>
                </a:cubicBezTo>
                <a:cubicBezTo>
                  <a:pt x="502" y="462"/>
                  <a:pt x="530" y="467"/>
                  <a:pt x="558" y="484"/>
                </a:cubicBezTo>
                <a:cubicBezTo>
                  <a:pt x="562" y="488"/>
                  <a:pt x="568" y="490"/>
                  <a:pt x="574" y="490"/>
                </a:cubicBezTo>
                <a:cubicBezTo>
                  <a:pt x="580" y="490"/>
                  <a:pt x="587" y="488"/>
                  <a:pt x="594" y="484"/>
                </a:cubicBezTo>
                <a:cubicBezTo>
                  <a:pt x="606" y="478"/>
                  <a:pt x="617" y="464"/>
                  <a:pt x="614" y="451"/>
                </a:cubicBezTo>
                <a:cubicBezTo>
                  <a:pt x="614" y="448"/>
                  <a:pt x="589" y="255"/>
                  <a:pt x="678" y="149"/>
                </a:cubicBezTo>
                <a:cubicBezTo>
                  <a:pt x="716" y="107"/>
                  <a:pt x="770" y="86"/>
                  <a:pt x="841" y="86"/>
                </a:cubicBezTo>
                <a:cubicBezTo>
                  <a:pt x="892" y="86"/>
                  <a:pt x="951" y="96"/>
                  <a:pt x="1018" y="119"/>
                </a:cubicBezTo>
                <a:cubicBezTo>
                  <a:pt x="1080" y="141"/>
                  <a:pt x="1138" y="163"/>
                  <a:pt x="1186" y="199"/>
                </a:cubicBezTo>
                <a:cubicBezTo>
                  <a:pt x="1088" y="339"/>
                  <a:pt x="1049" y="523"/>
                  <a:pt x="1161" y="618"/>
                </a:cubicBezTo>
                <a:cubicBezTo>
                  <a:pt x="1194" y="646"/>
                  <a:pt x="1233" y="663"/>
                  <a:pt x="1270" y="663"/>
                </a:cubicBezTo>
                <a:cubicBezTo>
                  <a:pt x="1328" y="663"/>
                  <a:pt x="1381" y="618"/>
                  <a:pt x="1403" y="551"/>
                </a:cubicBezTo>
                <a:cubicBezTo>
                  <a:pt x="1437" y="453"/>
                  <a:pt x="1415" y="308"/>
                  <a:pt x="1289" y="188"/>
                </a:cubicBezTo>
                <a:cubicBezTo>
                  <a:pt x="1366" y="110"/>
                  <a:pt x="1459" y="69"/>
                  <a:pt x="1555" y="69"/>
                </a:cubicBezTo>
                <a:close/>
                <a:moveTo>
                  <a:pt x="1552" y="0"/>
                </a:moveTo>
                <a:cubicBezTo>
                  <a:pt x="1436" y="0"/>
                  <a:pt x="1322" y="51"/>
                  <a:pt x="1231" y="146"/>
                </a:cubicBezTo>
                <a:cubicBezTo>
                  <a:pt x="1175" y="105"/>
                  <a:pt x="1111" y="74"/>
                  <a:pt x="1038" y="49"/>
                </a:cubicBezTo>
                <a:cubicBezTo>
                  <a:pt x="965" y="24"/>
                  <a:pt x="900" y="12"/>
                  <a:pt x="841" y="12"/>
                </a:cubicBezTo>
                <a:cubicBezTo>
                  <a:pt x="749" y="12"/>
                  <a:pt x="674" y="42"/>
                  <a:pt x="620" y="102"/>
                </a:cubicBezTo>
                <a:cubicBezTo>
                  <a:pt x="544" y="194"/>
                  <a:pt x="533" y="322"/>
                  <a:pt x="533" y="398"/>
                </a:cubicBezTo>
                <a:cubicBezTo>
                  <a:pt x="511" y="392"/>
                  <a:pt x="491" y="389"/>
                  <a:pt x="466" y="389"/>
                </a:cubicBezTo>
                <a:cubicBezTo>
                  <a:pt x="310" y="389"/>
                  <a:pt x="131" y="545"/>
                  <a:pt x="64" y="743"/>
                </a:cubicBezTo>
                <a:cubicBezTo>
                  <a:pt x="0" y="939"/>
                  <a:pt x="56" y="1117"/>
                  <a:pt x="212" y="1234"/>
                </a:cubicBezTo>
                <a:cubicBezTo>
                  <a:pt x="313" y="1310"/>
                  <a:pt x="419" y="1354"/>
                  <a:pt x="516" y="1368"/>
                </a:cubicBezTo>
                <a:cubicBezTo>
                  <a:pt x="564" y="1533"/>
                  <a:pt x="692" y="1631"/>
                  <a:pt x="882" y="1633"/>
                </a:cubicBezTo>
                <a:lnTo>
                  <a:pt x="918" y="1633"/>
                </a:lnTo>
                <a:cubicBezTo>
                  <a:pt x="1169" y="1633"/>
                  <a:pt x="1362" y="1583"/>
                  <a:pt x="1487" y="1491"/>
                </a:cubicBezTo>
                <a:cubicBezTo>
                  <a:pt x="1507" y="1513"/>
                  <a:pt x="1529" y="1536"/>
                  <a:pt x="1554" y="1555"/>
                </a:cubicBezTo>
                <a:cubicBezTo>
                  <a:pt x="1607" y="1597"/>
                  <a:pt x="1674" y="1619"/>
                  <a:pt x="1747" y="1619"/>
                </a:cubicBezTo>
                <a:cubicBezTo>
                  <a:pt x="1987" y="1619"/>
                  <a:pt x="2293" y="1388"/>
                  <a:pt x="2408" y="1128"/>
                </a:cubicBezTo>
                <a:cubicBezTo>
                  <a:pt x="2483" y="955"/>
                  <a:pt x="2461" y="794"/>
                  <a:pt x="2349" y="674"/>
                </a:cubicBezTo>
                <a:cubicBezTo>
                  <a:pt x="2266" y="587"/>
                  <a:pt x="2176" y="543"/>
                  <a:pt x="2070" y="537"/>
                </a:cubicBezTo>
                <a:cubicBezTo>
                  <a:pt x="2065" y="356"/>
                  <a:pt x="1956" y="183"/>
                  <a:pt x="1780" y="71"/>
                </a:cubicBezTo>
                <a:cubicBezTo>
                  <a:pt x="1707" y="23"/>
                  <a:pt x="1629" y="0"/>
                  <a:pt x="1552" y="0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5051339" y="4094192"/>
            <a:ext cx="778152" cy="182610"/>
          </a:xfrm>
          <a:custGeom>
            <a:rect b="b" l="l" r="r" t="t"/>
            <a:pathLst>
              <a:path extrusionOk="0" h="1779" w="7581">
                <a:moveTo>
                  <a:pt x="4594" y="1"/>
                </a:moveTo>
                <a:cubicBezTo>
                  <a:pt x="4593" y="1"/>
                  <a:pt x="4591" y="1"/>
                  <a:pt x="4589" y="1"/>
                </a:cubicBezTo>
                <a:cubicBezTo>
                  <a:pt x="4531" y="12"/>
                  <a:pt x="4475" y="43"/>
                  <a:pt x="4436" y="96"/>
                </a:cubicBezTo>
                <a:cubicBezTo>
                  <a:pt x="4428" y="110"/>
                  <a:pt x="4430" y="135"/>
                  <a:pt x="4447" y="149"/>
                </a:cubicBezTo>
                <a:cubicBezTo>
                  <a:pt x="4456" y="152"/>
                  <a:pt x="4464" y="155"/>
                  <a:pt x="4472" y="155"/>
                </a:cubicBezTo>
                <a:cubicBezTo>
                  <a:pt x="4483" y="155"/>
                  <a:pt x="4492" y="149"/>
                  <a:pt x="4497" y="146"/>
                </a:cubicBezTo>
                <a:cubicBezTo>
                  <a:pt x="4525" y="110"/>
                  <a:pt x="4559" y="91"/>
                  <a:pt x="4601" y="82"/>
                </a:cubicBezTo>
                <a:cubicBezTo>
                  <a:pt x="4623" y="79"/>
                  <a:pt x="4640" y="57"/>
                  <a:pt x="4637" y="38"/>
                </a:cubicBezTo>
                <a:cubicBezTo>
                  <a:pt x="4632" y="17"/>
                  <a:pt x="4615" y="1"/>
                  <a:pt x="4594" y="1"/>
                </a:cubicBezTo>
                <a:close/>
                <a:moveTo>
                  <a:pt x="4746" y="33"/>
                </a:moveTo>
                <a:cubicBezTo>
                  <a:pt x="4732" y="33"/>
                  <a:pt x="4720" y="41"/>
                  <a:pt x="4712" y="54"/>
                </a:cubicBezTo>
                <a:cubicBezTo>
                  <a:pt x="4701" y="71"/>
                  <a:pt x="4712" y="96"/>
                  <a:pt x="4729" y="107"/>
                </a:cubicBezTo>
                <a:cubicBezTo>
                  <a:pt x="4751" y="118"/>
                  <a:pt x="4762" y="152"/>
                  <a:pt x="4762" y="205"/>
                </a:cubicBezTo>
                <a:lnTo>
                  <a:pt x="4799" y="211"/>
                </a:lnTo>
                <a:lnTo>
                  <a:pt x="4799" y="211"/>
                </a:lnTo>
                <a:lnTo>
                  <a:pt x="4762" y="208"/>
                </a:lnTo>
                <a:lnTo>
                  <a:pt x="4762" y="208"/>
                </a:lnTo>
                <a:cubicBezTo>
                  <a:pt x="4762" y="230"/>
                  <a:pt x="4776" y="247"/>
                  <a:pt x="4799" y="247"/>
                </a:cubicBezTo>
                <a:cubicBezTo>
                  <a:pt x="4821" y="247"/>
                  <a:pt x="4838" y="230"/>
                  <a:pt x="4838" y="211"/>
                </a:cubicBezTo>
                <a:lnTo>
                  <a:pt x="4838" y="202"/>
                </a:lnTo>
                <a:cubicBezTo>
                  <a:pt x="4838" y="99"/>
                  <a:pt x="4799" y="57"/>
                  <a:pt x="4765" y="38"/>
                </a:cubicBezTo>
                <a:cubicBezTo>
                  <a:pt x="4758" y="34"/>
                  <a:pt x="4752" y="33"/>
                  <a:pt x="4746" y="33"/>
                </a:cubicBezTo>
                <a:close/>
                <a:moveTo>
                  <a:pt x="4421" y="221"/>
                </a:moveTo>
                <a:cubicBezTo>
                  <a:pt x="4403" y="221"/>
                  <a:pt x="4388" y="237"/>
                  <a:pt x="4383" y="255"/>
                </a:cubicBezTo>
                <a:cubicBezTo>
                  <a:pt x="4380" y="266"/>
                  <a:pt x="4380" y="275"/>
                  <a:pt x="4380" y="283"/>
                </a:cubicBezTo>
                <a:cubicBezTo>
                  <a:pt x="4380" y="330"/>
                  <a:pt x="4389" y="375"/>
                  <a:pt x="4403" y="423"/>
                </a:cubicBezTo>
                <a:cubicBezTo>
                  <a:pt x="4408" y="442"/>
                  <a:pt x="4422" y="453"/>
                  <a:pt x="4442" y="453"/>
                </a:cubicBezTo>
                <a:lnTo>
                  <a:pt x="4450" y="450"/>
                </a:lnTo>
                <a:cubicBezTo>
                  <a:pt x="4472" y="445"/>
                  <a:pt x="4486" y="423"/>
                  <a:pt x="4478" y="403"/>
                </a:cubicBezTo>
                <a:cubicBezTo>
                  <a:pt x="4467" y="361"/>
                  <a:pt x="4461" y="322"/>
                  <a:pt x="4461" y="283"/>
                </a:cubicBezTo>
                <a:lnTo>
                  <a:pt x="4461" y="264"/>
                </a:lnTo>
                <a:cubicBezTo>
                  <a:pt x="4464" y="241"/>
                  <a:pt x="4447" y="224"/>
                  <a:pt x="4425" y="222"/>
                </a:cubicBezTo>
                <a:cubicBezTo>
                  <a:pt x="4423" y="221"/>
                  <a:pt x="4422" y="221"/>
                  <a:pt x="4421" y="221"/>
                </a:cubicBezTo>
                <a:close/>
                <a:moveTo>
                  <a:pt x="4780" y="318"/>
                </a:moveTo>
                <a:cubicBezTo>
                  <a:pt x="4762" y="318"/>
                  <a:pt x="4747" y="331"/>
                  <a:pt x="4740" y="347"/>
                </a:cubicBezTo>
                <a:cubicBezTo>
                  <a:pt x="4726" y="392"/>
                  <a:pt x="4712" y="442"/>
                  <a:pt x="4693" y="489"/>
                </a:cubicBezTo>
                <a:cubicBezTo>
                  <a:pt x="4682" y="509"/>
                  <a:pt x="4693" y="531"/>
                  <a:pt x="4712" y="540"/>
                </a:cubicBezTo>
                <a:cubicBezTo>
                  <a:pt x="4715" y="542"/>
                  <a:pt x="4721" y="542"/>
                  <a:pt x="4726" y="542"/>
                </a:cubicBezTo>
                <a:cubicBezTo>
                  <a:pt x="4743" y="542"/>
                  <a:pt x="4757" y="537"/>
                  <a:pt x="4768" y="517"/>
                </a:cubicBezTo>
                <a:cubicBezTo>
                  <a:pt x="4785" y="470"/>
                  <a:pt x="4804" y="417"/>
                  <a:pt x="4818" y="370"/>
                </a:cubicBezTo>
                <a:cubicBezTo>
                  <a:pt x="4824" y="347"/>
                  <a:pt x="4810" y="328"/>
                  <a:pt x="4790" y="319"/>
                </a:cubicBezTo>
                <a:cubicBezTo>
                  <a:pt x="4787" y="318"/>
                  <a:pt x="4784" y="318"/>
                  <a:pt x="4780" y="318"/>
                </a:cubicBezTo>
                <a:close/>
                <a:moveTo>
                  <a:pt x="4494" y="517"/>
                </a:moveTo>
                <a:cubicBezTo>
                  <a:pt x="4488" y="517"/>
                  <a:pt x="4481" y="519"/>
                  <a:pt x="4475" y="523"/>
                </a:cubicBezTo>
                <a:cubicBezTo>
                  <a:pt x="4458" y="531"/>
                  <a:pt x="4450" y="556"/>
                  <a:pt x="4461" y="573"/>
                </a:cubicBezTo>
                <a:cubicBezTo>
                  <a:pt x="4489" y="621"/>
                  <a:pt x="4520" y="662"/>
                  <a:pt x="4556" y="707"/>
                </a:cubicBezTo>
                <a:cubicBezTo>
                  <a:pt x="4562" y="713"/>
                  <a:pt x="4570" y="718"/>
                  <a:pt x="4576" y="721"/>
                </a:cubicBezTo>
                <a:cubicBezTo>
                  <a:pt x="4570" y="735"/>
                  <a:pt x="4562" y="749"/>
                  <a:pt x="4553" y="763"/>
                </a:cubicBezTo>
                <a:cubicBezTo>
                  <a:pt x="4542" y="780"/>
                  <a:pt x="4548" y="805"/>
                  <a:pt x="4567" y="816"/>
                </a:cubicBezTo>
                <a:cubicBezTo>
                  <a:pt x="4573" y="819"/>
                  <a:pt x="4581" y="821"/>
                  <a:pt x="4587" y="821"/>
                </a:cubicBezTo>
                <a:cubicBezTo>
                  <a:pt x="4601" y="821"/>
                  <a:pt x="4615" y="816"/>
                  <a:pt x="4615" y="802"/>
                </a:cubicBezTo>
                <a:cubicBezTo>
                  <a:pt x="4642" y="760"/>
                  <a:pt x="4668" y="710"/>
                  <a:pt x="4693" y="665"/>
                </a:cubicBezTo>
                <a:cubicBezTo>
                  <a:pt x="4701" y="649"/>
                  <a:pt x="4695" y="623"/>
                  <a:pt x="4673" y="612"/>
                </a:cubicBezTo>
                <a:cubicBezTo>
                  <a:pt x="4668" y="609"/>
                  <a:pt x="4662" y="607"/>
                  <a:pt x="4656" y="607"/>
                </a:cubicBezTo>
                <a:cubicBezTo>
                  <a:pt x="4643" y="607"/>
                  <a:pt x="4629" y="615"/>
                  <a:pt x="4623" y="629"/>
                </a:cubicBezTo>
                <a:cubicBezTo>
                  <a:pt x="4617" y="637"/>
                  <a:pt x="4612" y="649"/>
                  <a:pt x="4609" y="654"/>
                </a:cubicBezTo>
                <a:cubicBezTo>
                  <a:pt x="4576" y="612"/>
                  <a:pt x="4553" y="573"/>
                  <a:pt x="4528" y="537"/>
                </a:cubicBezTo>
                <a:cubicBezTo>
                  <a:pt x="4521" y="524"/>
                  <a:pt x="4507" y="517"/>
                  <a:pt x="4494" y="517"/>
                </a:cubicBezTo>
                <a:close/>
                <a:moveTo>
                  <a:pt x="2140" y="743"/>
                </a:moveTo>
                <a:cubicBezTo>
                  <a:pt x="2125" y="743"/>
                  <a:pt x="2110" y="753"/>
                  <a:pt x="2104" y="768"/>
                </a:cubicBezTo>
                <a:cubicBezTo>
                  <a:pt x="2098" y="791"/>
                  <a:pt x="2107" y="810"/>
                  <a:pt x="2129" y="819"/>
                </a:cubicBezTo>
                <a:cubicBezTo>
                  <a:pt x="2132" y="819"/>
                  <a:pt x="2134" y="819"/>
                  <a:pt x="2140" y="821"/>
                </a:cubicBezTo>
                <a:cubicBezTo>
                  <a:pt x="2182" y="838"/>
                  <a:pt x="2213" y="863"/>
                  <a:pt x="2232" y="894"/>
                </a:cubicBezTo>
                <a:cubicBezTo>
                  <a:pt x="2240" y="905"/>
                  <a:pt x="2252" y="914"/>
                  <a:pt x="2266" y="914"/>
                </a:cubicBezTo>
                <a:cubicBezTo>
                  <a:pt x="2271" y="914"/>
                  <a:pt x="2282" y="914"/>
                  <a:pt x="2285" y="905"/>
                </a:cubicBezTo>
                <a:cubicBezTo>
                  <a:pt x="2307" y="894"/>
                  <a:pt x="2310" y="872"/>
                  <a:pt x="2296" y="852"/>
                </a:cubicBezTo>
                <a:cubicBezTo>
                  <a:pt x="2266" y="808"/>
                  <a:pt x="2224" y="777"/>
                  <a:pt x="2171" y="752"/>
                </a:cubicBezTo>
                <a:cubicBezTo>
                  <a:pt x="2162" y="749"/>
                  <a:pt x="2160" y="749"/>
                  <a:pt x="2154" y="746"/>
                </a:cubicBezTo>
                <a:cubicBezTo>
                  <a:pt x="2149" y="744"/>
                  <a:pt x="2145" y="743"/>
                  <a:pt x="2140" y="743"/>
                </a:cubicBezTo>
                <a:close/>
                <a:moveTo>
                  <a:pt x="4692" y="750"/>
                </a:moveTo>
                <a:cubicBezTo>
                  <a:pt x="4682" y="750"/>
                  <a:pt x="4672" y="754"/>
                  <a:pt x="4665" y="763"/>
                </a:cubicBezTo>
                <a:cubicBezTo>
                  <a:pt x="4651" y="780"/>
                  <a:pt x="4651" y="805"/>
                  <a:pt x="4668" y="819"/>
                </a:cubicBezTo>
                <a:cubicBezTo>
                  <a:pt x="4707" y="858"/>
                  <a:pt x="4748" y="888"/>
                  <a:pt x="4790" y="922"/>
                </a:cubicBezTo>
                <a:cubicBezTo>
                  <a:pt x="4796" y="930"/>
                  <a:pt x="4804" y="933"/>
                  <a:pt x="4813" y="933"/>
                </a:cubicBezTo>
                <a:cubicBezTo>
                  <a:pt x="4824" y="933"/>
                  <a:pt x="4838" y="930"/>
                  <a:pt x="4841" y="914"/>
                </a:cubicBezTo>
                <a:cubicBezTo>
                  <a:pt x="4854" y="894"/>
                  <a:pt x="4852" y="872"/>
                  <a:pt x="4835" y="858"/>
                </a:cubicBezTo>
                <a:cubicBezTo>
                  <a:pt x="4793" y="824"/>
                  <a:pt x="4754" y="794"/>
                  <a:pt x="4721" y="760"/>
                </a:cubicBezTo>
                <a:cubicBezTo>
                  <a:pt x="4711" y="753"/>
                  <a:pt x="4701" y="750"/>
                  <a:pt x="4692" y="750"/>
                </a:cubicBezTo>
                <a:close/>
                <a:moveTo>
                  <a:pt x="115" y="727"/>
                </a:moveTo>
                <a:cubicBezTo>
                  <a:pt x="102" y="727"/>
                  <a:pt x="89" y="734"/>
                  <a:pt x="81" y="749"/>
                </a:cubicBezTo>
                <a:cubicBezTo>
                  <a:pt x="81" y="752"/>
                  <a:pt x="50" y="810"/>
                  <a:pt x="25" y="902"/>
                </a:cubicBezTo>
                <a:cubicBezTo>
                  <a:pt x="20" y="919"/>
                  <a:pt x="31" y="941"/>
                  <a:pt x="53" y="947"/>
                </a:cubicBezTo>
                <a:cubicBezTo>
                  <a:pt x="56" y="950"/>
                  <a:pt x="59" y="950"/>
                  <a:pt x="64" y="950"/>
                </a:cubicBezTo>
                <a:cubicBezTo>
                  <a:pt x="81" y="950"/>
                  <a:pt x="95" y="936"/>
                  <a:pt x="103" y="919"/>
                </a:cubicBezTo>
                <a:cubicBezTo>
                  <a:pt x="123" y="838"/>
                  <a:pt x="151" y="782"/>
                  <a:pt x="151" y="782"/>
                </a:cubicBezTo>
                <a:cubicBezTo>
                  <a:pt x="162" y="766"/>
                  <a:pt x="154" y="741"/>
                  <a:pt x="134" y="732"/>
                </a:cubicBezTo>
                <a:cubicBezTo>
                  <a:pt x="129" y="728"/>
                  <a:pt x="122" y="727"/>
                  <a:pt x="115" y="727"/>
                </a:cubicBezTo>
                <a:close/>
                <a:moveTo>
                  <a:pt x="1985" y="761"/>
                </a:moveTo>
                <a:cubicBezTo>
                  <a:pt x="1979" y="761"/>
                  <a:pt x="1973" y="762"/>
                  <a:pt x="1967" y="766"/>
                </a:cubicBezTo>
                <a:cubicBezTo>
                  <a:pt x="1908" y="796"/>
                  <a:pt x="1875" y="852"/>
                  <a:pt x="1864" y="916"/>
                </a:cubicBezTo>
                <a:cubicBezTo>
                  <a:pt x="1864" y="936"/>
                  <a:pt x="1878" y="955"/>
                  <a:pt x="1897" y="958"/>
                </a:cubicBezTo>
                <a:lnTo>
                  <a:pt x="1906" y="958"/>
                </a:lnTo>
                <a:cubicBezTo>
                  <a:pt x="1925" y="958"/>
                  <a:pt x="1945" y="944"/>
                  <a:pt x="1936" y="930"/>
                </a:cubicBezTo>
                <a:cubicBezTo>
                  <a:pt x="1945" y="891"/>
                  <a:pt x="1964" y="858"/>
                  <a:pt x="2003" y="835"/>
                </a:cubicBezTo>
                <a:cubicBezTo>
                  <a:pt x="2023" y="824"/>
                  <a:pt x="2031" y="805"/>
                  <a:pt x="2020" y="782"/>
                </a:cubicBezTo>
                <a:cubicBezTo>
                  <a:pt x="2012" y="769"/>
                  <a:pt x="1999" y="761"/>
                  <a:pt x="1985" y="761"/>
                </a:cubicBezTo>
                <a:close/>
                <a:moveTo>
                  <a:pt x="7537" y="847"/>
                </a:moveTo>
                <a:cubicBezTo>
                  <a:pt x="7521" y="847"/>
                  <a:pt x="7508" y="855"/>
                  <a:pt x="7499" y="872"/>
                </a:cubicBezTo>
                <a:cubicBezTo>
                  <a:pt x="7499" y="872"/>
                  <a:pt x="7482" y="908"/>
                  <a:pt x="7443" y="964"/>
                </a:cubicBezTo>
                <a:cubicBezTo>
                  <a:pt x="7432" y="983"/>
                  <a:pt x="7435" y="1003"/>
                  <a:pt x="7452" y="1017"/>
                </a:cubicBezTo>
                <a:cubicBezTo>
                  <a:pt x="7457" y="1020"/>
                  <a:pt x="7469" y="1025"/>
                  <a:pt x="7474" y="1025"/>
                </a:cubicBezTo>
                <a:cubicBezTo>
                  <a:pt x="7488" y="1025"/>
                  <a:pt x="7499" y="1020"/>
                  <a:pt x="7510" y="1011"/>
                </a:cubicBezTo>
                <a:cubicBezTo>
                  <a:pt x="7552" y="947"/>
                  <a:pt x="7572" y="905"/>
                  <a:pt x="7572" y="902"/>
                </a:cubicBezTo>
                <a:cubicBezTo>
                  <a:pt x="7580" y="880"/>
                  <a:pt x="7572" y="861"/>
                  <a:pt x="7552" y="849"/>
                </a:cubicBezTo>
                <a:cubicBezTo>
                  <a:pt x="7547" y="848"/>
                  <a:pt x="7542" y="847"/>
                  <a:pt x="7537" y="847"/>
                </a:cubicBezTo>
                <a:close/>
                <a:moveTo>
                  <a:pt x="4502" y="871"/>
                </a:moveTo>
                <a:cubicBezTo>
                  <a:pt x="4491" y="871"/>
                  <a:pt x="4479" y="878"/>
                  <a:pt x="4469" y="888"/>
                </a:cubicBezTo>
                <a:cubicBezTo>
                  <a:pt x="4436" y="930"/>
                  <a:pt x="4405" y="969"/>
                  <a:pt x="4375" y="1006"/>
                </a:cubicBezTo>
                <a:cubicBezTo>
                  <a:pt x="4363" y="1025"/>
                  <a:pt x="4363" y="1047"/>
                  <a:pt x="4380" y="1061"/>
                </a:cubicBezTo>
                <a:cubicBezTo>
                  <a:pt x="4389" y="1070"/>
                  <a:pt x="4394" y="1073"/>
                  <a:pt x="4405" y="1073"/>
                </a:cubicBezTo>
                <a:cubicBezTo>
                  <a:pt x="4416" y="1073"/>
                  <a:pt x="4428" y="1067"/>
                  <a:pt x="4433" y="1056"/>
                </a:cubicBezTo>
                <a:cubicBezTo>
                  <a:pt x="4469" y="1014"/>
                  <a:pt x="4500" y="972"/>
                  <a:pt x="4531" y="930"/>
                </a:cubicBezTo>
                <a:cubicBezTo>
                  <a:pt x="4542" y="916"/>
                  <a:pt x="4539" y="891"/>
                  <a:pt x="4520" y="877"/>
                </a:cubicBezTo>
                <a:cubicBezTo>
                  <a:pt x="4515" y="873"/>
                  <a:pt x="4509" y="871"/>
                  <a:pt x="4502" y="871"/>
                </a:cubicBezTo>
                <a:close/>
                <a:moveTo>
                  <a:pt x="4938" y="947"/>
                </a:moveTo>
                <a:cubicBezTo>
                  <a:pt x="4927" y="947"/>
                  <a:pt x="4916" y="954"/>
                  <a:pt x="4907" y="964"/>
                </a:cubicBezTo>
                <a:cubicBezTo>
                  <a:pt x="4894" y="983"/>
                  <a:pt x="4902" y="1003"/>
                  <a:pt x="4919" y="1017"/>
                </a:cubicBezTo>
                <a:cubicBezTo>
                  <a:pt x="4958" y="1042"/>
                  <a:pt x="5002" y="1070"/>
                  <a:pt x="5050" y="1098"/>
                </a:cubicBezTo>
                <a:cubicBezTo>
                  <a:pt x="5058" y="1100"/>
                  <a:pt x="5064" y="1103"/>
                  <a:pt x="5072" y="1103"/>
                </a:cubicBezTo>
                <a:cubicBezTo>
                  <a:pt x="5086" y="1103"/>
                  <a:pt x="5100" y="1098"/>
                  <a:pt x="5103" y="1086"/>
                </a:cubicBezTo>
                <a:cubicBezTo>
                  <a:pt x="5114" y="1070"/>
                  <a:pt x="5106" y="1045"/>
                  <a:pt x="5089" y="1033"/>
                </a:cubicBezTo>
                <a:cubicBezTo>
                  <a:pt x="5044" y="1006"/>
                  <a:pt x="5002" y="983"/>
                  <a:pt x="4961" y="955"/>
                </a:cubicBezTo>
                <a:cubicBezTo>
                  <a:pt x="4953" y="950"/>
                  <a:pt x="4945" y="947"/>
                  <a:pt x="4938" y="947"/>
                </a:cubicBezTo>
                <a:close/>
                <a:moveTo>
                  <a:pt x="2313" y="983"/>
                </a:moveTo>
                <a:cubicBezTo>
                  <a:pt x="2291" y="983"/>
                  <a:pt x="2274" y="1000"/>
                  <a:pt x="2274" y="1020"/>
                </a:cubicBezTo>
                <a:cubicBezTo>
                  <a:pt x="2274" y="1061"/>
                  <a:pt x="2266" y="1109"/>
                  <a:pt x="2243" y="1156"/>
                </a:cubicBezTo>
                <a:cubicBezTo>
                  <a:pt x="2238" y="1173"/>
                  <a:pt x="2243" y="1195"/>
                  <a:pt x="2266" y="1206"/>
                </a:cubicBezTo>
                <a:cubicBezTo>
                  <a:pt x="2268" y="1206"/>
                  <a:pt x="2271" y="1209"/>
                  <a:pt x="2280" y="1209"/>
                </a:cubicBezTo>
                <a:cubicBezTo>
                  <a:pt x="2293" y="1209"/>
                  <a:pt x="2307" y="1201"/>
                  <a:pt x="2316" y="1184"/>
                </a:cubicBezTo>
                <a:cubicBezTo>
                  <a:pt x="2338" y="1128"/>
                  <a:pt x="2352" y="1073"/>
                  <a:pt x="2352" y="1020"/>
                </a:cubicBezTo>
                <a:cubicBezTo>
                  <a:pt x="2352" y="1000"/>
                  <a:pt x="2335" y="983"/>
                  <a:pt x="2313" y="983"/>
                </a:cubicBezTo>
                <a:close/>
                <a:moveTo>
                  <a:pt x="1946" y="1025"/>
                </a:moveTo>
                <a:cubicBezTo>
                  <a:pt x="1939" y="1025"/>
                  <a:pt x="1932" y="1027"/>
                  <a:pt x="1925" y="1031"/>
                </a:cubicBezTo>
                <a:cubicBezTo>
                  <a:pt x="1906" y="1042"/>
                  <a:pt x="1903" y="1067"/>
                  <a:pt x="1911" y="1084"/>
                </a:cubicBezTo>
                <a:cubicBezTo>
                  <a:pt x="1939" y="1128"/>
                  <a:pt x="1978" y="1167"/>
                  <a:pt x="2023" y="1209"/>
                </a:cubicBezTo>
                <a:cubicBezTo>
                  <a:pt x="2031" y="1215"/>
                  <a:pt x="2037" y="1220"/>
                  <a:pt x="2048" y="1220"/>
                </a:cubicBezTo>
                <a:cubicBezTo>
                  <a:pt x="2059" y="1220"/>
                  <a:pt x="2070" y="1215"/>
                  <a:pt x="2076" y="1209"/>
                </a:cubicBezTo>
                <a:cubicBezTo>
                  <a:pt x="2090" y="1190"/>
                  <a:pt x="2090" y="1167"/>
                  <a:pt x="2073" y="1153"/>
                </a:cubicBezTo>
                <a:cubicBezTo>
                  <a:pt x="2031" y="1114"/>
                  <a:pt x="2001" y="1081"/>
                  <a:pt x="1978" y="1045"/>
                </a:cubicBezTo>
                <a:cubicBezTo>
                  <a:pt x="1971" y="1032"/>
                  <a:pt x="1959" y="1025"/>
                  <a:pt x="1946" y="1025"/>
                </a:cubicBezTo>
                <a:close/>
                <a:moveTo>
                  <a:pt x="5209" y="1100"/>
                </a:moveTo>
                <a:cubicBezTo>
                  <a:pt x="5195" y="1100"/>
                  <a:pt x="5180" y="1107"/>
                  <a:pt x="5173" y="1123"/>
                </a:cubicBezTo>
                <a:cubicBezTo>
                  <a:pt x="5161" y="1142"/>
                  <a:pt x="5170" y="1165"/>
                  <a:pt x="5189" y="1173"/>
                </a:cubicBezTo>
                <a:cubicBezTo>
                  <a:pt x="5237" y="1195"/>
                  <a:pt x="5284" y="1220"/>
                  <a:pt x="5334" y="1240"/>
                </a:cubicBezTo>
                <a:cubicBezTo>
                  <a:pt x="5340" y="1240"/>
                  <a:pt x="5343" y="1243"/>
                  <a:pt x="5351" y="1243"/>
                </a:cubicBezTo>
                <a:cubicBezTo>
                  <a:pt x="5365" y="1243"/>
                  <a:pt x="5379" y="1234"/>
                  <a:pt x="5385" y="1223"/>
                </a:cubicBezTo>
                <a:cubicBezTo>
                  <a:pt x="5393" y="1201"/>
                  <a:pt x="5385" y="1181"/>
                  <a:pt x="5365" y="1170"/>
                </a:cubicBezTo>
                <a:cubicBezTo>
                  <a:pt x="5315" y="1151"/>
                  <a:pt x="5270" y="1126"/>
                  <a:pt x="5226" y="1103"/>
                </a:cubicBezTo>
                <a:cubicBezTo>
                  <a:pt x="5221" y="1101"/>
                  <a:pt x="5215" y="1100"/>
                  <a:pt x="5209" y="1100"/>
                </a:cubicBezTo>
                <a:close/>
                <a:moveTo>
                  <a:pt x="7378" y="1065"/>
                </a:moveTo>
                <a:cubicBezTo>
                  <a:pt x="7367" y="1065"/>
                  <a:pt x="7356" y="1070"/>
                  <a:pt x="7349" y="1081"/>
                </a:cubicBezTo>
                <a:cubicBezTo>
                  <a:pt x="7315" y="1114"/>
                  <a:pt x="7276" y="1151"/>
                  <a:pt x="7237" y="1181"/>
                </a:cubicBezTo>
                <a:cubicBezTo>
                  <a:pt x="7220" y="1195"/>
                  <a:pt x="7217" y="1220"/>
                  <a:pt x="7231" y="1237"/>
                </a:cubicBezTo>
                <a:cubicBezTo>
                  <a:pt x="7237" y="1243"/>
                  <a:pt x="7251" y="1251"/>
                  <a:pt x="7262" y="1251"/>
                </a:cubicBezTo>
                <a:cubicBezTo>
                  <a:pt x="7273" y="1251"/>
                  <a:pt x="7279" y="1248"/>
                  <a:pt x="7290" y="1240"/>
                </a:cubicBezTo>
                <a:cubicBezTo>
                  <a:pt x="7332" y="1206"/>
                  <a:pt x="7374" y="1170"/>
                  <a:pt x="7407" y="1131"/>
                </a:cubicBezTo>
                <a:cubicBezTo>
                  <a:pt x="7421" y="1114"/>
                  <a:pt x="7421" y="1089"/>
                  <a:pt x="7404" y="1075"/>
                </a:cubicBezTo>
                <a:cubicBezTo>
                  <a:pt x="7397" y="1069"/>
                  <a:pt x="7387" y="1065"/>
                  <a:pt x="7378" y="1065"/>
                </a:cubicBezTo>
                <a:close/>
                <a:moveTo>
                  <a:pt x="39" y="1020"/>
                </a:moveTo>
                <a:cubicBezTo>
                  <a:pt x="23" y="1020"/>
                  <a:pt x="0" y="1039"/>
                  <a:pt x="0" y="1059"/>
                </a:cubicBezTo>
                <a:lnTo>
                  <a:pt x="0" y="1084"/>
                </a:lnTo>
                <a:cubicBezTo>
                  <a:pt x="0" y="1128"/>
                  <a:pt x="9" y="1176"/>
                  <a:pt x="20" y="1223"/>
                </a:cubicBezTo>
                <a:cubicBezTo>
                  <a:pt x="23" y="1240"/>
                  <a:pt x="39" y="1254"/>
                  <a:pt x="56" y="1254"/>
                </a:cubicBezTo>
                <a:cubicBezTo>
                  <a:pt x="56" y="1254"/>
                  <a:pt x="62" y="1254"/>
                  <a:pt x="64" y="1248"/>
                </a:cubicBezTo>
                <a:cubicBezTo>
                  <a:pt x="84" y="1243"/>
                  <a:pt x="98" y="1223"/>
                  <a:pt x="92" y="1201"/>
                </a:cubicBezTo>
                <a:cubicBezTo>
                  <a:pt x="84" y="1165"/>
                  <a:pt x="78" y="1120"/>
                  <a:pt x="78" y="1081"/>
                </a:cubicBezTo>
                <a:lnTo>
                  <a:pt x="78" y="1059"/>
                </a:lnTo>
                <a:cubicBezTo>
                  <a:pt x="78" y="1039"/>
                  <a:pt x="62" y="1020"/>
                  <a:pt x="39" y="1020"/>
                </a:cubicBezTo>
                <a:close/>
                <a:moveTo>
                  <a:pt x="4300" y="1105"/>
                </a:moveTo>
                <a:cubicBezTo>
                  <a:pt x="4290" y="1105"/>
                  <a:pt x="4281" y="1109"/>
                  <a:pt x="4274" y="1117"/>
                </a:cubicBezTo>
                <a:cubicBezTo>
                  <a:pt x="4235" y="1156"/>
                  <a:pt x="4199" y="1193"/>
                  <a:pt x="4163" y="1223"/>
                </a:cubicBezTo>
                <a:cubicBezTo>
                  <a:pt x="4143" y="1237"/>
                  <a:pt x="4143" y="1262"/>
                  <a:pt x="4157" y="1279"/>
                </a:cubicBezTo>
                <a:cubicBezTo>
                  <a:pt x="4168" y="1285"/>
                  <a:pt x="4179" y="1293"/>
                  <a:pt x="4191" y="1293"/>
                </a:cubicBezTo>
                <a:cubicBezTo>
                  <a:pt x="4196" y="1293"/>
                  <a:pt x="4207" y="1290"/>
                  <a:pt x="4213" y="1282"/>
                </a:cubicBezTo>
                <a:cubicBezTo>
                  <a:pt x="4252" y="1248"/>
                  <a:pt x="4291" y="1212"/>
                  <a:pt x="4330" y="1173"/>
                </a:cubicBezTo>
                <a:cubicBezTo>
                  <a:pt x="4347" y="1156"/>
                  <a:pt x="4347" y="1131"/>
                  <a:pt x="4330" y="1117"/>
                </a:cubicBezTo>
                <a:cubicBezTo>
                  <a:pt x="4320" y="1109"/>
                  <a:pt x="4310" y="1105"/>
                  <a:pt x="4300" y="1105"/>
                </a:cubicBezTo>
                <a:close/>
                <a:moveTo>
                  <a:pt x="5488" y="1222"/>
                </a:moveTo>
                <a:cubicBezTo>
                  <a:pt x="5474" y="1222"/>
                  <a:pt x="5460" y="1231"/>
                  <a:pt x="5454" y="1246"/>
                </a:cubicBezTo>
                <a:cubicBezTo>
                  <a:pt x="5446" y="1265"/>
                  <a:pt x="5454" y="1290"/>
                  <a:pt x="5477" y="1296"/>
                </a:cubicBezTo>
                <a:cubicBezTo>
                  <a:pt x="5502" y="1304"/>
                  <a:pt x="5524" y="1312"/>
                  <a:pt x="5549" y="1324"/>
                </a:cubicBezTo>
                <a:cubicBezTo>
                  <a:pt x="5574" y="1335"/>
                  <a:pt x="5599" y="1340"/>
                  <a:pt x="5622" y="1352"/>
                </a:cubicBezTo>
                <a:cubicBezTo>
                  <a:pt x="5627" y="1354"/>
                  <a:pt x="5633" y="1354"/>
                  <a:pt x="5636" y="1354"/>
                </a:cubicBezTo>
                <a:cubicBezTo>
                  <a:pt x="5650" y="1354"/>
                  <a:pt x="5669" y="1349"/>
                  <a:pt x="5672" y="1326"/>
                </a:cubicBezTo>
                <a:cubicBezTo>
                  <a:pt x="5677" y="1307"/>
                  <a:pt x="5669" y="1285"/>
                  <a:pt x="5647" y="1279"/>
                </a:cubicBezTo>
                <a:cubicBezTo>
                  <a:pt x="5624" y="1271"/>
                  <a:pt x="5602" y="1265"/>
                  <a:pt x="5577" y="1254"/>
                </a:cubicBezTo>
                <a:cubicBezTo>
                  <a:pt x="5552" y="1246"/>
                  <a:pt x="5527" y="1237"/>
                  <a:pt x="5505" y="1226"/>
                </a:cubicBezTo>
                <a:cubicBezTo>
                  <a:pt x="5499" y="1223"/>
                  <a:pt x="5494" y="1222"/>
                  <a:pt x="5488" y="1222"/>
                </a:cubicBezTo>
                <a:close/>
                <a:moveTo>
                  <a:pt x="7136" y="1259"/>
                </a:moveTo>
                <a:cubicBezTo>
                  <a:pt x="7129" y="1259"/>
                  <a:pt x="7121" y="1261"/>
                  <a:pt x="7114" y="1265"/>
                </a:cubicBezTo>
                <a:cubicBezTo>
                  <a:pt x="7072" y="1290"/>
                  <a:pt x="7028" y="1310"/>
                  <a:pt x="6983" y="1332"/>
                </a:cubicBezTo>
                <a:cubicBezTo>
                  <a:pt x="6961" y="1340"/>
                  <a:pt x="6952" y="1363"/>
                  <a:pt x="6961" y="1382"/>
                </a:cubicBezTo>
                <a:cubicBezTo>
                  <a:pt x="6969" y="1396"/>
                  <a:pt x="6983" y="1407"/>
                  <a:pt x="6997" y="1407"/>
                </a:cubicBezTo>
                <a:cubicBezTo>
                  <a:pt x="7003" y="1407"/>
                  <a:pt x="7008" y="1407"/>
                  <a:pt x="7011" y="1405"/>
                </a:cubicBezTo>
                <a:cubicBezTo>
                  <a:pt x="7058" y="1382"/>
                  <a:pt x="7109" y="1360"/>
                  <a:pt x="7153" y="1332"/>
                </a:cubicBezTo>
                <a:cubicBezTo>
                  <a:pt x="7176" y="1321"/>
                  <a:pt x="7178" y="1296"/>
                  <a:pt x="7167" y="1279"/>
                </a:cubicBezTo>
                <a:cubicBezTo>
                  <a:pt x="7160" y="1265"/>
                  <a:pt x="7149" y="1259"/>
                  <a:pt x="7136" y="1259"/>
                </a:cubicBezTo>
                <a:close/>
                <a:moveTo>
                  <a:pt x="5786" y="1323"/>
                </a:moveTo>
                <a:cubicBezTo>
                  <a:pt x="5768" y="1323"/>
                  <a:pt x="5749" y="1334"/>
                  <a:pt x="5744" y="1352"/>
                </a:cubicBezTo>
                <a:cubicBezTo>
                  <a:pt x="5742" y="1374"/>
                  <a:pt x="5750" y="1393"/>
                  <a:pt x="5772" y="1402"/>
                </a:cubicBezTo>
                <a:cubicBezTo>
                  <a:pt x="5823" y="1418"/>
                  <a:pt x="5873" y="1430"/>
                  <a:pt x="5923" y="1444"/>
                </a:cubicBezTo>
                <a:cubicBezTo>
                  <a:pt x="5926" y="1446"/>
                  <a:pt x="5929" y="1446"/>
                  <a:pt x="5934" y="1446"/>
                </a:cubicBezTo>
                <a:cubicBezTo>
                  <a:pt x="5951" y="1446"/>
                  <a:pt x="5968" y="1435"/>
                  <a:pt x="5968" y="1410"/>
                </a:cubicBezTo>
                <a:cubicBezTo>
                  <a:pt x="5973" y="1393"/>
                  <a:pt x="5959" y="1371"/>
                  <a:pt x="5940" y="1365"/>
                </a:cubicBezTo>
                <a:cubicBezTo>
                  <a:pt x="5895" y="1352"/>
                  <a:pt x="5842" y="1340"/>
                  <a:pt x="5792" y="1324"/>
                </a:cubicBezTo>
                <a:cubicBezTo>
                  <a:pt x="5790" y="1323"/>
                  <a:pt x="5788" y="1323"/>
                  <a:pt x="5786" y="1323"/>
                </a:cubicBezTo>
                <a:close/>
                <a:moveTo>
                  <a:pt x="2171" y="1229"/>
                </a:moveTo>
                <a:cubicBezTo>
                  <a:pt x="2158" y="1229"/>
                  <a:pt x="2146" y="1235"/>
                  <a:pt x="2140" y="1248"/>
                </a:cubicBezTo>
                <a:cubicBezTo>
                  <a:pt x="2129" y="1265"/>
                  <a:pt x="2132" y="1285"/>
                  <a:pt x="2148" y="1299"/>
                </a:cubicBezTo>
                <a:cubicBezTo>
                  <a:pt x="2126" y="1332"/>
                  <a:pt x="2101" y="1360"/>
                  <a:pt x="2070" y="1388"/>
                </a:cubicBezTo>
                <a:cubicBezTo>
                  <a:pt x="2051" y="1402"/>
                  <a:pt x="2051" y="1424"/>
                  <a:pt x="2065" y="1444"/>
                </a:cubicBezTo>
                <a:cubicBezTo>
                  <a:pt x="2073" y="1452"/>
                  <a:pt x="2084" y="1458"/>
                  <a:pt x="2093" y="1458"/>
                </a:cubicBezTo>
                <a:cubicBezTo>
                  <a:pt x="2104" y="1458"/>
                  <a:pt x="2115" y="1452"/>
                  <a:pt x="2118" y="1444"/>
                </a:cubicBezTo>
                <a:cubicBezTo>
                  <a:pt x="2157" y="1407"/>
                  <a:pt x="2187" y="1374"/>
                  <a:pt x="2215" y="1338"/>
                </a:cubicBezTo>
                <a:cubicBezTo>
                  <a:pt x="2240" y="1352"/>
                  <a:pt x="2266" y="1363"/>
                  <a:pt x="2288" y="1377"/>
                </a:cubicBezTo>
                <a:cubicBezTo>
                  <a:pt x="2294" y="1380"/>
                  <a:pt x="2300" y="1382"/>
                  <a:pt x="2306" y="1382"/>
                </a:cubicBezTo>
                <a:cubicBezTo>
                  <a:pt x="2320" y="1382"/>
                  <a:pt x="2333" y="1373"/>
                  <a:pt x="2341" y="1360"/>
                </a:cubicBezTo>
                <a:cubicBezTo>
                  <a:pt x="2352" y="1338"/>
                  <a:pt x="2344" y="1318"/>
                  <a:pt x="2324" y="1307"/>
                </a:cubicBezTo>
                <a:cubicBezTo>
                  <a:pt x="2274" y="1282"/>
                  <a:pt x="2229" y="1257"/>
                  <a:pt x="2190" y="1234"/>
                </a:cubicBezTo>
                <a:cubicBezTo>
                  <a:pt x="2184" y="1231"/>
                  <a:pt x="2178" y="1229"/>
                  <a:pt x="2171" y="1229"/>
                </a:cubicBezTo>
                <a:close/>
                <a:moveTo>
                  <a:pt x="4066" y="1309"/>
                </a:moveTo>
                <a:cubicBezTo>
                  <a:pt x="4058" y="1309"/>
                  <a:pt x="4050" y="1312"/>
                  <a:pt x="4043" y="1318"/>
                </a:cubicBezTo>
                <a:cubicBezTo>
                  <a:pt x="3998" y="1346"/>
                  <a:pt x="3956" y="1374"/>
                  <a:pt x="3914" y="1396"/>
                </a:cubicBezTo>
                <a:cubicBezTo>
                  <a:pt x="3895" y="1407"/>
                  <a:pt x="3889" y="1432"/>
                  <a:pt x="3900" y="1449"/>
                </a:cubicBezTo>
                <a:cubicBezTo>
                  <a:pt x="3906" y="1463"/>
                  <a:pt x="3920" y="1471"/>
                  <a:pt x="3934" y="1471"/>
                </a:cubicBezTo>
                <a:cubicBezTo>
                  <a:pt x="3942" y="1471"/>
                  <a:pt x="3948" y="1471"/>
                  <a:pt x="3951" y="1463"/>
                </a:cubicBezTo>
                <a:cubicBezTo>
                  <a:pt x="3998" y="1438"/>
                  <a:pt x="4043" y="1410"/>
                  <a:pt x="4085" y="1379"/>
                </a:cubicBezTo>
                <a:cubicBezTo>
                  <a:pt x="4104" y="1368"/>
                  <a:pt x="4110" y="1346"/>
                  <a:pt x="4096" y="1326"/>
                </a:cubicBezTo>
                <a:cubicBezTo>
                  <a:pt x="4089" y="1315"/>
                  <a:pt x="4078" y="1309"/>
                  <a:pt x="4066" y="1309"/>
                </a:cubicBezTo>
                <a:close/>
                <a:moveTo>
                  <a:pt x="6848" y="1381"/>
                </a:moveTo>
                <a:cubicBezTo>
                  <a:pt x="6845" y="1381"/>
                  <a:pt x="6841" y="1381"/>
                  <a:pt x="6838" y="1382"/>
                </a:cubicBezTo>
                <a:cubicBezTo>
                  <a:pt x="6793" y="1393"/>
                  <a:pt x="6740" y="1405"/>
                  <a:pt x="6693" y="1416"/>
                </a:cubicBezTo>
                <a:cubicBezTo>
                  <a:pt x="6673" y="1418"/>
                  <a:pt x="6657" y="1438"/>
                  <a:pt x="6662" y="1460"/>
                </a:cubicBezTo>
                <a:cubicBezTo>
                  <a:pt x="6665" y="1477"/>
                  <a:pt x="6682" y="1491"/>
                  <a:pt x="6701" y="1491"/>
                </a:cubicBezTo>
                <a:cubicBezTo>
                  <a:pt x="6704" y="1491"/>
                  <a:pt x="6704" y="1491"/>
                  <a:pt x="6707" y="1494"/>
                </a:cubicBezTo>
                <a:cubicBezTo>
                  <a:pt x="6754" y="1488"/>
                  <a:pt x="6810" y="1474"/>
                  <a:pt x="6860" y="1460"/>
                </a:cubicBezTo>
                <a:cubicBezTo>
                  <a:pt x="6880" y="1452"/>
                  <a:pt x="6894" y="1432"/>
                  <a:pt x="6888" y="1410"/>
                </a:cubicBezTo>
                <a:cubicBezTo>
                  <a:pt x="6881" y="1394"/>
                  <a:pt x="6866" y="1381"/>
                  <a:pt x="6848" y="1381"/>
                </a:cubicBezTo>
                <a:close/>
                <a:moveTo>
                  <a:pt x="6084" y="1401"/>
                </a:moveTo>
                <a:cubicBezTo>
                  <a:pt x="6067" y="1401"/>
                  <a:pt x="6051" y="1413"/>
                  <a:pt x="6049" y="1432"/>
                </a:cubicBezTo>
                <a:cubicBezTo>
                  <a:pt x="6046" y="1452"/>
                  <a:pt x="6057" y="1474"/>
                  <a:pt x="6079" y="1477"/>
                </a:cubicBezTo>
                <a:cubicBezTo>
                  <a:pt x="6132" y="1488"/>
                  <a:pt x="6185" y="1494"/>
                  <a:pt x="6235" y="1502"/>
                </a:cubicBezTo>
                <a:lnTo>
                  <a:pt x="6241" y="1502"/>
                </a:lnTo>
                <a:cubicBezTo>
                  <a:pt x="6258" y="1502"/>
                  <a:pt x="6274" y="1488"/>
                  <a:pt x="6277" y="1463"/>
                </a:cubicBezTo>
                <a:cubicBezTo>
                  <a:pt x="6283" y="1444"/>
                  <a:pt x="6263" y="1424"/>
                  <a:pt x="6244" y="1421"/>
                </a:cubicBezTo>
                <a:cubicBezTo>
                  <a:pt x="6194" y="1418"/>
                  <a:pt x="6146" y="1410"/>
                  <a:pt x="6093" y="1402"/>
                </a:cubicBezTo>
                <a:cubicBezTo>
                  <a:pt x="6090" y="1401"/>
                  <a:pt x="6087" y="1401"/>
                  <a:pt x="6084" y="1401"/>
                </a:cubicBezTo>
                <a:close/>
                <a:moveTo>
                  <a:pt x="2446" y="1373"/>
                </a:moveTo>
                <a:cubicBezTo>
                  <a:pt x="2432" y="1373"/>
                  <a:pt x="2419" y="1382"/>
                  <a:pt x="2411" y="1396"/>
                </a:cubicBezTo>
                <a:cubicBezTo>
                  <a:pt x="2405" y="1416"/>
                  <a:pt x="2411" y="1435"/>
                  <a:pt x="2433" y="1446"/>
                </a:cubicBezTo>
                <a:cubicBezTo>
                  <a:pt x="2478" y="1463"/>
                  <a:pt x="2525" y="1480"/>
                  <a:pt x="2578" y="1502"/>
                </a:cubicBezTo>
                <a:cubicBezTo>
                  <a:pt x="2581" y="1505"/>
                  <a:pt x="2589" y="1505"/>
                  <a:pt x="2592" y="1505"/>
                </a:cubicBezTo>
                <a:cubicBezTo>
                  <a:pt x="2609" y="1505"/>
                  <a:pt x="2623" y="1494"/>
                  <a:pt x="2628" y="1480"/>
                </a:cubicBezTo>
                <a:cubicBezTo>
                  <a:pt x="2634" y="1460"/>
                  <a:pt x="2623" y="1438"/>
                  <a:pt x="2603" y="1432"/>
                </a:cubicBezTo>
                <a:cubicBezTo>
                  <a:pt x="2553" y="1416"/>
                  <a:pt x="2505" y="1393"/>
                  <a:pt x="2461" y="1377"/>
                </a:cubicBezTo>
                <a:cubicBezTo>
                  <a:pt x="2456" y="1374"/>
                  <a:pt x="2451" y="1373"/>
                  <a:pt x="2446" y="1373"/>
                </a:cubicBezTo>
                <a:close/>
                <a:moveTo>
                  <a:pt x="6540" y="1432"/>
                </a:moveTo>
                <a:cubicBezTo>
                  <a:pt x="6508" y="1434"/>
                  <a:pt x="6472" y="1436"/>
                  <a:pt x="6435" y="1436"/>
                </a:cubicBezTo>
                <a:cubicBezTo>
                  <a:pt x="6420" y="1436"/>
                  <a:pt x="6404" y="1436"/>
                  <a:pt x="6389" y="1435"/>
                </a:cubicBezTo>
                <a:cubicBezTo>
                  <a:pt x="6369" y="1435"/>
                  <a:pt x="6350" y="1452"/>
                  <a:pt x="6350" y="1474"/>
                </a:cubicBezTo>
                <a:cubicBezTo>
                  <a:pt x="6350" y="1494"/>
                  <a:pt x="6369" y="1513"/>
                  <a:pt x="6389" y="1513"/>
                </a:cubicBezTo>
                <a:lnTo>
                  <a:pt x="6445" y="1513"/>
                </a:lnTo>
                <a:cubicBezTo>
                  <a:pt x="6481" y="1513"/>
                  <a:pt x="6514" y="1513"/>
                  <a:pt x="6545" y="1508"/>
                </a:cubicBezTo>
                <a:cubicBezTo>
                  <a:pt x="6567" y="1505"/>
                  <a:pt x="6584" y="1488"/>
                  <a:pt x="6581" y="1466"/>
                </a:cubicBezTo>
                <a:cubicBezTo>
                  <a:pt x="6579" y="1446"/>
                  <a:pt x="6565" y="1432"/>
                  <a:pt x="6540" y="1432"/>
                </a:cubicBezTo>
                <a:close/>
                <a:moveTo>
                  <a:pt x="108" y="1321"/>
                </a:moveTo>
                <a:cubicBezTo>
                  <a:pt x="102" y="1321"/>
                  <a:pt x="95" y="1323"/>
                  <a:pt x="90" y="1326"/>
                </a:cubicBezTo>
                <a:cubicBezTo>
                  <a:pt x="67" y="1338"/>
                  <a:pt x="64" y="1363"/>
                  <a:pt x="76" y="1379"/>
                </a:cubicBezTo>
                <a:cubicBezTo>
                  <a:pt x="106" y="1424"/>
                  <a:pt x="140" y="1466"/>
                  <a:pt x="182" y="1505"/>
                </a:cubicBezTo>
                <a:cubicBezTo>
                  <a:pt x="193" y="1513"/>
                  <a:pt x="201" y="1516"/>
                  <a:pt x="209" y="1516"/>
                </a:cubicBezTo>
                <a:cubicBezTo>
                  <a:pt x="223" y="1516"/>
                  <a:pt x="235" y="1513"/>
                  <a:pt x="237" y="1508"/>
                </a:cubicBezTo>
                <a:cubicBezTo>
                  <a:pt x="251" y="1491"/>
                  <a:pt x="251" y="1466"/>
                  <a:pt x="235" y="1452"/>
                </a:cubicBezTo>
                <a:cubicBezTo>
                  <a:pt x="196" y="1418"/>
                  <a:pt x="165" y="1379"/>
                  <a:pt x="140" y="1340"/>
                </a:cubicBezTo>
                <a:cubicBezTo>
                  <a:pt x="132" y="1328"/>
                  <a:pt x="120" y="1321"/>
                  <a:pt x="108" y="1321"/>
                </a:cubicBezTo>
                <a:close/>
                <a:moveTo>
                  <a:pt x="3795" y="1459"/>
                </a:moveTo>
                <a:cubicBezTo>
                  <a:pt x="3789" y="1459"/>
                  <a:pt x="3784" y="1460"/>
                  <a:pt x="3778" y="1463"/>
                </a:cubicBezTo>
                <a:cubicBezTo>
                  <a:pt x="3733" y="1485"/>
                  <a:pt x="3683" y="1502"/>
                  <a:pt x="3638" y="1516"/>
                </a:cubicBezTo>
                <a:cubicBezTo>
                  <a:pt x="3621" y="1522"/>
                  <a:pt x="3607" y="1544"/>
                  <a:pt x="3613" y="1564"/>
                </a:cubicBezTo>
                <a:cubicBezTo>
                  <a:pt x="3621" y="1583"/>
                  <a:pt x="3635" y="1591"/>
                  <a:pt x="3652" y="1591"/>
                </a:cubicBezTo>
                <a:lnTo>
                  <a:pt x="3658" y="1591"/>
                </a:lnTo>
                <a:cubicBezTo>
                  <a:pt x="3708" y="1575"/>
                  <a:pt x="3761" y="1558"/>
                  <a:pt x="3808" y="1536"/>
                </a:cubicBezTo>
                <a:cubicBezTo>
                  <a:pt x="3831" y="1524"/>
                  <a:pt x="3842" y="1505"/>
                  <a:pt x="3831" y="1485"/>
                </a:cubicBezTo>
                <a:cubicBezTo>
                  <a:pt x="3822" y="1469"/>
                  <a:pt x="3810" y="1459"/>
                  <a:pt x="3795" y="1459"/>
                </a:cubicBezTo>
                <a:close/>
                <a:moveTo>
                  <a:pt x="2741" y="1475"/>
                </a:moveTo>
                <a:cubicBezTo>
                  <a:pt x="2724" y="1475"/>
                  <a:pt x="2710" y="1484"/>
                  <a:pt x="2704" y="1502"/>
                </a:cubicBezTo>
                <a:cubicBezTo>
                  <a:pt x="2698" y="1522"/>
                  <a:pt x="2706" y="1544"/>
                  <a:pt x="2729" y="1550"/>
                </a:cubicBezTo>
                <a:cubicBezTo>
                  <a:pt x="2771" y="1564"/>
                  <a:pt x="2815" y="1577"/>
                  <a:pt x="2865" y="1591"/>
                </a:cubicBezTo>
                <a:lnTo>
                  <a:pt x="2879" y="1597"/>
                </a:lnTo>
                <a:cubicBezTo>
                  <a:pt x="2882" y="1600"/>
                  <a:pt x="2885" y="1600"/>
                  <a:pt x="2888" y="1600"/>
                </a:cubicBezTo>
                <a:cubicBezTo>
                  <a:pt x="2907" y="1600"/>
                  <a:pt x="2924" y="1589"/>
                  <a:pt x="2930" y="1572"/>
                </a:cubicBezTo>
                <a:cubicBezTo>
                  <a:pt x="2938" y="1550"/>
                  <a:pt x="2924" y="1530"/>
                  <a:pt x="2902" y="1522"/>
                </a:cubicBezTo>
                <a:lnTo>
                  <a:pt x="2888" y="1519"/>
                </a:lnTo>
                <a:cubicBezTo>
                  <a:pt x="2840" y="1505"/>
                  <a:pt x="2796" y="1491"/>
                  <a:pt x="2754" y="1477"/>
                </a:cubicBezTo>
                <a:cubicBezTo>
                  <a:pt x="2749" y="1476"/>
                  <a:pt x="2745" y="1475"/>
                  <a:pt x="2741" y="1475"/>
                </a:cubicBezTo>
                <a:close/>
                <a:moveTo>
                  <a:pt x="1972" y="1478"/>
                </a:moveTo>
                <a:cubicBezTo>
                  <a:pt x="1965" y="1478"/>
                  <a:pt x="1957" y="1480"/>
                  <a:pt x="1950" y="1485"/>
                </a:cubicBezTo>
                <a:cubicBezTo>
                  <a:pt x="1908" y="1508"/>
                  <a:pt x="1867" y="1533"/>
                  <a:pt x="1822" y="1558"/>
                </a:cubicBezTo>
                <a:cubicBezTo>
                  <a:pt x="1800" y="1569"/>
                  <a:pt x="1794" y="1589"/>
                  <a:pt x="1805" y="1611"/>
                </a:cubicBezTo>
                <a:cubicBezTo>
                  <a:pt x="1811" y="1625"/>
                  <a:pt x="1825" y="1631"/>
                  <a:pt x="1839" y="1631"/>
                </a:cubicBezTo>
                <a:cubicBezTo>
                  <a:pt x="1847" y="1631"/>
                  <a:pt x="1850" y="1628"/>
                  <a:pt x="1853" y="1628"/>
                </a:cubicBezTo>
                <a:cubicBezTo>
                  <a:pt x="1903" y="1603"/>
                  <a:pt x="1950" y="1575"/>
                  <a:pt x="1992" y="1547"/>
                </a:cubicBezTo>
                <a:cubicBezTo>
                  <a:pt x="2009" y="1536"/>
                  <a:pt x="2017" y="1513"/>
                  <a:pt x="2003" y="1494"/>
                </a:cubicBezTo>
                <a:cubicBezTo>
                  <a:pt x="1997" y="1484"/>
                  <a:pt x="1985" y="1478"/>
                  <a:pt x="1972" y="1478"/>
                </a:cubicBezTo>
                <a:close/>
                <a:moveTo>
                  <a:pt x="3040" y="1554"/>
                </a:moveTo>
                <a:cubicBezTo>
                  <a:pt x="3022" y="1554"/>
                  <a:pt x="3007" y="1567"/>
                  <a:pt x="3005" y="1586"/>
                </a:cubicBezTo>
                <a:cubicBezTo>
                  <a:pt x="2999" y="1605"/>
                  <a:pt x="3013" y="1628"/>
                  <a:pt x="3036" y="1631"/>
                </a:cubicBezTo>
                <a:cubicBezTo>
                  <a:pt x="3089" y="1639"/>
                  <a:pt x="3144" y="1644"/>
                  <a:pt x="3195" y="1647"/>
                </a:cubicBezTo>
                <a:cubicBezTo>
                  <a:pt x="3214" y="1647"/>
                  <a:pt x="3231" y="1631"/>
                  <a:pt x="3236" y="1614"/>
                </a:cubicBezTo>
                <a:cubicBezTo>
                  <a:pt x="3236" y="1591"/>
                  <a:pt x="3220" y="1575"/>
                  <a:pt x="3200" y="1572"/>
                </a:cubicBezTo>
                <a:cubicBezTo>
                  <a:pt x="3150" y="1569"/>
                  <a:pt x="3097" y="1564"/>
                  <a:pt x="3049" y="1555"/>
                </a:cubicBezTo>
                <a:cubicBezTo>
                  <a:pt x="3046" y="1554"/>
                  <a:pt x="3043" y="1554"/>
                  <a:pt x="3040" y="1554"/>
                </a:cubicBezTo>
                <a:close/>
                <a:moveTo>
                  <a:pt x="3505" y="1554"/>
                </a:moveTo>
                <a:cubicBezTo>
                  <a:pt x="3502" y="1554"/>
                  <a:pt x="3499" y="1554"/>
                  <a:pt x="3496" y="1555"/>
                </a:cubicBezTo>
                <a:cubicBezTo>
                  <a:pt x="3446" y="1561"/>
                  <a:pt x="3395" y="1569"/>
                  <a:pt x="3345" y="1572"/>
                </a:cubicBezTo>
                <a:cubicBezTo>
                  <a:pt x="3326" y="1575"/>
                  <a:pt x="3306" y="1591"/>
                  <a:pt x="3312" y="1614"/>
                </a:cubicBezTo>
                <a:cubicBezTo>
                  <a:pt x="3312" y="1631"/>
                  <a:pt x="3328" y="1647"/>
                  <a:pt x="3348" y="1647"/>
                </a:cubicBezTo>
                <a:cubicBezTo>
                  <a:pt x="3401" y="1647"/>
                  <a:pt x="3457" y="1639"/>
                  <a:pt x="3510" y="1631"/>
                </a:cubicBezTo>
                <a:cubicBezTo>
                  <a:pt x="3529" y="1628"/>
                  <a:pt x="3543" y="1605"/>
                  <a:pt x="3540" y="1586"/>
                </a:cubicBezTo>
                <a:cubicBezTo>
                  <a:pt x="3538" y="1567"/>
                  <a:pt x="3522" y="1554"/>
                  <a:pt x="3505" y="1554"/>
                </a:cubicBezTo>
                <a:close/>
                <a:moveTo>
                  <a:pt x="340" y="1532"/>
                </a:moveTo>
                <a:cubicBezTo>
                  <a:pt x="326" y="1532"/>
                  <a:pt x="312" y="1538"/>
                  <a:pt x="304" y="1550"/>
                </a:cubicBezTo>
                <a:cubicBezTo>
                  <a:pt x="293" y="1569"/>
                  <a:pt x="302" y="1591"/>
                  <a:pt x="318" y="1603"/>
                </a:cubicBezTo>
                <a:cubicBezTo>
                  <a:pt x="363" y="1628"/>
                  <a:pt x="413" y="1647"/>
                  <a:pt x="466" y="1670"/>
                </a:cubicBezTo>
                <a:cubicBezTo>
                  <a:pt x="469" y="1672"/>
                  <a:pt x="472" y="1672"/>
                  <a:pt x="480" y="1672"/>
                </a:cubicBezTo>
                <a:cubicBezTo>
                  <a:pt x="497" y="1672"/>
                  <a:pt x="511" y="1661"/>
                  <a:pt x="516" y="1647"/>
                </a:cubicBezTo>
                <a:cubicBezTo>
                  <a:pt x="525" y="1631"/>
                  <a:pt x="514" y="1605"/>
                  <a:pt x="494" y="1600"/>
                </a:cubicBezTo>
                <a:cubicBezTo>
                  <a:pt x="441" y="1583"/>
                  <a:pt x="399" y="1561"/>
                  <a:pt x="357" y="1536"/>
                </a:cubicBezTo>
                <a:cubicBezTo>
                  <a:pt x="352" y="1533"/>
                  <a:pt x="346" y="1532"/>
                  <a:pt x="340" y="1532"/>
                </a:cubicBezTo>
                <a:close/>
                <a:moveTo>
                  <a:pt x="1692" y="1615"/>
                </a:moveTo>
                <a:cubicBezTo>
                  <a:pt x="1688" y="1615"/>
                  <a:pt x="1684" y="1615"/>
                  <a:pt x="1680" y="1617"/>
                </a:cubicBezTo>
                <a:cubicBezTo>
                  <a:pt x="1632" y="1631"/>
                  <a:pt x="1585" y="1644"/>
                  <a:pt x="1535" y="1658"/>
                </a:cubicBezTo>
                <a:cubicBezTo>
                  <a:pt x="1515" y="1661"/>
                  <a:pt x="1501" y="1684"/>
                  <a:pt x="1507" y="1703"/>
                </a:cubicBezTo>
                <a:cubicBezTo>
                  <a:pt x="1512" y="1723"/>
                  <a:pt x="1529" y="1737"/>
                  <a:pt x="1546" y="1737"/>
                </a:cubicBezTo>
                <a:lnTo>
                  <a:pt x="1549" y="1737"/>
                </a:lnTo>
                <a:cubicBezTo>
                  <a:pt x="1602" y="1723"/>
                  <a:pt x="1655" y="1709"/>
                  <a:pt x="1702" y="1689"/>
                </a:cubicBezTo>
                <a:cubicBezTo>
                  <a:pt x="1724" y="1684"/>
                  <a:pt x="1733" y="1661"/>
                  <a:pt x="1727" y="1642"/>
                </a:cubicBezTo>
                <a:cubicBezTo>
                  <a:pt x="1723" y="1624"/>
                  <a:pt x="1707" y="1615"/>
                  <a:pt x="1692" y="1615"/>
                </a:cubicBezTo>
                <a:close/>
                <a:moveTo>
                  <a:pt x="628" y="1643"/>
                </a:moveTo>
                <a:cubicBezTo>
                  <a:pt x="613" y="1643"/>
                  <a:pt x="596" y="1656"/>
                  <a:pt x="592" y="1672"/>
                </a:cubicBezTo>
                <a:cubicBezTo>
                  <a:pt x="583" y="1689"/>
                  <a:pt x="597" y="1711"/>
                  <a:pt x="620" y="1717"/>
                </a:cubicBezTo>
                <a:cubicBezTo>
                  <a:pt x="664" y="1728"/>
                  <a:pt x="720" y="1739"/>
                  <a:pt x="773" y="1750"/>
                </a:cubicBezTo>
                <a:lnTo>
                  <a:pt x="779" y="1750"/>
                </a:lnTo>
                <a:cubicBezTo>
                  <a:pt x="795" y="1750"/>
                  <a:pt x="815" y="1737"/>
                  <a:pt x="815" y="1723"/>
                </a:cubicBezTo>
                <a:cubicBezTo>
                  <a:pt x="818" y="1700"/>
                  <a:pt x="804" y="1678"/>
                  <a:pt x="781" y="1675"/>
                </a:cubicBezTo>
                <a:cubicBezTo>
                  <a:pt x="734" y="1664"/>
                  <a:pt x="681" y="1658"/>
                  <a:pt x="636" y="1644"/>
                </a:cubicBezTo>
                <a:cubicBezTo>
                  <a:pt x="634" y="1644"/>
                  <a:pt x="631" y="1643"/>
                  <a:pt x="628" y="1643"/>
                </a:cubicBezTo>
                <a:close/>
                <a:moveTo>
                  <a:pt x="931" y="1689"/>
                </a:moveTo>
                <a:cubicBezTo>
                  <a:pt x="913" y="1689"/>
                  <a:pt x="898" y="1705"/>
                  <a:pt x="893" y="1725"/>
                </a:cubicBezTo>
                <a:cubicBezTo>
                  <a:pt x="890" y="1745"/>
                  <a:pt x="907" y="1764"/>
                  <a:pt x="929" y="1767"/>
                </a:cubicBezTo>
                <a:lnTo>
                  <a:pt x="1085" y="1778"/>
                </a:lnTo>
                <a:cubicBezTo>
                  <a:pt x="1108" y="1778"/>
                  <a:pt x="1125" y="1764"/>
                  <a:pt x="1125" y="1739"/>
                </a:cubicBezTo>
                <a:cubicBezTo>
                  <a:pt x="1125" y="1717"/>
                  <a:pt x="1108" y="1700"/>
                  <a:pt x="1085" y="1700"/>
                </a:cubicBezTo>
                <a:cubicBezTo>
                  <a:pt x="1035" y="1700"/>
                  <a:pt x="988" y="1697"/>
                  <a:pt x="935" y="1689"/>
                </a:cubicBezTo>
                <a:cubicBezTo>
                  <a:pt x="933" y="1689"/>
                  <a:pt x="932" y="1689"/>
                  <a:pt x="931" y="1689"/>
                </a:cubicBezTo>
                <a:close/>
                <a:moveTo>
                  <a:pt x="1394" y="1683"/>
                </a:moveTo>
                <a:cubicBezTo>
                  <a:pt x="1392" y="1683"/>
                  <a:pt x="1391" y="1683"/>
                  <a:pt x="1390" y="1684"/>
                </a:cubicBezTo>
                <a:cubicBezTo>
                  <a:pt x="1339" y="1689"/>
                  <a:pt x="1292" y="1695"/>
                  <a:pt x="1239" y="1697"/>
                </a:cubicBezTo>
                <a:cubicBezTo>
                  <a:pt x="1219" y="1700"/>
                  <a:pt x="1197" y="1717"/>
                  <a:pt x="1200" y="1739"/>
                </a:cubicBezTo>
                <a:cubicBezTo>
                  <a:pt x="1200" y="1759"/>
                  <a:pt x="1219" y="1778"/>
                  <a:pt x="1239" y="1778"/>
                </a:cubicBezTo>
                <a:cubicBezTo>
                  <a:pt x="1295" y="1773"/>
                  <a:pt x="1348" y="1770"/>
                  <a:pt x="1401" y="1764"/>
                </a:cubicBezTo>
                <a:cubicBezTo>
                  <a:pt x="1420" y="1759"/>
                  <a:pt x="1437" y="1739"/>
                  <a:pt x="1434" y="1717"/>
                </a:cubicBezTo>
                <a:cubicBezTo>
                  <a:pt x="1432" y="1699"/>
                  <a:pt x="1412" y="1683"/>
                  <a:pt x="1394" y="168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 rot="-9379313">
            <a:off x="8041428" y="1220162"/>
            <a:ext cx="440044" cy="174913"/>
          </a:xfrm>
          <a:custGeom>
            <a:rect b="b" l="l" r="r" t="t"/>
            <a:pathLst>
              <a:path extrusionOk="0" h="1704" w="4287">
                <a:moveTo>
                  <a:pt x="109" y="1"/>
                </a:moveTo>
                <a:cubicBezTo>
                  <a:pt x="91" y="1"/>
                  <a:pt x="72" y="13"/>
                  <a:pt x="65" y="30"/>
                </a:cubicBezTo>
                <a:cubicBezTo>
                  <a:pt x="65" y="33"/>
                  <a:pt x="46" y="94"/>
                  <a:pt x="29" y="195"/>
                </a:cubicBezTo>
                <a:cubicBezTo>
                  <a:pt x="23" y="220"/>
                  <a:pt x="37" y="239"/>
                  <a:pt x="62" y="242"/>
                </a:cubicBezTo>
                <a:lnTo>
                  <a:pt x="71" y="242"/>
                </a:lnTo>
                <a:cubicBezTo>
                  <a:pt x="87" y="242"/>
                  <a:pt x="104" y="228"/>
                  <a:pt x="113" y="208"/>
                </a:cubicBezTo>
                <a:cubicBezTo>
                  <a:pt x="126" y="114"/>
                  <a:pt x="146" y="55"/>
                  <a:pt x="146" y="55"/>
                </a:cubicBezTo>
                <a:cubicBezTo>
                  <a:pt x="154" y="33"/>
                  <a:pt x="140" y="10"/>
                  <a:pt x="118" y="2"/>
                </a:cubicBezTo>
                <a:cubicBezTo>
                  <a:pt x="115" y="1"/>
                  <a:pt x="112" y="1"/>
                  <a:pt x="109" y="1"/>
                </a:cubicBezTo>
                <a:close/>
                <a:moveTo>
                  <a:pt x="4244" y="379"/>
                </a:moveTo>
                <a:cubicBezTo>
                  <a:pt x="4219" y="381"/>
                  <a:pt x="4202" y="395"/>
                  <a:pt x="4202" y="420"/>
                </a:cubicBezTo>
                <a:cubicBezTo>
                  <a:pt x="4202" y="420"/>
                  <a:pt x="4202" y="446"/>
                  <a:pt x="4200" y="487"/>
                </a:cubicBezTo>
                <a:cubicBezTo>
                  <a:pt x="4200" y="513"/>
                  <a:pt x="4214" y="529"/>
                  <a:pt x="4236" y="532"/>
                </a:cubicBezTo>
                <a:lnTo>
                  <a:pt x="4241" y="532"/>
                </a:lnTo>
                <a:cubicBezTo>
                  <a:pt x="4261" y="532"/>
                  <a:pt x="4278" y="515"/>
                  <a:pt x="4283" y="490"/>
                </a:cubicBezTo>
                <a:cubicBezTo>
                  <a:pt x="4286" y="448"/>
                  <a:pt x="4286" y="420"/>
                  <a:pt x="4286" y="420"/>
                </a:cubicBezTo>
                <a:cubicBezTo>
                  <a:pt x="4286" y="398"/>
                  <a:pt x="4269" y="379"/>
                  <a:pt x="4244" y="379"/>
                </a:cubicBezTo>
                <a:close/>
                <a:moveTo>
                  <a:pt x="1992" y="362"/>
                </a:moveTo>
                <a:cubicBezTo>
                  <a:pt x="1991" y="362"/>
                  <a:pt x="1989" y="362"/>
                  <a:pt x="1987" y="362"/>
                </a:cubicBezTo>
                <a:cubicBezTo>
                  <a:pt x="1920" y="367"/>
                  <a:pt x="1862" y="409"/>
                  <a:pt x="1828" y="473"/>
                </a:cubicBezTo>
                <a:cubicBezTo>
                  <a:pt x="1817" y="493"/>
                  <a:pt x="1823" y="518"/>
                  <a:pt x="1845" y="529"/>
                </a:cubicBezTo>
                <a:cubicBezTo>
                  <a:pt x="1851" y="532"/>
                  <a:pt x="1859" y="535"/>
                  <a:pt x="1865" y="535"/>
                </a:cubicBezTo>
                <a:cubicBezTo>
                  <a:pt x="1878" y="535"/>
                  <a:pt x="1892" y="527"/>
                  <a:pt x="1898" y="513"/>
                </a:cubicBezTo>
                <a:cubicBezTo>
                  <a:pt x="1920" y="473"/>
                  <a:pt x="1954" y="448"/>
                  <a:pt x="1996" y="446"/>
                </a:cubicBezTo>
                <a:cubicBezTo>
                  <a:pt x="2018" y="443"/>
                  <a:pt x="2037" y="423"/>
                  <a:pt x="2032" y="401"/>
                </a:cubicBezTo>
                <a:cubicBezTo>
                  <a:pt x="2029" y="378"/>
                  <a:pt x="2012" y="362"/>
                  <a:pt x="1992" y="362"/>
                </a:cubicBezTo>
                <a:close/>
                <a:moveTo>
                  <a:pt x="48" y="323"/>
                </a:moveTo>
                <a:cubicBezTo>
                  <a:pt x="23" y="323"/>
                  <a:pt x="7" y="337"/>
                  <a:pt x="4" y="362"/>
                </a:cubicBezTo>
                <a:cubicBezTo>
                  <a:pt x="4" y="401"/>
                  <a:pt x="1" y="437"/>
                  <a:pt x="1" y="476"/>
                </a:cubicBezTo>
                <a:cubicBezTo>
                  <a:pt x="1" y="499"/>
                  <a:pt x="4" y="515"/>
                  <a:pt x="4" y="532"/>
                </a:cubicBezTo>
                <a:cubicBezTo>
                  <a:pt x="4" y="554"/>
                  <a:pt x="23" y="571"/>
                  <a:pt x="46" y="571"/>
                </a:cubicBezTo>
                <a:cubicBezTo>
                  <a:pt x="71" y="568"/>
                  <a:pt x="87" y="549"/>
                  <a:pt x="87" y="529"/>
                </a:cubicBezTo>
                <a:cubicBezTo>
                  <a:pt x="85" y="513"/>
                  <a:pt x="85" y="493"/>
                  <a:pt x="85" y="476"/>
                </a:cubicBezTo>
                <a:cubicBezTo>
                  <a:pt x="85" y="437"/>
                  <a:pt x="85" y="404"/>
                  <a:pt x="87" y="367"/>
                </a:cubicBezTo>
                <a:cubicBezTo>
                  <a:pt x="87" y="345"/>
                  <a:pt x="73" y="323"/>
                  <a:pt x="48" y="323"/>
                </a:cubicBezTo>
                <a:close/>
                <a:moveTo>
                  <a:pt x="2124" y="438"/>
                </a:moveTo>
                <a:cubicBezTo>
                  <a:pt x="2118" y="438"/>
                  <a:pt x="2113" y="440"/>
                  <a:pt x="2107" y="443"/>
                </a:cubicBezTo>
                <a:cubicBezTo>
                  <a:pt x="2085" y="451"/>
                  <a:pt x="2074" y="476"/>
                  <a:pt x="2085" y="499"/>
                </a:cubicBezTo>
                <a:cubicBezTo>
                  <a:pt x="2099" y="527"/>
                  <a:pt x="2107" y="568"/>
                  <a:pt x="2107" y="613"/>
                </a:cubicBezTo>
                <a:lnTo>
                  <a:pt x="2107" y="641"/>
                </a:lnTo>
                <a:cubicBezTo>
                  <a:pt x="2107" y="660"/>
                  <a:pt x="2124" y="680"/>
                  <a:pt x="2149" y="683"/>
                </a:cubicBezTo>
                <a:cubicBezTo>
                  <a:pt x="2169" y="683"/>
                  <a:pt x="2185" y="666"/>
                  <a:pt x="2185" y="644"/>
                </a:cubicBezTo>
                <a:lnTo>
                  <a:pt x="2185" y="613"/>
                </a:lnTo>
                <a:cubicBezTo>
                  <a:pt x="2185" y="554"/>
                  <a:pt x="2177" y="504"/>
                  <a:pt x="2157" y="462"/>
                </a:cubicBezTo>
                <a:cubicBezTo>
                  <a:pt x="2153" y="448"/>
                  <a:pt x="2139" y="438"/>
                  <a:pt x="2124" y="438"/>
                </a:cubicBezTo>
                <a:close/>
                <a:moveTo>
                  <a:pt x="1828" y="610"/>
                </a:moveTo>
                <a:cubicBezTo>
                  <a:pt x="1803" y="610"/>
                  <a:pt x="1786" y="627"/>
                  <a:pt x="1786" y="652"/>
                </a:cubicBezTo>
                <a:cubicBezTo>
                  <a:pt x="1786" y="702"/>
                  <a:pt x="1795" y="764"/>
                  <a:pt x="1814" y="822"/>
                </a:cubicBezTo>
                <a:cubicBezTo>
                  <a:pt x="1817" y="839"/>
                  <a:pt x="1834" y="853"/>
                  <a:pt x="1851" y="853"/>
                </a:cubicBezTo>
                <a:lnTo>
                  <a:pt x="1865" y="853"/>
                </a:lnTo>
                <a:cubicBezTo>
                  <a:pt x="1887" y="847"/>
                  <a:pt x="1901" y="822"/>
                  <a:pt x="1892" y="800"/>
                </a:cubicBezTo>
                <a:cubicBezTo>
                  <a:pt x="1876" y="750"/>
                  <a:pt x="1870" y="699"/>
                  <a:pt x="1870" y="652"/>
                </a:cubicBezTo>
                <a:cubicBezTo>
                  <a:pt x="1870" y="627"/>
                  <a:pt x="1851" y="610"/>
                  <a:pt x="1828" y="610"/>
                </a:cubicBezTo>
                <a:close/>
                <a:moveTo>
                  <a:pt x="4216" y="613"/>
                </a:moveTo>
                <a:cubicBezTo>
                  <a:pt x="4194" y="613"/>
                  <a:pt x="4177" y="626"/>
                  <a:pt x="4174" y="646"/>
                </a:cubicBezTo>
                <a:cubicBezTo>
                  <a:pt x="4166" y="699"/>
                  <a:pt x="4155" y="755"/>
                  <a:pt x="4141" y="805"/>
                </a:cubicBezTo>
                <a:cubicBezTo>
                  <a:pt x="4138" y="825"/>
                  <a:pt x="4152" y="847"/>
                  <a:pt x="4174" y="853"/>
                </a:cubicBezTo>
                <a:cubicBezTo>
                  <a:pt x="4177" y="856"/>
                  <a:pt x="4180" y="856"/>
                  <a:pt x="4186" y="856"/>
                </a:cubicBezTo>
                <a:cubicBezTo>
                  <a:pt x="4205" y="856"/>
                  <a:pt x="4219" y="842"/>
                  <a:pt x="4222" y="825"/>
                </a:cubicBezTo>
                <a:cubicBezTo>
                  <a:pt x="4236" y="772"/>
                  <a:pt x="4247" y="716"/>
                  <a:pt x="4258" y="660"/>
                </a:cubicBezTo>
                <a:cubicBezTo>
                  <a:pt x="4261" y="638"/>
                  <a:pt x="4247" y="616"/>
                  <a:pt x="4222" y="613"/>
                </a:cubicBezTo>
                <a:cubicBezTo>
                  <a:pt x="4220" y="613"/>
                  <a:pt x="4218" y="613"/>
                  <a:pt x="4216" y="613"/>
                </a:cubicBezTo>
                <a:close/>
                <a:moveTo>
                  <a:pt x="66" y="651"/>
                </a:moveTo>
                <a:cubicBezTo>
                  <a:pt x="63" y="651"/>
                  <a:pt x="60" y="651"/>
                  <a:pt x="57" y="652"/>
                </a:cubicBezTo>
                <a:cubicBezTo>
                  <a:pt x="32" y="658"/>
                  <a:pt x="18" y="674"/>
                  <a:pt x="20" y="699"/>
                </a:cubicBezTo>
                <a:cubicBezTo>
                  <a:pt x="32" y="755"/>
                  <a:pt x="46" y="811"/>
                  <a:pt x="62" y="864"/>
                </a:cubicBezTo>
                <a:cubicBezTo>
                  <a:pt x="65" y="881"/>
                  <a:pt x="85" y="892"/>
                  <a:pt x="101" y="892"/>
                </a:cubicBezTo>
                <a:lnTo>
                  <a:pt x="115" y="892"/>
                </a:lnTo>
                <a:cubicBezTo>
                  <a:pt x="135" y="884"/>
                  <a:pt x="149" y="861"/>
                  <a:pt x="143" y="839"/>
                </a:cubicBezTo>
                <a:cubicBezTo>
                  <a:pt x="126" y="792"/>
                  <a:pt x="115" y="739"/>
                  <a:pt x="104" y="686"/>
                </a:cubicBezTo>
                <a:cubicBezTo>
                  <a:pt x="99" y="664"/>
                  <a:pt x="82" y="651"/>
                  <a:pt x="66" y="651"/>
                </a:cubicBezTo>
                <a:close/>
                <a:moveTo>
                  <a:pt x="2115" y="764"/>
                </a:moveTo>
                <a:cubicBezTo>
                  <a:pt x="2099" y="764"/>
                  <a:pt x="2084" y="776"/>
                  <a:pt x="2079" y="794"/>
                </a:cubicBezTo>
                <a:cubicBezTo>
                  <a:pt x="2065" y="842"/>
                  <a:pt x="2046" y="892"/>
                  <a:pt x="2024" y="939"/>
                </a:cubicBezTo>
                <a:cubicBezTo>
                  <a:pt x="2015" y="962"/>
                  <a:pt x="2024" y="987"/>
                  <a:pt x="2043" y="995"/>
                </a:cubicBezTo>
                <a:cubicBezTo>
                  <a:pt x="2046" y="995"/>
                  <a:pt x="2054" y="1001"/>
                  <a:pt x="2060" y="1001"/>
                </a:cubicBezTo>
                <a:cubicBezTo>
                  <a:pt x="2074" y="1001"/>
                  <a:pt x="2088" y="990"/>
                  <a:pt x="2096" y="976"/>
                </a:cubicBezTo>
                <a:cubicBezTo>
                  <a:pt x="2121" y="923"/>
                  <a:pt x="2138" y="867"/>
                  <a:pt x="2155" y="814"/>
                </a:cubicBezTo>
                <a:cubicBezTo>
                  <a:pt x="2163" y="794"/>
                  <a:pt x="2149" y="772"/>
                  <a:pt x="2127" y="766"/>
                </a:cubicBezTo>
                <a:cubicBezTo>
                  <a:pt x="2123" y="765"/>
                  <a:pt x="2119" y="764"/>
                  <a:pt x="2115" y="764"/>
                </a:cubicBezTo>
                <a:close/>
                <a:moveTo>
                  <a:pt x="4137" y="935"/>
                </a:moveTo>
                <a:cubicBezTo>
                  <a:pt x="4120" y="935"/>
                  <a:pt x="4103" y="944"/>
                  <a:pt x="4096" y="962"/>
                </a:cubicBezTo>
                <a:cubicBezTo>
                  <a:pt x="4080" y="1009"/>
                  <a:pt x="4060" y="1062"/>
                  <a:pt x="4038" y="1107"/>
                </a:cubicBezTo>
                <a:cubicBezTo>
                  <a:pt x="4032" y="1129"/>
                  <a:pt x="4038" y="1154"/>
                  <a:pt x="4060" y="1163"/>
                </a:cubicBezTo>
                <a:cubicBezTo>
                  <a:pt x="4063" y="1163"/>
                  <a:pt x="4068" y="1168"/>
                  <a:pt x="4077" y="1168"/>
                </a:cubicBezTo>
                <a:cubicBezTo>
                  <a:pt x="4094" y="1168"/>
                  <a:pt x="4108" y="1160"/>
                  <a:pt x="4110" y="1146"/>
                </a:cubicBezTo>
                <a:cubicBezTo>
                  <a:pt x="4133" y="1098"/>
                  <a:pt x="4152" y="1045"/>
                  <a:pt x="4174" y="990"/>
                </a:cubicBezTo>
                <a:cubicBezTo>
                  <a:pt x="4180" y="967"/>
                  <a:pt x="4172" y="945"/>
                  <a:pt x="4149" y="937"/>
                </a:cubicBezTo>
                <a:cubicBezTo>
                  <a:pt x="4145" y="935"/>
                  <a:pt x="4141" y="935"/>
                  <a:pt x="4137" y="935"/>
                </a:cubicBezTo>
                <a:close/>
                <a:moveTo>
                  <a:pt x="165" y="959"/>
                </a:moveTo>
                <a:cubicBezTo>
                  <a:pt x="158" y="959"/>
                  <a:pt x="152" y="961"/>
                  <a:pt x="146" y="964"/>
                </a:cubicBezTo>
                <a:cubicBezTo>
                  <a:pt x="126" y="976"/>
                  <a:pt x="118" y="1001"/>
                  <a:pt x="129" y="1020"/>
                </a:cubicBezTo>
                <a:cubicBezTo>
                  <a:pt x="157" y="1071"/>
                  <a:pt x="191" y="1118"/>
                  <a:pt x="227" y="1163"/>
                </a:cubicBezTo>
                <a:cubicBezTo>
                  <a:pt x="232" y="1171"/>
                  <a:pt x="244" y="1177"/>
                  <a:pt x="258" y="1177"/>
                </a:cubicBezTo>
                <a:cubicBezTo>
                  <a:pt x="269" y="1177"/>
                  <a:pt x="274" y="1174"/>
                  <a:pt x="283" y="1165"/>
                </a:cubicBezTo>
                <a:cubicBezTo>
                  <a:pt x="302" y="1151"/>
                  <a:pt x="302" y="1129"/>
                  <a:pt x="288" y="1112"/>
                </a:cubicBezTo>
                <a:cubicBezTo>
                  <a:pt x="258" y="1071"/>
                  <a:pt x="227" y="1029"/>
                  <a:pt x="202" y="981"/>
                </a:cubicBezTo>
                <a:cubicBezTo>
                  <a:pt x="194" y="968"/>
                  <a:pt x="180" y="959"/>
                  <a:pt x="165" y="959"/>
                </a:cubicBezTo>
                <a:close/>
                <a:moveTo>
                  <a:pt x="1916" y="922"/>
                </a:moveTo>
                <a:cubicBezTo>
                  <a:pt x="1910" y="922"/>
                  <a:pt x="1904" y="923"/>
                  <a:pt x="1898" y="925"/>
                </a:cubicBezTo>
                <a:cubicBezTo>
                  <a:pt x="1876" y="937"/>
                  <a:pt x="1870" y="962"/>
                  <a:pt x="1878" y="981"/>
                </a:cubicBezTo>
                <a:cubicBezTo>
                  <a:pt x="1898" y="1018"/>
                  <a:pt x="1915" y="1051"/>
                  <a:pt x="1940" y="1084"/>
                </a:cubicBezTo>
                <a:cubicBezTo>
                  <a:pt x="1912" y="1126"/>
                  <a:pt x="1878" y="1163"/>
                  <a:pt x="1845" y="1199"/>
                </a:cubicBezTo>
                <a:cubicBezTo>
                  <a:pt x="1831" y="1216"/>
                  <a:pt x="1831" y="1241"/>
                  <a:pt x="1848" y="1257"/>
                </a:cubicBezTo>
                <a:cubicBezTo>
                  <a:pt x="1856" y="1266"/>
                  <a:pt x="1865" y="1269"/>
                  <a:pt x="1876" y="1269"/>
                </a:cubicBezTo>
                <a:cubicBezTo>
                  <a:pt x="1887" y="1269"/>
                  <a:pt x="1898" y="1266"/>
                  <a:pt x="1904" y="1255"/>
                </a:cubicBezTo>
                <a:cubicBezTo>
                  <a:pt x="1940" y="1218"/>
                  <a:pt x="1971" y="1182"/>
                  <a:pt x="1998" y="1143"/>
                </a:cubicBezTo>
                <a:cubicBezTo>
                  <a:pt x="2010" y="1143"/>
                  <a:pt x="2018" y="1140"/>
                  <a:pt x="2029" y="1132"/>
                </a:cubicBezTo>
                <a:cubicBezTo>
                  <a:pt x="2046" y="1121"/>
                  <a:pt x="2051" y="1093"/>
                  <a:pt x="2037" y="1076"/>
                </a:cubicBezTo>
                <a:cubicBezTo>
                  <a:pt x="2004" y="1031"/>
                  <a:pt x="1976" y="990"/>
                  <a:pt x="1954" y="945"/>
                </a:cubicBezTo>
                <a:cubicBezTo>
                  <a:pt x="1946" y="929"/>
                  <a:pt x="1931" y="922"/>
                  <a:pt x="1916" y="922"/>
                </a:cubicBezTo>
                <a:close/>
                <a:moveTo>
                  <a:pt x="2114" y="1181"/>
                </a:moveTo>
                <a:cubicBezTo>
                  <a:pt x="2103" y="1181"/>
                  <a:pt x="2091" y="1185"/>
                  <a:pt x="2082" y="1196"/>
                </a:cubicBezTo>
                <a:cubicBezTo>
                  <a:pt x="2068" y="1213"/>
                  <a:pt x="2068" y="1238"/>
                  <a:pt x="2085" y="1255"/>
                </a:cubicBezTo>
                <a:cubicBezTo>
                  <a:pt x="2127" y="1294"/>
                  <a:pt x="2169" y="1327"/>
                  <a:pt x="2213" y="1363"/>
                </a:cubicBezTo>
                <a:cubicBezTo>
                  <a:pt x="2222" y="1369"/>
                  <a:pt x="2227" y="1372"/>
                  <a:pt x="2238" y="1372"/>
                </a:cubicBezTo>
                <a:cubicBezTo>
                  <a:pt x="2250" y="1372"/>
                  <a:pt x="2263" y="1366"/>
                  <a:pt x="2275" y="1352"/>
                </a:cubicBezTo>
                <a:cubicBezTo>
                  <a:pt x="2283" y="1336"/>
                  <a:pt x="2280" y="1310"/>
                  <a:pt x="2263" y="1296"/>
                </a:cubicBezTo>
                <a:cubicBezTo>
                  <a:pt x="2219" y="1260"/>
                  <a:pt x="2180" y="1227"/>
                  <a:pt x="2141" y="1190"/>
                </a:cubicBezTo>
                <a:cubicBezTo>
                  <a:pt x="2133" y="1184"/>
                  <a:pt x="2124" y="1181"/>
                  <a:pt x="2114" y="1181"/>
                </a:cubicBezTo>
                <a:close/>
                <a:moveTo>
                  <a:pt x="376" y="1210"/>
                </a:moveTo>
                <a:cubicBezTo>
                  <a:pt x="364" y="1210"/>
                  <a:pt x="350" y="1217"/>
                  <a:pt x="341" y="1227"/>
                </a:cubicBezTo>
                <a:cubicBezTo>
                  <a:pt x="327" y="1241"/>
                  <a:pt x="330" y="1269"/>
                  <a:pt x="350" y="1283"/>
                </a:cubicBezTo>
                <a:cubicBezTo>
                  <a:pt x="392" y="1316"/>
                  <a:pt x="439" y="1352"/>
                  <a:pt x="489" y="1380"/>
                </a:cubicBezTo>
                <a:cubicBezTo>
                  <a:pt x="495" y="1383"/>
                  <a:pt x="503" y="1386"/>
                  <a:pt x="509" y="1386"/>
                </a:cubicBezTo>
                <a:cubicBezTo>
                  <a:pt x="523" y="1386"/>
                  <a:pt x="537" y="1380"/>
                  <a:pt x="545" y="1363"/>
                </a:cubicBezTo>
                <a:cubicBezTo>
                  <a:pt x="553" y="1341"/>
                  <a:pt x="548" y="1316"/>
                  <a:pt x="525" y="1308"/>
                </a:cubicBezTo>
                <a:cubicBezTo>
                  <a:pt x="478" y="1283"/>
                  <a:pt x="436" y="1252"/>
                  <a:pt x="397" y="1218"/>
                </a:cubicBezTo>
                <a:cubicBezTo>
                  <a:pt x="392" y="1213"/>
                  <a:pt x="384" y="1210"/>
                  <a:pt x="376" y="1210"/>
                </a:cubicBezTo>
                <a:close/>
                <a:moveTo>
                  <a:pt x="3998" y="1224"/>
                </a:moveTo>
                <a:cubicBezTo>
                  <a:pt x="3984" y="1224"/>
                  <a:pt x="3972" y="1231"/>
                  <a:pt x="3962" y="1243"/>
                </a:cubicBezTo>
                <a:cubicBezTo>
                  <a:pt x="3929" y="1294"/>
                  <a:pt x="3898" y="1330"/>
                  <a:pt x="3865" y="1369"/>
                </a:cubicBezTo>
                <a:cubicBezTo>
                  <a:pt x="3851" y="1386"/>
                  <a:pt x="3851" y="1411"/>
                  <a:pt x="3868" y="1428"/>
                </a:cubicBezTo>
                <a:cubicBezTo>
                  <a:pt x="3873" y="1436"/>
                  <a:pt x="3884" y="1439"/>
                  <a:pt x="3895" y="1439"/>
                </a:cubicBezTo>
                <a:cubicBezTo>
                  <a:pt x="3909" y="1439"/>
                  <a:pt x="3921" y="1436"/>
                  <a:pt x="3926" y="1422"/>
                </a:cubicBezTo>
                <a:cubicBezTo>
                  <a:pt x="3965" y="1380"/>
                  <a:pt x="3999" y="1336"/>
                  <a:pt x="4032" y="1285"/>
                </a:cubicBezTo>
                <a:cubicBezTo>
                  <a:pt x="4041" y="1269"/>
                  <a:pt x="4038" y="1243"/>
                  <a:pt x="4018" y="1230"/>
                </a:cubicBezTo>
                <a:cubicBezTo>
                  <a:pt x="4012" y="1226"/>
                  <a:pt x="4005" y="1224"/>
                  <a:pt x="3998" y="1224"/>
                </a:cubicBezTo>
                <a:close/>
                <a:moveTo>
                  <a:pt x="1751" y="1291"/>
                </a:moveTo>
                <a:cubicBezTo>
                  <a:pt x="1742" y="1291"/>
                  <a:pt x="1733" y="1294"/>
                  <a:pt x="1725" y="1299"/>
                </a:cubicBezTo>
                <a:cubicBezTo>
                  <a:pt x="1683" y="1330"/>
                  <a:pt x="1639" y="1355"/>
                  <a:pt x="1594" y="1380"/>
                </a:cubicBezTo>
                <a:cubicBezTo>
                  <a:pt x="1569" y="1391"/>
                  <a:pt x="1563" y="1414"/>
                  <a:pt x="1572" y="1436"/>
                </a:cubicBezTo>
                <a:cubicBezTo>
                  <a:pt x="1580" y="1450"/>
                  <a:pt x="1597" y="1461"/>
                  <a:pt x="1611" y="1461"/>
                </a:cubicBezTo>
                <a:cubicBezTo>
                  <a:pt x="1619" y="1461"/>
                  <a:pt x="1625" y="1461"/>
                  <a:pt x="1625" y="1453"/>
                </a:cubicBezTo>
                <a:cubicBezTo>
                  <a:pt x="1675" y="1428"/>
                  <a:pt x="1725" y="1400"/>
                  <a:pt x="1772" y="1366"/>
                </a:cubicBezTo>
                <a:cubicBezTo>
                  <a:pt x="1792" y="1355"/>
                  <a:pt x="1795" y="1327"/>
                  <a:pt x="1781" y="1310"/>
                </a:cubicBezTo>
                <a:cubicBezTo>
                  <a:pt x="1776" y="1297"/>
                  <a:pt x="1764" y="1291"/>
                  <a:pt x="1751" y="1291"/>
                </a:cubicBezTo>
                <a:close/>
                <a:moveTo>
                  <a:pt x="656" y="1375"/>
                </a:moveTo>
                <a:cubicBezTo>
                  <a:pt x="640" y="1375"/>
                  <a:pt x="626" y="1385"/>
                  <a:pt x="617" y="1400"/>
                </a:cubicBezTo>
                <a:cubicBezTo>
                  <a:pt x="609" y="1422"/>
                  <a:pt x="620" y="1442"/>
                  <a:pt x="643" y="1453"/>
                </a:cubicBezTo>
                <a:cubicBezTo>
                  <a:pt x="690" y="1475"/>
                  <a:pt x="746" y="1492"/>
                  <a:pt x="802" y="1506"/>
                </a:cubicBezTo>
                <a:cubicBezTo>
                  <a:pt x="804" y="1509"/>
                  <a:pt x="810" y="1509"/>
                  <a:pt x="813" y="1509"/>
                </a:cubicBezTo>
                <a:cubicBezTo>
                  <a:pt x="830" y="1509"/>
                  <a:pt x="843" y="1495"/>
                  <a:pt x="846" y="1475"/>
                </a:cubicBezTo>
                <a:cubicBezTo>
                  <a:pt x="855" y="1453"/>
                  <a:pt x="841" y="1433"/>
                  <a:pt x="818" y="1425"/>
                </a:cubicBezTo>
                <a:cubicBezTo>
                  <a:pt x="768" y="1411"/>
                  <a:pt x="718" y="1397"/>
                  <a:pt x="670" y="1377"/>
                </a:cubicBezTo>
                <a:cubicBezTo>
                  <a:pt x="665" y="1375"/>
                  <a:pt x="660" y="1375"/>
                  <a:pt x="656" y="1375"/>
                </a:cubicBezTo>
                <a:close/>
                <a:moveTo>
                  <a:pt x="2372" y="1379"/>
                </a:moveTo>
                <a:cubicBezTo>
                  <a:pt x="2358" y="1379"/>
                  <a:pt x="2343" y="1387"/>
                  <a:pt x="2336" y="1400"/>
                </a:cubicBezTo>
                <a:cubicBezTo>
                  <a:pt x="2325" y="1422"/>
                  <a:pt x="2333" y="1447"/>
                  <a:pt x="2353" y="1455"/>
                </a:cubicBezTo>
                <a:cubicBezTo>
                  <a:pt x="2400" y="1483"/>
                  <a:pt x="2450" y="1509"/>
                  <a:pt x="2503" y="1534"/>
                </a:cubicBezTo>
                <a:cubicBezTo>
                  <a:pt x="2512" y="1534"/>
                  <a:pt x="2515" y="1536"/>
                  <a:pt x="2520" y="1536"/>
                </a:cubicBezTo>
                <a:cubicBezTo>
                  <a:pt x="2534" y="1536"/>
                  <a:pt x="2548" y="1525"/>
                  <a:pt x="2556" y="1511"/>
                </a:cubicBezTo>
                <a:cubicBezTo>
                  <a:pt x="2568" y="1495"/>
                  <a:pt x="2556" y="1469"/>
                  <a:pt x="2534" y="1461"/>
                </a:cubicBezTo>
                <a:cubicBezTo>
                  <a:pt x="2487" y="1436"/>
                  <a:pt x="2436" y="1414"/>
                  <a:pt x="2392" y="1386"/>
                </a:cubicBezTo>
                <a:cubicBezTo>
                  <a:pt x="2386" y="1381"/>
                  <a:pt x="2379" y="1379"/>
                  <a:pt x="2372" y="1379"/>
                </a:cubicBezTo>
                <a:close/>
                <a:moveTo>
                  <a:pt x="1455" y="1437"/>
                </a:moveTo>
                <a:cubicBezTo>
                  <a:pt x="1451" y="1437"/>
                  <a:pt x="1447" y="1438"/>
                  <a:pt x="1443" y="1439"/>
                </a:cubicBezTo>
                <a:cubicBezTo>
                  <a:pt x="1396" y="1453"/>
                  <a:pt x="1343" y="1464"/>
                  <a:pt x="1290" y="1469"/>
                </a:cubicBezTo>
                <a:cubicBezTo>
                  <a:pt x="1270" y="1475"/>
                  <a:pt x="1251" y="1492"/>
                  <a:pt x="1256" y="1517"/>
                </a:cubicBezTo>
                <a:cubicBezTo>
                  <a:pt x="1259" y="1534"/>
                  <a:pt x="1276" y="1550"/>
                  <a:pt x="1298" y="1550"/>
                </a:cubicBezTo>
                <a:cubicBezTo>
                  <a:pt x="1298" y="1550"/>
                  <a:pt x="1301" y="1550"/>
                  <a:pt x="1301" y="1553"/>
                </a:cubicBezTo>
                <a:cubicBezTo>
                  <a:pt x="1357" y="1548"/>
                  <a:pt x="1415" y="1536"/>
                  <a:pt x="1468" y="1520"/>
                </a:cubicBezTo>
                <a:cubicBezTo>
                  <a:pt x="1488" y="1511"/>
                  <a:pt x="1502" y="1489"/>
                  <a:pt x="1496" y="1467"/>
                </a:cubicBezTo>
                <a:cubicBezTo>
                  <a:pt x="1489" y="1448"/>
                  <a:pt x="1473" y="1437"/>
                  <a:pt x="1455" y="1437"/>
                </a:cubicBezTo>
                <a:close/>
                <a:moveTo>
                  <a:pt x="971" y="1460"/>
                </a:moveTo>
                <a:cubicBezTo>
                  <a:pt x="952" y="1460"/>
                  <a:pt x="938" y="1473"/>
                  <a:pt x="936" y="1495"/>
                </a:cubicBezTo>
                <a:cubicBezTo>
                  <a:pt x="930" y="1517"/>
                  <a:pt x="944" y="1536"/>
                  <a:pt x="969" y="1539"/>
                </a:cubicBezTo>
                <a:cubicBezTo>
                  <a:pt x="1025" y="1550"/>
                  <a:pt x="1081" y="1553"/>
                  <a:pt x="1136" y="1559"/>
                </a:cubicBezTo>
                <a:cubicBezTo>
                  <a:pt x="1159" y="1559"/>
                  <a:pt x="1175" y="1539"/>
                  <a:pt x="1175" y="1514"/>
                </a:cubicBezTo>
                <a:cubicBezTo>
                  <a:pt x="1178" y="1495"/>
                  <a:pt x="1161" y="1475"/>
                  <a:pt x="1136" y="1475"/>
                </a:cubicBezTo>
                <a:cubicBezTo>
                  <a:pt x="1089" y="1475"/>
                  <a:pt x="1033" y="1469"/>
                  <a:pt x="980" y="1461"/>
                </a:cubicBezTo>
                <a:cubicBezTo>
                  <a:pt x="977" y="1460"/>
                  <a:pt x="974" y="1460"/>
                  <a:pt x="971" y="1460"/>
                </a:cubicBezTo>
                <a:close/>
                <a:moveTo>
                  <a:pt x="3774" y="1466"/>
                </a:moveTo>
                <a:cubicBezTo>
                  <a:pt x="3765" y="1466"/>
                  <a:pt x="3756" y="1469"/>
                  <a:pt x="3748" y="1475"/>
                </a:cubicBezTo>
                <a:cubicBezTo>
                  <a:pt x="3711" y="1503"/>
                  <a:pt x="3661" y="1531"/>
                  <a:pt x="3617" y="1550"/>
                </a:cubicBezTo>
                <a:cubicBezTo>
                  <a:pt x="3594" y="1562"/>
                  <a:pt x="3586" y="1587"/>
                  <a:pt x="3594" y="1606"/>
                </a:cubicBezTo>
                <a:cubicBezTo>
                  <a:pt x="3603" y="1620"/>
                  <a:pt x="3617" y="1631"/>
                  <a:pt x="3633" y="1631"/>
                </a:cubicBezTo>
                <a:cubicBezTo>
                  <a:pt x="3642" y="1631"/>
                  <a:pt x="3647" y="1631"/>
                  <a:pt x="3647" y="1628"/>
                </a:cubicBezTo>
                <a:cubicBezTo>
                  <a:pt x="3697" y="1603"/>
                  <a:pt x="3748" y="1575"/>
                  <a:pt x="3795" y="1539"/>
                </a:cubicBezTo>
                <a:cubicBezTo>
                  <a:pt x="3815" y="1531"/>
                  <a:pt x="3817" y="1503"/>
                  <a:pt x="3803" y="1483"/>
                </a:cubicBezTo>
                <a:cubicBezTo>
                  <a:pt x="3799" y="1472"/>
                  <a:pt x="3787" y="1466"/>
                  <a:pt x="3774" y="1466"/>
                </a:cubicBezTo>
                <a:close/>
                <a:moveTo>
                  <a:pt x="2677" y="1510"/>
                </a:moveTo>
                <a:cubicBezTo>
                  <a:pt x="2660" y="1510"/>
                  <a:pt x="2642" y="1520"/>
                  <a:pt x="2637" y="1536"/>
                </a:cubicBezTo>
                <a:cubicBezTo>
                  <a:pt x="2626" y="1559"/>
                  <a:pt x="2640" y="1581"/>
                  <a:pt x="2660" y="1589"/>
                </a:cubicBezTo>
                <a:cubicBezTo>
                  <a:pt x="2713" y="1606"/>
                  <a:pt x="2766" y="1623"/>
                  <a:pt x="2821" y="1637"/>
                </a:cubicBezTo>
                <a:cubicBezTo>
                  <a:pt x="2824" y="1642"/>
                  <a:pt x="2827" y="1642"/>
                  <a:pt x="2833" y="1642"/>
                </a:cubicBezTo>
                <a:cubicBezTo>
                  <a:pt x="2849" y="1642"/>
                  <a:pt x="2866" y="1628"/>
                  <a:pt x="2874" y="1606"/>
                </a:cubicBezTo>
                <a:cubicBezTo>
                  <a:pt x="2877" y="1587"/>
                  <a:pt x="2863" y="1564"/>
                  <a:pt x="2841" y="1559"/>
                </a:cubicBezTo>
                <a:cubicBezTo>
                  <a:pt x="2791" y="1545"/>
                  <a:pt x="2738" y="1531"/>
                  <a:pt x="2688" y="1511"/>
                </a:cubicBezTo>
                <a:cubicBezTo>
                  <a:pt x="2684" y="1510"/>
                  <a:pt x="2681" y="1510"/>
                  <a:pt x="2677" y="1510"/>
                </a:cubicBezTo>
                <a:close/>
                <a:moveTo>
                  <a:pt x="2989" y="1592"/>
                </a:moveTo>
                <a:cubicBezTo>
                  <a:pt x="2971" y="1592"/>
                  <a:pt x="2950" y="1605"/>
                  <a:pt x="2947" y="1628"/>
                </a:cubicBezTo>
                <a:cubicBezTo>
                  <a:pt x="2944" y="1651"/>
                  <a:pt x="2958" y="1673"/>
                  <a:pt x="2980" y="1676"/>
                </a:cubicBezTo>
                <a:cubicBezTo>
                  <a:pt x="3028" y="1684"/>
                  <a:pt x="3075" y="1690"/>
                  <a:pt x="3126" y="1698"/>
                </a:cubicBezTo>
                <a:lnTo>
                  <a:pt x="3148" y="1701"/>
                </a:lnTo>
                <a:lnTo>
                  <a:pt x="3153" y="1701"/>
                </a:lnTo>
                <a:cubicBezTo>
                  <a:pt x="3173" y="1701"/>
                  <a:pt x="3195" y="1684"/>
                  <a:pt x="3190" y="1662"/>
                </a:cubicBezTo>
                <a:cubicBezTo>
                  <a:pt x="3190" y="1640"/>
                  <a:pt x="3176" y="1620"/>
                  <a:pt x="3153" y="1617"/>
                </a:cubicBezTo>
                <a:lnTo>
                  <a:pt x="3131" y="1615"/>
                </a:lnTo>
                <a:lnTo>
                  <a:pt x="2994" y="1592"/>
                </a:lnTo>
                <a:cubicBezTo>
                  <a:pt x="2993" y="1592"/>
                  <a:pt x="2991" y="1592"/>
                  <a:pt x="2989" y="1592"/>
                </a:cubicBezTo>
                <a:close/>
                <a:moveTo>
                  <a:pt x="3478" y="1601"/>
                </a:moveTo>
                <a:cubicBezTo>
                  <a:pt x="3474" y="1601"/>
                  <a:pt x="3470" y="1602"/>
                  <a:pt x="3466" y="1603"/>
                </a:cubicBezTo>
                <a:cubicBezTo>
                  <a:pt x="3418" y="1615"/>
                  <a:pt x="3365" y="1620"/>
                  <a:pt x="3312" y="1623"/>
                </a:cubicBezTo>
                <a:cubicBezTo>
                  <a:pt x="3293" y="1623"/>
                  <a:pt x="3271" y="1642"/>
                  <a:pt x="3273" y="1665"/>
                </a:cubicBezTo>
                <a:cubicBezTo>
                  <a:pt x="3273" y="1687"/>
                  <a:pt x="3296" y="1704"/>
                  <a:pt x="3315" y="1704"/>
                </a:cubicBezTo>
                <a:cubicBezTo>
                  <a:pt x="3371" y="1704"/>
                  <a:pt x="3432" y="1698"/>
                  <a:pt x="3483" y="1684"/>
                </a:cubicBezTo>
                <a:cubicBezTo>
                  <a:pt x="3505" y="1679"/>
                  <a:pt x="3522" y="1656"/>
                  <a:pt x="3516" y="1634"/>
                </a:cubicBezTo>
                <a:cubicBezTo>
                  <a:pt x="3511" y="1618"/>
                  <a:pt x="3497" y="1601"/>
                  <a:pt x="3478" y="160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21192" y="3786673"/>
            <a:ext cx="218326" cy="462427"/>
          </a:xfrm>
          <a:custGeom>
            <a:rect b="b" l="l" r="r" t="t"/>
            <a:pathLst>
              <a:path extrusionOk="0" h="4505" w="2127">
                <a:moveTo>
                  <a:pt x="417" y="1"/>
                </a:moveTo>
                <a:cubicBezTo>
                  <a:pt x="407" y="1"/>
                  <a:pt x="396" y="5"/>
                  <a:pt x="388" y="13"/>
                </a:cubicBezTo>
                <a:cubicBezTo>
                  <a:pt x="382" y="16"/>
                  <a:pt x="335" y="66"/>
                  <a:pt x="276" y="144"/>
                </a:cubicBezTo>
                <a:cubicBezTo>
                  <a:pt x="262" y="161"/>
                  <a:pt x="265" y="186"/>
                  <a:pt x="282" y="200"/>
                </a:cubicBezTo>
                <a:cubicBezTo>
                  <a:pt x="290" y="206"/>
                  <a:pt x="296" y="208"/>
                  <a:pt x="307" y="208"/>
                </a:cubicBezTo>
                <a:cubicBezTo>
                  <a:pt x="321" y="208"/>
                  <a:pt x="332" y="206"/>
                  <a:pt x="341" y="194"/>
                </a:cubicBezTo>
                <a:cubicBezTo>
                  <a:pt x="402" y="119"/>
                  <a:pt x="447" y="74"/>
                  <a:pt x="447" y="74"/>
                </a:cubicBezTo>
                <a:cubicBezTo>
                  <a:pt x="463" y="55"/>
                  <a:pt x="463" y="33"/>
                  <a:pt x="447" y="13"/>
                </a:cubicBezTo>
                <a:cubicBezTo>
                  <a:pt x="438" y="5"/>
                  <a:pt x="428" y="1"/>
                  <a:pt x="417" y="1"/>
                </a:cubicBezTo>
                <a:close/>
                <a:moveTo>
                  <a:pt x="208" y="263"/>
                </a:moveTo>
                <a:cubicBezTo>
                  <a:pt x="195" y="263"/>
                  <a:pt x="182" y="270"/>
                  <a:pt x="173" y="284"/>
                </a:cubicBezTo>
                <a:cubicBezTo>
                  <a:pt x="145" y="331"/>
                  <a:pt x="117" y="381"/>
                  <a:pt x="95" y="429"/>
                </a:cubicBezTo>
                <a:cubicBezTo>
                  <a:pt x="87" y="451"/>
                  <a:pt x="95" y="473"/>
                  <a:pt x="115" y="485"/>
                </a:cubicBezTo>
                <a:cubicBezTo>
                  <a:pt x="117" y="485"/>
                  <a:pt x="126" y="487"/>
                  <a:pt x="131" y="487"/>
                </a:cubicBezTo>
                <a:cubicBezTo>
                  <a:pt x="151" y="487"/>
                  <a:pt x="165" y="479"/>
                  <a:pt x="168" y="465"/>
                </a:cubicBezTo>
                <a:cubicBezTo>
                  <a:pt x="187" y="418"/>
                  <a:pt x="212" y="370"/>
                  <a:pt x="243" y="326"/>
                </a:cubicBezTo>
                <a:cubicBezTo>
                  <a:pt x="254" y="306"/>
                  <a:pt x="251" y="284"/>
                  <a:pt x="229" y="270"/>
                </a:cubicBezTo>
                <a:cubicBezTo>
                  <a:pt x="223" y="266"/>
                  <a:pt x="215" y="263"/>
                  <a:pt x="208" y="263"/>
                </a:cubicBezTo>
                <a:close/>
                <a:moveTo>
                  <a:pt x="76" y="556"/>
                </a:moveTo>
                <a:cubicBezTo>
                  <a:pt x="56" y="556"/>
                  <a:pt x="41" y="568"/>
                  <a:pt x="34" y="585"/>
                </a:cubicBezTo>
                <a:cubicBezTo>
                  <a:pt x="17" y="641"/>
                  <a:pt x="6" y="697"/>
                  <a:pt x="0" y="752"/>
                </a:cubicBezTo>
                <a:cubicBezTo>
                  <a:pt x="0" y="778"/>
                  <a:pt x="14" y="794"/>
                  <a:pt x="39" y="800"/>
                </a:cubicBezTo>
                <a:lnTo>
                  <a:pt x="42" y="800"/>
                </a:lnTo>
                <a:cubicBezTo>
                  <a:pt x="62" y="800"/>
                  <a:pt x="81" y="780"/>
                  <a:pt x="84" y="761"/>
                </a:cubicBezTo>
                <a:cubicBezTo>
                  <a:pt x="87" y="713"/>
                  <a:pt x="98" y="663"/>
                  <a:pt x="115" y="610"/>
                </a:cubicBezTo>
                <a:cubicBezTo>
                  <a:pt x="123" y="588"/>
                  <a:pt x="109" y="565"/>
                  <a:pt x="87" y="557"/>
                </a:cubicBezTo>
                <a:cubicBezTo>
                  <a:pt x="83" y="556"/>
                  <a:pt x="79" y="556"/>
                  <a:pt x="76" y="556"/>
                </a:cubicBezTo>
                <a:close/>
                <a:moveTo>
                  <a:pt x="55" y="882"/>
                </a:moveTo>
                <a:cubicBezTo>
                  <a:pt x="51" y="882"/>
                  <a:pt x="48" y="883"/>
                  <a:pt x="45" y="884"/>
                </a:cubicBezTo>
                <a:cubicBezTo>
                  <a:pt x="20" y="886"/>
                  <a:pt x="6" y="906"/>
                  <a:pt x="11" y="931"/>
                </a:cubicBezTo>
                <a:cubicBezTo>
                  <a:pt x="20" y="987"/>
                  <a:pt x="39" y="1043"/>
                  <a:pt x="67" y="1096"/>
                </a:cubicBezTo>
                <a:cubicBezTo>
                  <a:pt x="73" y="1107"/>
                  <a:pt x="87" y="1115"/>
                  <a:pt x="101" y="1115"/>
                </a:cubicBezTo>
                <a:cubicBezTo>
                  <a:pt x="109" y="1115"/>
                  <a:pt x="112" y="1115"/>
                  <a:pt x="126" y="1112"/>
                </a:cubicBezTo>
                <a:cubicBezTo>
                  <a:pt x="145" y="1101"/>
                  <a:pt x="154" y="1079"/>
                  <a:pt x="143" y="1056"/>
                </a:cubicBezTo>
                <a:cubicBezTo>
                  <a:pt x="117" y="1012"/>
                  <a:pt x="103" y="962"/>
                  <a:pt x="95" y="914"/>
                </a:cubicBezTo>
                <a:cubicBezTo>
                  <a:pt x="88" y="895"/>
                  <a:pt x="73" y="882"/>
                  <a:pt x="55" y="882"/>
                </a:cubicBezTo>
                <a:close/>
                <a:moveTo>
                  <a:pt x="1011" y="1119"/>
                </a:moveTo>
                <a:cubicBezTo>
                  <a:pt x="1008" y="1119"/>
                  <a:pt x="1005" y="1120"/>
                  <a:pt x="1002" y="1121"/>
                </a:cubicBezTo>
                <a:cubicBezTo>
                  <a:pt x="949" y="1129"/>
                  <a:pt x="893" y="1151"/>
                  <a:pt x="837" y="1185"/>
                </a:cubicBezTo>
                <a:cubicBezTo>
                  <a:pt x="815" y="1196"/>
                  <a:pt x="809" y="1221"/>
                  <a:pt x="823" y="1241"/>
                </a:cubicBezTo>
                <a:cubicBezTo>
                  <a:pt x="829" y="1255"/>
                  <a:pt x="843" y="1263"/>
                  <a:pt x="857" y="1263"/>
                </a:cubicBezTo>
                <a:cubicBezTo>
                  <a:pt x="865" y="1263"/>
                  <a:pt x="871" y="1260"/>
                  <a:pt x="879" y="1255"/>
                </a:cubicBezTo>
                <a:cubicBezTo>
                  <a:pt x="924" y="1227"/>
                  <a:pt x="968" y="1210"/>
                  <a:pt x="1016" y="1199"/>
                </a:cubicBezTo>
                <a:cubicBezTo>
                  <a:pt x="1038" y="1196"/>
                  <a:pt x="1052" y="1171"/>
                  <a:pt x="1049" y="1151"/>
                </a:cubicBezTo>
                <a:cubicBezTo>
                  <a:pt x="1047" y="1132"/>
                  <a:pt x="1028" y="1119"/>
                  <a:pt x="1011" y="1119"/>
                </a:cubicBezTo>
                <a:close/>
                <a:moveTo>
                  <a:pt x="1162" y="1136"/>
                </a:moveTo>
                <a:cubicBezTo>
                  <a:pt x="1148" y="1136"/>
                  <a:pt x="1133" y="1146"/>
                  <a:pt x="1127" y="1160"/>
                </a:cubicBezTo>
                <a:cubicBezTo>
                  <a:pt x="1116" y="1179"/>
                  <a:pt x="1127" y="1202"/>
                  <a:pt x="1147" y="1213"/>
                </a:cubicBezTo>
                <a:lnTo>
                  <a:pt x="1169" y="1224"/>
                </a:lnTo>
                <a:cubicBezTo>
                  <a:pt x="1197" y="1241"/>
                  <a:pt x="1217" y="1269"/>
                  <a:pt x="1219" y="1305"/>
                </a:cubicBezTo>
                <a:cubicBezTo>
                  <a:pt x="1225" y="1322"/>
                  <a:pt x="1242" y="1338"/>
                  <a:pt x="1261" y="1338"/>
                </a:cubicBezTo>
                <a:cubicBezTo>
                  <a:pt x="1267" y="1338"/>
                  <a:pt x="1267" y="1338"/>
                  <a:pt x="1261" y="1341"/>
                </a:cubicBezTo>
                <a:cubicBezTo>
                  <a:pt x="1284" y="1338"/>
                  <a:pt x="1300" y="1322"/>
                  <a:pt x="1297" y="1296"/>
                </a:cubicBezTo>
                <a:cubicBezTo>
                  <a:pt x="1289" y="1238"/>
                  <a:pt x="1258" y="1188"/>
                  <a:pt x="1205" y="1157"/>
                </a:cubicBezTo>
                <a:cubicBezTo>
                  <a:pt x="1200" y="1151"/>
                  <a:pt x="1189" y="1143"/>
                  <a:pt x="1178" y="1140"/>
                </a:cubicBezTo>
                <a:cubicBezTo>
                  <a:pt x="1173" y="1137"/>
                  <a:pt x="1168" y="1136"/>
                  <a:pt x="1162" y="1136"/>
                </a:cubicBezTo>
                <a:close/>
                <a:moveTo>
                  <a:pt x="193" y="1164"/>
                </a:moveTo>
                <a:cubicBezTo>
                  <a:pt x="184" y="1164"/>
                  <a:pt x="175" y="1168"/>
                  <a:pt x="168" y="1176"/>
                </a:cubicBezTo>
                <a:cubicBezTo>
                  <a:pt x="151" y="1193"/>
                  <a:pt x="145" y="1218"/>
                  <a:pt x="165" y="1235"/>
                </a:cubicBezTo>
                <a:cubicBezTo>
                  <a:pt x="198" y="1277"/>
                  <a:pt x="243" y="1316"/>
                  <a:pt x="293" y="1349"/>
                </a:cubicBezTo>
                <a:cubicBezTo>
                  <a:pt x="299" y="1352"/>
                  <a:pt x="307" y="1358"/>
                  <a:pt x="318" y="1358"/>
                </a:cubicBezTo>
                <a:cubicBezTo>
                  <a:pt x="332" y="1358"/>
                  <a:pt x="341" y="1352"/>
                  <a:pt x="355" y="1338"/>
                </a:cubicBezTo>
                <a:cubicBezTo>
                  <a:pt x="368" y="1322"/>
                  <a:pt x="363" y="1296"/>
                  <a:pt x="346" y="1282"/>
                </a:cubicBezTo>
                <a:cubicBezTo>
                  <a:pt x="299" y="1249"/>
                  <a:pt x="262" y="1213"/>
                  <a:pt x="226" y="1179"/>
                </a:cubicBezTo>
                <a:cubicBezTo>
                  <a:pt x="217" y="1170"/>
                  <a:pt x="205" y="1164"/>
                  <a:pt x="193" y="1164"/>
                </a:cubicBezTo>
                <a:close/>
                <a:moveTo>
                  <a:pt x="728" y="1283"/>
                </a:moveTo>
                <a:cubicBezTo>
                  <a:pt x="717" y="1283"/>
                  <a:pt x="706" y="1288"/>
                  <a:pt x="698" y="1296"/>
                </a:cubicBezTo>
                <a:cubicBezTo>
                  <a:pt x="659" y="1335"/>
                  <a:pt x="625" y="1380"/>
                  <a:pt x="592" y="1430"/>
                </a:cubicBezTo>
                <a:cubicBezTo>
                  <a:pt x="555" y="1411"/>
                  <a:pt x="516" y="1391"/>
                  <a:pt x="475" y="1366"/>
                </a:cubicBezTo>
                <a:cubicBezTo>
                  <a:pt x="468" y="1363"/>
                  <a:pt x="461" y="1361"/>
                  <a:pt x="454" y="1361"/>
                </a:cubicBezTo>
                <a:cubicBezTo>
                  <a:pt x="440" y="1361"/>
                  <a:pt x="426" y="1369"/>
                  <a:pt x="419" y="1383"/>
                </a:cubicBezTo>
                <a:cubicBezTo>
                  <a:pt x="408" y="1405"/>
                  <a:pt x="416" y="1430"/>
                  <a:pt x="435" y="1439"/>
                </a:cubicBezTo>
                <a:cubicBezTo>
                  <a:pt x="486" y="1469"/>
                  <a:pt x="536" y="1492"/>
                  <a:pt x="586" y="1514"/>
                </a:cubicBezTo>
                <a:cubicBezTo>
                  <a:pt x="592" y="1514"/>
                  <a:pt x="597" y="1517"/>
                  <a:pt x="603" y="1517"/>
                </a:cubicBezTo>
                <a:cubicBezTo>
                  <a:pt x="617" y="1517"/>
                  <a:pt x="631" y="1508"/>
                  <a:pt x="639" y="1492"/>
                </a:cubicBezTo>
                <a:cubicBezTo>
                  <a:pt x="647" y="1492"/>
                  <a:pt x="656" y="1486"/>
                  <a:pt x="661" y="1475"/>
                </a:cubicBezTo>
                <a:cubicBezTo>
                  <a:pt x="692" y="1430"/>
                  <a:pt x="726" y="1391"/>
                  <a:pt x="759" y="1352"/>
                </a:cubicBezTo>
                <a:cubicBezTo>
                  <a:pt x="773" y="1335"/>
                  <a:pt x="773" y="1310"/>
                  <a:pt x="756" y="1294"/>
                </a:cubicBezTo>
                <a:cubicBezTo>
                  <a:pt x="748" y="1287"/>
                  <a:pt x="738" y="1283"/>
                  <a:pt x="728" y="1283"/>
                </a:cubicBezTo>
                <a:close/>
                <a:moveTo>
                  <a:pt x="1215" y="1410"/>
                </a:moveTo>
                <a:cubicBezTo>
                  <a:pt x="1203" y="1410"/>
                  <a:pt x="1191" y="1415"/>
                  <a:pt x="1183" y="1425"/>
                </a:cubicBezTo>
                <a:cubicBezTo>
                  <a:pt x="1155" y="1458"/>
                  <a:pt x="1116" y="1481"/>
                  <a:pt x="1066" y="1500"/>
                </a:cubicBezTo>
                <a:cubicBezTo>
                  <a:pt x="1046" y="1506"/>
                  <a:pt x="1032" y="1531"/>
                  <a:pt x="1038" y="1550"/>
                </a:cubicBezTo>
                <a:cubicBezTo>
                  <a:pt x="1044" y="1570"/>
                  <a:pt x="1060" y="1578"/>
                  <a:pt x="1077" y="1578"/>
                </a:cubicBezTo>
                <a:cubicBezTo>
                  <a:pt x="1085" y="1578"/>
                  <a:pt x="1088" y="1578"/>
                  <a:pt x="1091" y="1575"/>
                </a:cubicBezTo>
                <a:cubicBezTo>
                  <a:pt x="1155" y="1556"/>
                  <a:pt x="1205" y="1520"/>
                  <a:pt x="1244" y="1475"/>
                </a:cubicBezTo>
                <a:cubicBezTo>
                  <a:pt x="1258" y="1461"/>
                  <a:pt x="1256" y="1433"/>
                  <a:pt x="1239" y="1419"/>
                </a:cubicBezTo>
                <a:cubicBezTo>
                  <a:pt x="1233" y="1413"/>
                  <a:pt x="1224" y="1410"/>
                  <a:pt x="1215" y="1410"/>
                </a:cubicBezTo>
                <a:close/>
                <a:moveTo>
                  <a:pt x="754" y="1495"/>
                </a:moveTo>
                <a:cubicBezTo>
                  <a:pt x="738" y="1495"/>
                  <a:pt x="724" y="1507"/>
                  <a:pt x="717" y="1525"/>
                </a:cubicBezTo>
                <a:cubicBezTo>
                  <a:pt x="712" y="1545"/>
                  <a:pt x="726" y="1567"/>
                  <a:pt x="745" y="1573"/>
                </a:cubicBezTo>
                <a:cubicBezTo>
                  <a:pt x="806" y="1587"/>
                  <a:pt x="862" y="1598"/>
                  <a:pt x="918" y="1601"/>
                </a:cubicBezTo>
                <a:cubicBezTo>
                  <a:pt x="938" y="1601"/>
                  <a:pt x="960" y="1584"/>
                  <a:pt x="960" y="1561"/>
                </a:cubicBezTo>
                <a:cubicBezTo>
                  <a:pt x="963" y="1542"/>
                  <a:pt x="946" y="1525"/>
                  <a:pt x="921" y="1520"/>
                </a:cubicBezTo>
                <a:cubicBezTo>
                  <a:pt x="871" y="1520"/>
                  <a:pt x="820" y="1508"/>
                  <a:pt x="767" y="1497"/>
                </a:cubicBezTo>
                <a:cubicBezTo>
                  <a:pt x="763" y="1496"/>
                  <a:pt x="759" y="1495"/>
                  <a:pt x="754" y="1495"/>
                </a:cubicBezTo>
                <a:close/>
                <a:moveTo>
                  <a:pt x="559" y="1560"/>
                </a:moveTo>
                <a:cubicBezTo>
                  <a:pt x="541" y="1560"/>
                  <a:pt x="526" y="1569"/>
                  <a:pt x="519" y="1587"/>
                </a:cubicBezTo>
                <a:cubicBezTo>
                  <a:pt x="500" y="1642"/>
                  <a:pt x="486" y="1698"/>
                  <a:pt x="477" y="1754"/>
                </a:cubicBezTo>
                <a:cubicBezTo>
                  <a:pt x="475" y="1776"/>
                  <a:pt x="488" y="1796"/>
                  <a:pt x="514" y="1799"/>
                </a:cubicBezTo>
                <a:lnTo>
                  <a:pt x="519" y="1799"/>
                </a:lnTo>
                <a:cubicBezTo>
                  <a:pt x="536" y="1799"/>
                  <a:pt x="555" y="1785"/>
                  <a:pt x="558" y="1765"/>
                </a:cubicBezTo>
                <a:cubicBezTo>
                  <a:pt x="564" y="1715"/>
                  <a:pt x="578" y="1662"/>
                  <a:pt x="597" y="1614"/>
                </a:cubicBezTo>
                <a:cubicBezTo>
                  <a:pt x="603" y="1592"/>
                  <a:pt x="592" y="1570"/>
                  <a:pt x="572" y="1561"/>
                </a:cubicBezTo>
                <a:cubicBezTo>
                  <a:pt x="568" y="1560"/>
                  <a:pt x="563" y="1560"/>
                  <a:pt x="559" y="1560"/>
                </a:cubicBezTo>
                <a:close/>
                <a:moveTo>
                  <a:pt x="513" y="1882"/>
                </a:moveTo>
                <a:cubicBezTo>
                  <a:pt x="511" y="1882"/>
                  <a:pt x="510" y="1882"/>
                  <a:pt x="508" y="1882"/>
                </a:cubicBezTo>
                <a:cubicBezTo>
                  <a:pt x="488" y="1888"/>
                  <a:pt x="472" y="1905"/>
                  <a:pt x="475" y="1927"/>
                </a:cubicBezTo>
                <a:cubicBezTo>
                  <a:pt x="480" y="1985"/>
                  <a:pt x="491" y="2038"/>
                  <a:pt x="514" y="2097"/>
                </a:cubicBezTo>
                <a:cubicBezTo>
                  <a:pt x="519" y="2114"/>
                  <a:pt x="533" y="2125"/>
                  <a:pt x="550" y="2125"/>
                </a:cubicBezTo>
                <a:cubicBezTo>
                  <a:pt x="554" y="2125"/>
                  <a:pt x="557" y="2123"/>
                  <a:pt x="560" y="2123"/>
                </a:cubicBezTo>
                <a:cubicBezTo>
                  <a:pt x="562" y="2123"/>
                  <a:pt x="563" y="2123"/>
                  <a:pt x="564" y="2125"/>
                </a:cubicBezTo>
                <a:cubicBezTo>
                  <a:pt x="586" y="2117"/>
                  <a:pt x="597" y="2092"/>
                  <a:pt x="589" y="2072"/>
                </a:cubicBezTo>
                <a:cubicBezTo>
                  <a:pt x="572" y="2022"/>
                  <a:pt x="561" y="1969"/>
                  <a:pt x="555" y="1921"/>
                </a:cubicBezTo>
                <a:cubicBezTo>
                  <a:pt x="550" y="1898"/>
                  <a:pt x="533" y="1882"/>
                  <a:pt x="513" y="1882"/>
                </a:cubicBezTo>
                <a:close/>
                <a:moveTo>
                  <a:pt x="623" y="2187"/>
                </a:moveTo>
                <a:cubicBezTo>
                  <a:pt x="616" y="2187"/>
                  <a:pt x="607" y="2189"/>
                  <a:pt x="600" y="2195"/>
                </a:cubicBezTo>
                <a:cubicBezTo>
                  <a:pt x="578" y="2203"/>
                  <a:pt x="572" y="2228"/>
                  <a:pt x="586" y="2251"/>
                </a:cubicBezTo>
                <a:cubicBezTo>
                  <a:pt x="617" y="2295"/>
                  <a:pt x="653" y="2340"/>
                  <a:pt x="695" y="2382"/>
                </a:cubicBezTo>
                <a:cubicBezTo>
                  <a:pt x="703" y="2393"/>
                  <a:pt x="714" y="2396"/>
                  <a:pt x="726" y="2396"/>
                </a:cubicBezTo>
                <a:cubicBezTo>
                  <a:pt x="737" y="2396"/>
                  <a:pt x="745" y="2393"/>
                  <a:pt x="751" y="2387"/>
                </a:cubicBezTo>
                <a:cubicBezTo>
                  <a:pt x="767" y="2370"/>
                  <a:pt x="770" y="2345"/>
                  <a:pt x="753" y="2329"/>
                </a:cubicBezTo>
                <a:cubicBezTo>
                  <a:pt x="714" y="2290"/>
                  <a:pt x="684" y="2248"/>
                  <a:pt x="656" y="2206"/>
                </a:cubicBezTo>
                <a:cubicBezTo>
                  <a:pt x="649" y="2194"/>
                  <a:pt x="637" y="2187"/>
                  <a:pt x="623" y="2187"/>
                </a:cubicBezTo>
                <a:close/>
                <a:moveTo>
                  <a:pt x="847" y="2422"/>
                </a:moveTo>
                <a:cubicBezTo>
                  <a:pt x="835" y="2422"/>
                  <a:pt x="823" y="2428"/>
                  <a:pt x="815" y="2437"/>
                </a:cubicBezTo>
                <a:cubicBezTo>
                  <a:pt x="801" y="2454"/>
                  <a:pt x="806" y="2479"/>
                  <a:pt x="823" y="2493"/>
                </a:cubicBezTo>
                <a:cubicBezTo>
                  <a:pt x="865" y="2530"/>
                  <a:pt x="913" y="2557"/>
                  <a:pt x="963" y="2588"/>
                </a:cubicBezTo>
                <a:cubicBezTo>
                  <a:pt x="968" y="2591"/>
                  <a:pt x="977" y="2594"/>
                  <a:pt x="982" y="2594"/>
                </a:cubicBezTo>
                <a:cubicBezTo>
                  <a:pt x="996" y="2594"/>
                  <a:pt x="1010" y="2588"/>
                  <a:pt x="1019" y="2574"/>
                </a:cubicBezTo>
                <a:cubicBezTo>
                  <a:pt x="1032" y="2557"/>
                  <a:pt x="1024" y="2530"/>
                  <a:pt x="1005" y="2518"/>
                </a:cubicBezTo>
                <a:cubicBezTo>
                  <a:pt x="954" y="2490"/>
                  <a:pt x="913" y="2463"/>
                  <a:pt x="871" y="2432"/>
                </a:cubicBezTo>
                <a:cubicBezTo>
                  <a:pt x="864" y="2425"/>
                  <a:pt x="855" y="2422"/>
                  <a:pt x="847" y="2422"/>
                </a:cubicBezTo>
                <a:close/>
                <a:moveTo>
                  <a:pt x="1124" y="2585"/>
                </a:moveTo>
                <a:cubicBezTo>
                  <a:pt x="1107" y="2585"/>
                  <a:pt x="1092" y="2593"/>
                  <a:pt x="1085" y="2608"/>
                </a:cubicBezTo>
                <a:cubicBezTo>
                  <a:pt x="1077" y="2630"/>
                  <a:pt x="1085" y="2655"/>
                  <a:pt x="1105" y="2663"/>
                </a:cubicBezTo>
                <a:cubicBezTo>
                  <a:pt x="1158" y="2689"/>
                  <a:pt x="1205" y="2714"/>
                  <a:pt x="1253" y="2739"/>
                </a:cubicBezTo>
                <a:cubicBezTo>
                  <a:pt x="1258" y="2742"/>
                  <a:pt x="1267" y="2744"/>
                  <a:pt x="1272" y="2744"/>
                </a:cubicBezTo>
                <a:cubicBezTo>
                  <a:pt x="1289" y="2744"/>
                  <a:pt x="1303" y="2739"/>
                  <a:pt x="1303" y="2716"/>
                </a:cubicBezTo>
                <a:cubicBezTo>
                  <a:pt x="1314" y="2694"/>
                  <a:pt x="1309" y="2672"/>
                  <a:pt x="1286" y="2661"/>
                </a:cubicBezTo>
                <a:cubicBezTo>
                  <a:pt x="1242" y="2636"/>
                  <a:pt x="1191" y="2610"/>
                  <a:pt x="1141" y="2588"/>
                </a:cubicBezTo>
                <a:cubicBezTo>
                  <a:pt x="1135" y="2586"/>
                  <a:pt x="1129" y="2585"/>
                  <a:pt x="1124" y="2585"/>
                </a:cubicBezTo>
                <a:close/>
                <a:moveTo>
                  <a:pt x="1417" y="2745"/>
                </a:moveTo>
                <a:cubicBezTo>
                  <a:pt x="1404" y="2745"/>
                  <a:pt x="1391" y="2752"/>
                  <a:pt x="1384" y="2767"/>
                </a:cubicBezTo>
                <a:cubicBezTo>
                  <a:pt x="1370" y="2786"/>
                  <a:pt x="1378" y="2811"/>
                  <a:pt x="1398" y="2822"/>
                </a:cubicBezTo>
                <a:cubicBezTo>
                  <a:pt x="1448" y="2850"/>
                  <a:pt x="1493" y="2878"/>
                  <a:pt x="1535" y="2906"/>
                </a:cubicBezTo>
                <a:cubicBezTo>
                  <a:pt x="1540" y="2909"/>
                  <a:pt x="1551" y="2912"/>
                  <a:pt x="1560" y="2912"/>
                </a:cubicBezTo>
                <a:cubicBezTo>
                  <a:pt x="1568" y="2912"/>
                  <a:pt x="1582" y="2903"/>
                  <a:pt x="1596" y="2895"/>
                </a:cubicBezTo>
                <a:cubicBezTo>
                  <a:pt x="1607" y="2878"/>
                  <a:pt x="1604" y="2853"/>
                  <a:pt x="1582" y="2839"/>
                </a:cubicBezTo>
                <a:cubicBezTo>
                  <a:pt x="1537" y="2808"/>
                  <a:pt x="1490" y="2781"/>
                  <a:pt x="1440" y="2753"/>
                </a:cubicBezTo>
                <a:cubicBezTo>
                  <a:pt x="1433" y="2748"/>
                  <a:pt x="1425" y="2745"/>
                  <a:pt x="1417" y="2745"/>
                </a:cubicBezTo>
                <a:close/>
                <a:moveTo>
                  <a:pt x="1692" y="2924"/>
                </a:moveTo>
                <a:cubicBezTo>
                  <a:pt x="1680" y="2924"/>
                  <a:pt x="1668" y="2930"/>
                  <a:pt x="1660" y="2940"/>
                </a:cubicBezTo>
                <a:cubicBezTo>
                  <a:pt x="1646" y="2956"/>
                  <a:pt x="1649" y="2981"/>
                  <a:pt x="1666" y="2995"/>
                </a:cubicBezTo>
                <a:cubicBezTo>
                  <a:pt x="1713" y="3034"/>
                  <a:pt x="1755" y="3065"/>
                  <a:pt x="1788" y="3101"/>
                </a:cubicBezTo>
                <a:cubicBezTo>
                  <a:pt x="1797" y="3107"/>
                  <a:pt x="1805" y="3110"/>
                  <a:pt x="1816" y="3110"/>
                </a:cubicBezTo>
                <a:cubicBezTo>
                  <a:pt x="1828" y="3110"/>
                  <a:pt x="1839" y="3104"/>
                  <a:pt x="1847" y="3101"/>
                </a:cubicBezTo>
                <a:cubicBezTo>
                  <a:pt x="1861" y="3082"/>
                  <a:pt x="1861" y="3060"/>
                  <a:pt x="1844" y="3040"/>
                </a:cubicBezTo>
                <a:cubicBezTo>
                  <a:pt x="1805" y="3007"/>
                  <a:pt x="1761" y="2967"/>
                  <a:pt x="1716" y="2934"/>
                </a:cubicBezTo>
                <a:cubicBezTo>
                  <a:pt x="1709" y="2927"/>
                  <a:pt x="1700" y="2924"/>
                  <a:pt x="1692" y="2924"/>
                </a:cubicBezTo>
                <a:close/>
                <a:moveTo>
                  <a:pt x="1925" y="3148"/>
                </a:moveTo>
                <a:cubicBezTo>
                  <a:pt x="1916" y="3148"/>
                  <a:pt x="1907" y="3151"/>
                  <a:pt x="1900" y="3157"/>
                </a:cubicBezTo>
                <a:cubicBezTo>
                  <a:pt x="1883" y="3171"/>
                  <a:pt x="1881" y="3193"/>
                  <a:pt x="1895" y="3213"/>
                </a:cubicBezTo>
                <a:cubicBezTo>
                  <a:pt x="1928" y="3255"/>
                  <a:pt x="1956" y="3297"/>
                  <a:pt x="1978" y="3341"/>
                </a:cubicBezTo>
                <a:cubicBezTo>
                  <a:pt x="1984" y="3355"/>
                  <a:pt x="2001" y="3366"/>
                  <a:pt x="2014" y="3366"/>
                </a:cubicBezTo>
                <a:cubicBezTo>
                  <a:pt x="2026" y="3366"/>
                  <a:pt x="2028" y="3366"/>
                  <a:pt x="2034" y="3361"/>
                </a:cubicBezTo>
                <a:cubicBezTo>
                  <a:pt x="2054" y="3352"/>
                  <a:pt x="2062" y="3327"/>
                  <a:pt x="2051" y="3305"/>
                </a:cubicBezTo>
                <a:cubicBezTo>
                  <a:pt x="2026" y="3260"/>
                  <a:pt x="1995" y="3207"/>
                  <a:pt x="1956" y="3163"/>
                </a:cubicBezTo>
                <a:cubicBezTo>
                  <a:pt x="1948" y="3153"/>
                  <a:pt x="1936" y="3148"/>
                  <a:pt x="1925" y="3148"/>
                </a:cubicBezTo>
                <a:close/>
                <a:moveTo>
                  <a:pt x="2072" y="3437"/>
                </a:moveTo>
                <a:cubicBezTo>
                  <a:pt x="2068" y="3437"/>
                  <a:pt x="2065" y="3438"/>
                  <a:pt x="2062" y="3439"/>
                </a:cubicBezTo>
                <a:cubicBezTo>
                  <a:pt x="2040" y="3442"/>
                  <a:pt x="2023" y="3467"/>
                  <a:pt x="2028" y="3486"/>
                </a:cubicBezTo>
                <a:cubicBezTo>
                  <a:pt x="2040" y="3528"/>
                  <a:pt x="2042" y="3567"/>
                  <a:pt x="2042" y="3609"/>
                </a:cubicBezTo>
                <a:lnTo>
                  <a:pt x="2042" y="3640"/>
                </a:lnTo>
                <a:cubicBezTo>
                  <a:pt x="2042" y="3662"/>
                  <a:pt x="2062" y="3679"/>
                  <a:pt x="2084" y="3682"/>
                </a:cubicBezTo>
                <a:cubicBezTo>
                  <a:pt x="2107" y="3682"/>
                  <a:pt x="2126" y="3665"/>
                  <a:pt x="2120" y="3645"/>
                </a:cubicBezTo>
                <a:cubicBezTo>
                  <a:pt x="2123" y="3634"/>
                  <a:pt x="2123" y="3623"/>
                  <a:pt x="2123" y="3609"/>
                </a:cubicBezTo>
                <a:cubicBezTo>
                  <a:pt x="2123" y="3562"/>
                  <a:pt x="2120" y="3514"/>
                  <a:pt x="2109" y="3470"/>
                </a:cubicBezTo>
                <a:cubicBezTo>
                  <a:pt x="2107" y="3453"/>
                  <a:pt x="2089" y="3437"/>
                  <a:pt x="2072" y="3437"/>
                </a:cubicBezTo>
                <a:close/>
                <a:moveTo>
                  <a:pt x="2056" y="3760"/>
                </a:moveTo>
                <a:cubicBezTo>
                  <a:pt x="2040" y="3760"/>
                  <a:pt x="2025" y="3773"/>
                  <a:pt x="2020" y="3790"/>
                </a:cubicBezTo>
                <a:cubicBezTo>
                  <a:pt x="2006" y="3835"/>
                  <a:pt x="1987" y="3888"/>
                  <a:pt x="1964" y="3936"/>
                </a:cubicBezTo>
                <a:cubicBezTo>
                  <a:pt x="1953" y="3958"/>
                  <a:pt x="1964" y="3983"/>
                  <a:pt x="1984" y="3991"/>
                </a:cubicBezTo>
                <a:cubicBezTo>
                  <a:pt x="1987" y="3991"/>
                  <a:pt x="1995" y="3997"/>
                  <a:pt x="2001" y="3997"/>
                </a:cubicBezTo>
                <a:cubicBezTo>
                  <a:pt x="2014" y="3997"/>
                  <a:pt x="2034" y="3989"/>
                  <a:pt x="2037" y="3972"/>
                </a:cubicBezTo>
                <a:cubicBezTo>
                  <a:pt x="2062" y="3916"/>
                  <a:pt x="2081" y="3863"/>
                  <a:pt x="2095" y="3810"/>
                </a:cubicBezTo>
                <a:cubicBezTo>
                  <a:pt x="2104" y="3790"/>
                  <a:pt x="2090" y="3768"/>
                  <a:pt x="2067" y="3763"/>
                </a:cubicBezTo>
                <a:cubicBezTo>
                  <a:pt x="2064" y="3761"/>
                  <a:pt x="2060" y="3760"/>
                  <a:pt x="2056" y="3760"/>
                </a:cubicBezTo>
                <a:close/>
                <a:moveTo>
                  <a:pt x="1918" y="4060"/>
                </a:moveTo>
                <a:cubicBezTo>
                  <a:pt x="1905" y="4060"/>
                  <a:pt x="1892" y="4067"/>
                  <a:pt x="1883" y="4081"/>
                </a:cubicBezTo>
                <a:cubicBezTo>
                  <a:pt x="1858" y="4122"/>
                  <a:pt x="1830" y="4167"/>
                  <a:pt x="1797" y="4212"/>
                </a:cubicBezTo>
                <a:cubicBezTo>
                  <a:pt x="1786" y="4228"/>
                  <a:pt x="1788" y="4254"/>
                  <a:pt x="1805" y="4268"/>
                </a:cubicBezTo>
                <a:cubicBezTo>
                  <a:pt x="1814" y="4270"/>
                  <a:pt x="1819" y="4276"/>
                  <a:pt x="1830" y="4276"/>
                </a:cubicBezTo>
                <a:cubicBezTo>
                  <a:pt x="1844" y="4276"/>
                  <a:pt x="1858" y="4268"/>
                  <a:pt x="1858" y="4262"/>
                </a:cubicBezTo>
                <a:cubicBezTo>
                  <a:pt x="1895" y="4212"/>
                  <a:pt x="1925" y="4167"/>
                  <a:pt x="1953" y="4122"/>
                </a:cubicBezTo>
                <a:cubicBezTo>
                  <a:pt x="1964" y="4106"/>
                  <a:pt x="1959" y="4081"/>
                  <a:pt x="1939" y="4067"/>
                </a:cubicBezTo>
                <a:cubicBezTo>
                  <a:pt x="1933" y="4063"/>
                  <a:pt x="1926" y="4060"/>
                  <a:pt x="1918" y="4060"/>
                </a:cubicBezTo>
                <a:close/>
                <a:moveTo>
                  <a:pt x="1730" y="4323"/>
                </a:moveTo>
                <a:cubicBezTo>
                  <a:pt x="1719" y="4323"/>
                  <a:pt x="1707" y="4328"/>
                  <a:pt x="1699" y="4337"/>
                </a:cubicBezTo>
                <a:cubicBezTo>
                  <a:pt x="1669" y="4374"/>
                  <a:pt x="1643" y="4404"/>
                  <a:pt x="1610" y="4438"/>
                </a:cubicBezTo>
                <a:cubicBezTo>
                  <a:pt x="1596" y="4454"/>
                  <a:pt x="1596" y="4477"/>
                  <a:pt x="1616" y="4496"/>
                </a:cubicBezTo>
                <a:cubicBezTo>
                  <a:pt x="1621" y="4502"/>
                  <a:pt x="1632" y="4505"/>
                  <a:pt x="1643" y="4505"/>
                </a:cubicBezTo>
                <a:cubicBezTo>
                  <a:pt x="1652" y="4505"/>
                  <a:pt x="1666" y="4502"/>
                  <a:pt x="1674" y="4488"/>
                </a:cubicBezTo>
                <a:cubicBezTo>
                  <a:pt x="1705" y="4454"/>
                  <a:pt x="1733" y="4421"/>
                  <a:pt x="1761" y="4387"/>
                </a:cubicBezTo>
                <a:cubicBezTo>
                  <a:pt x="1775" y="4374"/>
                  <a:pt x="1772" y="4346"/>
                  <a:pt x="1755" y="4332"/>
                </a:cubicBezTo>
                <a:cubicBezTo>
                  <a:pt x="1748" y="4326"/>
                  <a:pt x="1739" y="4323"/>
                  <a:pt x="1730" y="4323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1425617" y="1483447"/>
            <a:ext cx="176549" cy="195133"/>
          </a:xfrm>
          <a:custGeom>
            <a:rect b="b" l="l" r="r" t="t"/>
            <a:pathLst>
              <a:path extrusionOk="0" h="1901" w="1720">
                <a:moveTo>
                  <a:pt x="916" y="737"/>
                </a:moveTo>
                <a:cubicBezTo>
                  <a:pt x="865" y="1005"/>
                  <a:pt x="746" y="1200"/>
                  <a:pt x="684" y="1200"/>
                </a:cubicBezTo>
                <a:cubicBezTo>
                  <a:pt x="670" y="1200"/>
                  <a:pt x="653" y="1175"/>
                  <a:pt x="645" y="1161"/>
                </a:cubicBezTo>
                <a:cubicBezTo>
                  <a:pt x="617" y="1117"/>
                  <a:pt x="614" y="1064"/>
                  <a:pt x="634" y="1008"/>
                </a:cubicBezTo>
                <a:cubicBezTo>
                  <a:pt x="673" y="907"/>
                  <a:pt x="776" y="807"/>
                  <a:pt x="916" y="737"/>
                </a:cubicBezTo>
                <a:close/>
                <a:moveTo>
                  <a:pt x="620" y="84"/>
                </a:moveTo>
                <a:cubicBezTo>
                  <a:pt x="715" y="84"/>
                  <a:pt x="793" y="112"/>
                  <a:pt x="838" y="182"/>
                </a:cubicBezTo>
                <a:cubicBezTo>
                  <a:pt x="918" y="277"/>
                  <a:pt x="949" y="439"/>
                  <a:pt x="924" y="648"/>
                </a:cubicBezTo>
                <a:cubicBezTo>
                  <a:pt x="740" y="726"/>
                  <a:pt x="600" y="854"/>
                  <a:pt x="550" y="986"/>
                </a:cubicBezTo>
                <a:cubicBezTo>
                  <a:pt x="522" y="1064"/>
                  <a:pt x="531" y="1139"/>
                  <a:pt x="564" y="1206"/>
                </a:cubicBezTo>
                <a:cubicBezTo>
                  <a:pt x="603" y="1273"/>
                  <a:pt x="645" y="1287"/>
                  <a:pt x="676" y="1287"/>
                </a:cubicBezTo>
                <a:cubicBezTo>
                  <a:pt x="815" y="1287"/>
                  <a:pt x="952" y="991"/>
                  <a:pt x="997" y="704"/>
                </a:cubicBezTo>
                <a:cubicBezTo>
                  <a:pt x="1086" y="673"/>
                  <a:pt x="1170" y="656"/>
                  <a:pt x="1245" y="656"/>
                </a:cubicBezTo>
                <a:cubicBezTo>
                  <a:pt x="1373" y="656"/>
                  <a:pt x="1538" y="698"/>
                  <a:pt x="1599" y="910"/>
                </a:cubicBezTo>
                <a:cubicBezTo>
                  <a:pt x="1630" y="1008"/>
                  <a:pt x="1599" y="1108"/>
                  <a:pt x="1524" y="1214"/>
                </a:cubicBezTo>
                <a:cubicBezTo>
                  <a:pt x="1281" y="1541"/>
                  <a:pt x="561" y="1828"/>
                  <a:pt x="257" y="1828"/>
                </a:cubicBezTo>
                <a:cubicBezTo>
                  <a:pt x="199" y="1828"/>
                  <a:pt x="176" y="1814"/>
                  <a:pt x="171" y="1806"/>
                </a:cubicBezTo>
                <a:cubicBezTo>
                  <a:pt x="171" y="1800"/>
                  <a:pt x="171" y="1792"/>
                  <a:pt x="176" y="1778"/>
                </a:cubicBezTo>
                <a:cubicBezTo>
                  <a:pt x="182" y="1772"/>
                  <a:pt x="182" y="1764"/>
                  <a:pt x="182" y="1758"/>
                </a:cubicBezTo>
                <a:cubicBezTo>
                  <a:pt x="148" y="1309"/>
                  <a:pt x="157" y="126"/>
                  <a:pt x="575" y="87"/>
                </a:cubicBezTo>
                <a:cubicBezTo>
                  <a:pt x="589" y="84"/>
                  <a:pt x="606" y="84"/>
                  <a:pt x="620" y="84"/>
                </a:cubicBezTo>
                <a:close/>
                <a:moveTo>
                  <a:pt x="623" y="1"/>
                </a:moveTo>
                <a:cubicBezTo>
                  <a:pt x="606" y="1"/>
                  <a:pt x="588" y="2"/>
                  <a:pt x="570" y="4"/>
                </a:cubicBezTo>
                <a:cubicBezTo>
                  <a:pt x="1" y="54"/>
                  <a:pt x="90" y="1602"/>
                  <a:pt x="101" y="1750"/>
                </a:cubicBezTo>
                <a:cubicBezTo>
                  <a:pt x="87" y="1797"/>
                  <a:pt x="95" y="1828"/>
                  <a:pt x="109" y="1845"/>
                </a:cubicBezTo>
                <a:cubicBezTo>
                  <a:pt x="132" y="1884"/>
                  <a:pt x="185" y="1901"/>
                  <a:pt x="266" y="1901"/>
                </a:cubicBezTo>
                <a:cubicBezTo>
                  <a:pt x="589" y="1901"/>
                  <a:pt x="1331" y="1608"/>
                  <a:pt x="1594" y="1256"/>
                </a:cubicBezTo>
                <a:cubicBezTo>
                  <a:pt x="1691" y="1131"/>
                  <a:pt x="1719" y="1005"/>
                  <a:pt x="1686" y="882"/>
                </a:cubicBezTo>
                <a:cubicBezTo>
                  <a:pt x="1624" y="681"/>
                  <a:pt x="1471" y="570"/>
                  <a:pt x="1253" y="570"/>
                </a:cubicBezTo>
                <a:cubicBezTo>
                  <a:pt x="1175" y="570"/>
                  <a:pt x="1094" y="578"/>
                  <a:pt x="1016" y="606"/>
                </a:cubicBezTo>
                <a:cubicBezTo>
                  <a:pt x="1024" y="461"/>
                  <a:pt x="1019" y="252"/>
                  <a:pt x="905" y="118"/>
                </a:cubicBezTo>
                <a:cubicBezTo>
                  <a:pt x="836" y="42"/>
                  <a:pt x="743" y="1"/>
                  <a:pt x="623" y="1"/>
                </a:cubicBezTo>
                <a:close/>
              </a:path>
            </a:pathLst>
          </a:custGeom>
          <a:solidFill>
            <a:srgbClr val="241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209325" y="2298838"/>
            <a:ext cx="4866600" cy="26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9375" y="2298901"/>
            <a:ext cx="4866507" cy="2633264"/>
          </a:xfrm>
          <a:custGeom>
            <a:rect b="b" l="l" r="r" t="t"/>
            <a:pathLst>
              <a:path extrusionOk="0" h="156509" w="275216">
                <a:moveTo>
                  <a:pt x="6251" y="311"/>
                </a:moveTo>
                <a:lnTo>
                  <a:pt x="6251" y="6247"/>
                </a:lnTo>
                <a:lnTo>
                  <a:pt x="315" y="6247"/>
                </a:lnTo>
                <a:lnTo>
                  <a:pt x="315" y="311"/>
                </a:lnTo>
                <a:close/>
                <a:moveTo>
                  <a:pt x="12498" y="311"/>
                </a:moveTo>
                <a:lnTo>
                  <a:pt x="12498" y="6247"/>
                </a:lnTo>
                <a:lnTo>
                  <a:pt x="6562" y="6247"/>
                </a:lnTo>
                <a:lnTo>
                  <a:pt x="6562" y="311"/>
                </a:lnTo>
                <a:close/>
                <a:moveTo>
                  <a:pt x="18745" y="311"/>
                </a:moveTo>
                <a:lnTo>
                  <a:pt x="18745" y="6247"/>
                </a:lnTo>
                <a:lnTo>
                  <a:pt x="12810" y="6247"/>
                </a:lnTo>
                <a:lnTo>
                  <a:pt x="12810" y="311"/>
                </a:lnTo>
                <a:close/>
                <a:moveTo>
                  <a:pt x="24992" y="311"/>
                </a:moveTo>
                <a:lnTo>
                  <a:pt x="24992" y="6247"/>
                </a:lnTo>
                <a:lnTo>
                  <a:pt x="19058" y="6247"/>
                </a:lnTo>
                <a:lnTo>
                  <a:pt x="19058" y="311"/>
                </a:lnTo>
                <a:close/>
                <a:moveTo>
                  <a:pt x="31241" y="311"/>
                </a:moveTo>
                <a:lnTo>
                  <a:pt x="31241" y="6247"/>
                </a:lnTo>
                <a:lnTo>
                  <a:pt x="25305" y="6247"/>
                </a:lnTo>
                <a:lnTo>
                  <a:pt x="25305" y="311"/>
                </a:lnTo>
                <a:close/>
                <a:moveTo>
                  <a:pt x="37489" y="311"/>
                </a:moveTo>
                <a:lnTo>
                  <a:pt x="37489" y="6247"/>
                </a:lnTo>
                <a:lnTo>
                  <a:pt x="31553" y="6247"/>
                </a:lnTo>
                <a:lnTo>
                  <a:pt x="31553" y="311"/>
                </a:lnTo>
                <a:close/>
                <a:moveTo>
                  <a:pt x="43737" y="311"/>
                </a:moveTo>
                <a:lnTo>
                  <a:pt x="43737" y="6247"/>
                </a:lnTo>
                <a:lnTo>
                  <a:pt x="37802" y="6247"/>
                </a:lnTo>
                <a:lnTo>
                  <a:pt x="37802" y="311"/>
                </a:lnTo>
                <a:close/>
                <a:moveTo>
                  <a:pt x="49985" y="311"/>
                </a:moveTo>
                <a:lnTo>
                  <a:pt x="49985" y="6247"/>
                </a:lnTo>
                <a:lnTo>
                  <a:pt x="44049" y="6247"/>
                </a:lnTo>
                <a:lnTo>
                  <a:pt x="44049" y="311"/>
                </a:lnTo>
                <a:close/>
                <a:moveTo>
                  <a:pt x="56232" y="311"/>
                </a:moveTo>
                <a:lnTo>
                  <a:pt x="56232" y="6247"/>
                </a:lnTo>
                <a:lnTo>
                  <a:pt x="50296" y="6247"/>
                </a:lnTo>
                <a:lnTo>
                  <a:pt x="50296" y="311"/>
                </a:lnTo>
                <a:close/>
                <a:moveTo>
                  <a:pt x="62480" y="311"/>
                </a:moveTo>
                <a:lnTo>
                  <a:pt x="62480" y="6247"/>
                </a:lnTo>
                <a:lnTo>
                  <a:pt x="56545" y="6247"/>
                </a:lnTo>
                <a:lnTo>
                  <a:pt x="56545" y="311"/>
                </a:lnTo>
                <a:close/>
                <a:moveTo>
                  <a:pt x="68727" y="311"/>
                </a:moveTo>
                <a:lnTo>
                  <a:pt x="68727" y="6247"/>
                </a:lnTo>
                <a:lnTo>
                  <a:pt x="62792" y="6247"/>
                </a:lnTo>
                <a:lnTo>
                  <a:pt x="62792" y="311"/>
                </a:lnTo>
                <a:close/>
                <a:moveTo>
                  <a:pt x="74975" y="311"/>
                </a:moveTo>
                <a:lnTo>
                  <a:pt x="74975" y="6247"/>
                </a:lnTo>
                <a:lnTo>
                  <a:pt x="69039" y="6247"/>
                </a:lnTo>
                <a:lnTo>
                  <a:pt x="69039" y="311"/>
                </a:lnTo>
                <a:close/>
                <a:moveTo>
                  <a:pt x="81223" y="311"/>
                </a:moveTo>
                <a:lnTo>
                  <a:pt x="81223" y="6247"/>
                </a:lnTo>
                <a:lnTo>
                  <a:pt x="75286" y="6247"/>
                </a:lnTo>
                <a:lnTo>
                  <a:pt x="75286" y="311"/>
                </a:lnTo>
                <a:close/>
                <a:moveTo>
                  <a:pt x="87470" y="311"/>
                </a:moveTo>
                <a:lnTo>
                  <a:pt x="87470" y="6247"/>
                </a:lnTo>
                <a:lnTo>
                  <a:pt x="81535" y="6247"/>
                </a:lnTo>
                <a:lnTo>
                  <a:pt x="81535" y="311"/>
                </a:lnTo>
                <a:close/>
                <a:moveTo>
                  <a:pt x="93720" y="311"/>
                </a:moveTo>
                <a:lnTo>
                  <a:pt x="93720" y="6247"/>
                </a:lnTo>
                <a:lnTo>
                  <a:pt x="87784" y="6247"/>
                </a:lnTo>
                <a:lnTo>
                  <a:pt x="87784" y="311"/>
                </a:lnTo>
                <a:close/>
                <a:moveTo>
                  <a:pt x="99967" y="311"/>
                </a:moveTo>
                <a:lnTo>
                  <a:pt x="99967" y="6247"/>
                </a:lnTo>
                <a:lnTo>
                  <a:pt x="94031" y="6247"/>
                </a:lnTo>
                <a:lnTo>
                  <a:pt x="94031" y="311"/>
                </a:lnTo>
                <a:close/>
                <a:moveTo>
                  <a:pt x="106214" y="311"/>
                </a:moveTo>
                <a:lnTo>
                  <a:pt x="106214" y="6247"/>
                </a:lnTo>
                <a:lnTo>
                  <a:pt x="100280" y="6247"/>
                </a:lnTo>
                <a:lnTo>
                  <a:pt x="100280" y="311"/>
                </a:lnTo>
                <a:close/>
                <a:moveTo>
                  <a:pt x="112461" y="311"/>
                </a:moveTo>
                <a:lnTo>
                  <a:pt x="112461" y="6247"/>
                </a:lnTo>
                <a:lnTo>
                  <a:pt x="106527" y="6247"/>
                </a:lnTo>
                <a:lnTo>
                  <a:pt x="106527" y="311"/>
                </a:lnTo>
                <a:close/>
                <a:moveTo>
                  <a:pt x="118710" y="311"/>
                </a:moveTo>
                <a:lnTo>
                  <a:pt x="118710" y="6247"/>
                </a:lnTo>
                <a:lnTo>
                  <a:pt x="112774" y="6247"/>
                </a:lnTo>
                <a:lnTo>
                  <a:pt x="112774" y="311"/>
                </a:lnTo>
                <a:close/>
                <a:moveTo>
                  <a:pt x="124957" y="311"/>
                </a:moveTo>
                <a:lnTo>
                  <a:pt x="124957" y="6247"/>
                </a:lnTo>
                <a:lnTo>
                  <a:pt x="119021" y="6247"/>
                </a:lnTo>
                <a:lnTo>
                  <a:pt x="119021" y="311"/>
                </a:lnTo>
                <a:close/>
                <a:moveTo>
                  <a:pt x="131204" y="311"/>
                </a:moveTo>
                <a:lnTo>
                  <a:pt x="131204" y="6247"/>
                </a:lnTo>
                <a:lnTo>
                  <a:pt x="125270" y="6247"/>
                </a:lnTo>
                <a:lnTo>
                  <a:pt x="125270" y="311"/>
                </a:lnTo>
                <a:close/>
                <a:moveTo>
                  <a:pt x="137451" y="311"/>
                </a:moveTo>
                <a:lnTo>
                  <a:pt x="137451" y="6247"/>
                </a:lnTo>
                <a:lnTo>
                  <a:pt x="131517" y="6247"/>
                </a:lnTo>
                <a:lnTo>
                  <a:pt x="131517" y="311"/>
                </a:lnTo>
                <a:close/>
                <a:moveTo>
                  <a:pt x="143702" y="311"/>
                </a:moveTo>
                <a:lnTo>
                  <a:pt x="143702" y="6247"/>
                </a:lnTo>
                <a:lnTo>
                  <a:pt x="137766" y="6247"/>
                </a:lnTo>
                <a:lnTo>
                  <a:pt x="137766" y="311"/>
                </a:lnTo>
                <a:close/>
                <a:moveTo>
                  <a:pt x="149949" y="311"/>
                </a:moveTo>
                <a:lnTo>
                  <a:pt x="149949" y="6247"/>
                </a:lnTo>
                <a:lnTo>
                  <a:pt x="144015" y="6247"/>
                </a:lnTo>
                <a:lnTo>
                  <a:pt x="144015" y="311"/>
                </a:lnTo>
                <a:close/>
                <a:moveTo>
                  <a:pt x="156196" y="311"/>
                </a:moveTo>
                <a:lnTo>
                  <a:pt x="156196" y="6247"/>
                </a:lnTo>
                <a:lnTo>
                  <a:pt x="150262" y="6247"/>
                </a:lnTo>
                <a:lnTo>
                  <a:pt x="150262" y="311"/>
                </a:lnTo>
                <a:close/>
                <a:moveTo>
                  <a:pt x="162445" y="311"/>
                </a:moveTo>
                <a:lnTo>
                  <a:pt x="162445" y="6247"/>
                </a:lnTo>
                <a:lnTo>
                  <a:pt x="156509" y="6247"/>
                </a:lnTo>
                <a:lnTo>
                  <a:pt x="156509" y="311"/>
                </a:lnTo>
                <a:close/>
                <a:moveTo>
                  <a:pt x="168692" y="311"/>
                </a:moveTo>
                <a:lnTo>
                  <a:pt x="168692" y="6247"/>
                </a:lnTo>
                <a:lnTo>
                  <a:pt x="162756" y="6247"/>
                </a:lnTo>
                <a:lnTo>
                  <a:pt x="162756" y="311"/>
                </a:lnTo>
                <a:close/>
                <a:moveTo>
                  <a:pt x="174939" y="311"/>
                </a:moveTo>
                <a:lnTo>
                  <a:pt x="174939" y="6247"/>
                </a:lnTo>
                <a:lnTo>
                  <a:pt x="169005" y="6247"/>
                </a:lnTo>
                <a:lnTo>
                  <a:pt x="169005" y="311"/>
                </a:lnTo>
                <a:close/>
                <a:moveTo>
                  <a:pt x="181186" y="311"/>
                </a:moveTo>
                <a:lnTo>
                  <a:pt x="181186" y="6247"/>
                </a:lnTo>
                <a:lnTo>
                  <a:pt x="175252" y="6247"/>
                </a:lnTo>
                <a:lnTo>
                  <a:pt x="175252" y="311"/>
                </a:lnTo>
                <a:close/>
                <a:moveTo>
                  <a:pt x="187435" y="311"/>
                </a:moveTo>
                <a:lnTo>
                  <a:pt x="187435" y="6247"/>
                </a:lnTo>
                <a:lnTo>
                  <a:pt x="181499" y="6247"/>
                </a:lnTo>
                <a:lnTo>
                  <a:pt x="181499" y="311"/>
                </a:lnTo>
                <a:close/>
                <a:moveTo>
                  <a:pt x="193684" y="311"/>
                </a:moveTo>
                <a:lnTo>
                  <a:pt x="193684" y="6247"/>
                </a:lnTo>
                <a:lnTo>
                  <a:pt x="187749" y="6247"/>
                </a:lnTo>
                <a:lnTo>
                  <a:pt x="187749" y="311"/>
                </a:lnTo>
                <a:close/>
                <a:moveTo>
                  <a:pt x="199931" y="311"/>
                </a:moveTo>
                <a:lnTo>
                  <a:pt x="199931" y="6247"/>
                </a:lnTo>
                <a:lnTo>
                  <a:pt x="193996" y="6247"/>
                </a:lnTo>
                <a:lnTo>
                  <a:pt x="193996" y="311"/>
                </a:lnTo>
                <a:close/>
                <a:moveTo>
                  <a:pt x="206180" y="311"/>
                </a:moveTo>
                <a:lnTo>
                  <a:pt x="206180" y="6247"/>
                </a:lnTo>
                <a:lnTo>
                  <a:pt x="200244" y="6247"/>
                </a:lnTo>
                <a:lnTo>
                  <a:pt x="200244" y="311"/>
                </a:lnTo>
                <a:close/>
                <a:moveTo>
                  <a:pt x="212427" y="311"/>
                </a:moveTo>
                <a:lnTo>
                  <a:pt x="212427" y="6247"/>
                </a:lnTo>
                <a:lnTo>
                  <a:pt x="206491" y="6247"/>
                </a:lnTo>
                <a:lnTo>
                  <a:pt x="206491" y="311"/>
                </a:lnTo>
                <a:close/>
                <a:moveTo>
                  <a:pt x="218674" y="311"/>
                </a:moveTo>
                <a:lnTo>
                  <a:pt x="218674" y="6247"/>
                </a:lnTo>
                <a:lnTo>
                  <a:pt x="212739" y="6247"/>
                </a:lnTo>
                <a:lnTo>
                  <a:pt x="212739" y="311"/>
                </a:lnTo>
                <a:close/>
                <a:moveTo>
                  <a:pt x="224921" y="311"/>
                </a:moveTo>
                <a:lnTo>
                  <a:pt x="224921" y="6247"/>
                </a:lnTo>
                <a:lnTo>
                  <a:pt x="218987" y="6247"/>
                </a:lnTo>
                <a:lnTo>
                  <a:pt x="218987" y="311"/>
                </a:lnTo>
                <a:close/>
                <a:moveTo>
                  <a:pt x="231170" y="311"/>
                </a:moveTo>
                <a:lnTo>
                  <a:pt x="231170" y="6247"/>
                </a:lnTo>
                <a:lnTo>
                  <a:pt x="225234" y="6247"/>
                </a:lnTo>
                <a:lnTo>
                  <a:pt x="225234" y="311"/>
                </a:lnTo>
                <a:close/>
                <a:moveTo>
                  <a:pt x="237417" y="311"/>
                </a:moveTo>
                <a:lnTo>
                  <a:pt x="237417" y="6247"/>
                </a:lnTo>
                <a:lnTo>
                  <a:pt x="231481" y="6247"/>
                </a:lnTo>
                <a:lnTo>
                  <a:pt x="231481" y="311"/>
                </a:lnTo>
                <a:close/>
                <a:moveTo>
                  <a:pt x="243664" y="311"/>
                </a:moveTo>
                <a:lnTo>
                  <a:pt x="243664" y="6247"/>
                </a:lnTo>
                <a:lnTo>
                  <a:pt x="237729" y="6247"/>
                </a:lnTo>
                <a:lnTo>
                  <a:pt x="237729" y="311"/>
                </a:lnTo>
                <a:close/>
                <a:moveTo>
                  <a:pt x="249914" y="311"/>
                </a:moveTo>
                <a:lnTo>
                  <a:pt x="249914" y="6247"/>
                </a:lnTo>
                <a:lnTo>
                  <a:pt x="243978" y="6247"/>
                </a:lnTo>
                <a:lnTo>
                  <a:pt x="243978" y="311"/>
                </a:lnTo>
                <a:close/>
                <a:moveTo>
                  <a:pt x="256161" y="311"/>
                </a:moveTo>
                <a:lnTo>
                  <a:pt x="256161" y="6247"/>
                </a:lnTo>
                <a:lnTo>
                  <a:pt x="250225" y="6247"/>
                </a:lnTo>
                <a:lnTo>
                  <a:pt x="250225" y="311"/>
                </a:lnTo>
                <a:close/>
                <a:moveTo>
                  <a:pt x="262409" y="311"/>
                </a:moveTo>
                <a:lnTo>
                  <a:pt x="262409" y="6247"/>
                </a:lnTo>
                <a:lnTo>
                  <a:pt x="256474" y="6247"/>
                </a:lnTo>
                <a:lnTo>
                  <a:pt x="256474" y="311"/>
                </a:lnTo>
                <a:close/>
                <a:moveTo>
                  <a:pt x="268656" y="311"/>
                </a:moveTo>
                <a:lnTo>
                  <a:pt x="268656" y="6247"/>
                </a:lnTo>
                <a:lnTo>
                  <a:pt x="262721" y="6247"/>
                </a:lnTo>
                <a:lnTo>
                  <a:pt x="262721" y="311"/>
                </a:lnTo>
                <a:close/>
                <a:moveTo>
                  <a:pt x="274904" y="311"/>
                </a:moveTo>
                <a:lnTo>
                  <a:pt x="274904" y="6247"/>
                </a:lnTo>
                <a:lnTo>
                  <a:pt x="268968" y="6247"/>
                </a:lnTo>
                <a:lnTo>
                  <a:pt x="268968" y="311"/>
                </a:lnTo>
                <a:close/>
                <a:moveTo>
                  <a:pt x="6251" y="6560"/>
                </a:moveTo>
                <a:lnTo>
                  <a:pt x="6251" y="12494"/>
                </a:lnTo>
                <a:lnTo>
                  <a:pt x="315" y="12494"/>
                </a:lnTo>
                <a:lnTo>
                  <a:pt x="315" y="6560"/>
                </a:lnTo>
                <a:close/>
                <a:moveTo>
                  <a:pt x="12498" y="6560"/>
                </a:moveTo>
                <a:lnTo>
                  <a:pt x="12498" y="12494"/>
                </a:lnTo>
                <a:lnTo>
                  <a:pt x="6562" y="12494"/>
                </a:lnTo>
                <a:lnTo>
                  <a:pt x="6562" y="6560"/>
                </a:lnTo>
                <a:close/>
                <a:moveTo>
                  <a:pt x="18745" y="6560"/>
                </a:moveTo>
                <a:lnTo>
                  <a:pt x="18745" y="12494"/>
                </a:lnTo>
                <a:lnTo>
                  <a:pt x="12810" y="12494"/>
                </a:lnTo>
                <a:lnTo>
                  <a:pt x="12810" y="6560"/>
                </a:lnTo>
                <a:close/>
                <a:moveTo>
                  <a:pt x="24992" y="6560"/>
                </a:moveTo>
                <a:lnTo>
                  <a:pt x="24992" y="12494"/>
                </a:lnTo>
                <a:lnTo>
                  <a:pt x="19058" y="12494"/>
                </a:lnTo>
                <a:lnTo>
                  <a:pt x="19058" y="6560"/>
                </a:lnTo>
                <a:close/>
                <a:moveTo>
                  <a:pt x="31241" y="6560"/>
                </a:moveTo>
                <a:lnTo>
                  <a:pt x="31241" y="12494"/>
                </a:lnTo>
                <a:lnTo>
                  <a:pt x="25305" y="12494"/>
                </a:lnTo>
                <a:lnTo>
                  <a:pt x="25305" y="6560"/>
                </a:lnTo>
                <a:close/>
                <a:moveTo>
                  <a:pt x="37489" y="6560"/>
                </a:moveTo>
                <a:lnTo>
                  <a:pt x="37489" y="12494"/>
                </a:lnTo>
                <a:lnTo>
                  <a:pt x="31553" y="12494"/>
                </a:lnTo>
                <a:lnTo>
                  <a:pt x="31553" y="6560"/>
                </a:lnTo>
                <a:close/>
                <a:moveTo>
                  <a:pt x="43737" y="6560"/>
                </a:moveTo>
                <a:lnTo>
                  <a:pt x="43737" y="12494"/>
                </a:lnTo>
                <a:lnTo>
                  <a:pt x="37802" y="12494"/>
                </a:lnTo>
                <a:lnTo>
                  <a:pt x="37802" y="6560"/>
                </a:lnTo>
                <a:close/>
                <a:moveTo>
                  <a:pt x="49985" y="6560"/>
                </a:moveTo>
                <a:lnTo>
                  <a:pt x="49985" y="12494"/>
                </a:lnTo>
                <a:lnTo>
                  <a:pt x="44049" y="12494"/>
                </a:lnTo>
                <a:lnTo>
                  <a:pt x="44049" y="6560"/>
                </a:lnTo>
                <a:close/>
                <a:moveTo>
                  <a:pt x="56232" y="6560"/>
                </a:moveTo>
                <a:lnTo>
                  <a:pt x="56232" y="12494"/>
                </a:lnTo>
                <a:lnTo>
                  <a:pt x="50296" y="12494"/>
                </a:lnTo>
                <a:lnTo>
                  <a:pt x="50296" y="6560"/>
                </a:lnTo>
                <a:close/>
                <a:moveTo>
                  <a:pt x="62480" y="6560"/>
                </a:moveTo>
                <a:lnTo>
                  <a:pt x="62480" y="12494"/>
                </a:lnTo>
                <a:lnTo>
                  <a:pt x="56545" y="12494"/>
                </a:lnTo>
                <a:lnTo>
                  <a:pt x="56545" y="6560"/>
                </a:lnTo>
                <a:close/>
                <a:moveTo>
                  <a:pt x="68727" y="6560"/>
                </a:moveTo>
                <a:lnTo>
                  <a:pt x="68727" y="12494"/>
                </a:lnTo>
                <a:lnTo>
                  <a:pt x="62792" y="12494"/>
                </a:lnTo>
                <a:lnTo>
                  <a:pt x="62792" y="6560"/>
                </a:lnTo>
                <a:close/>
                <a:moveTo>
                  <a:pt x="74975" y="6560"/>
                </a:moveTo>
                <a:lnTo>
                  <a:pt x="74975" y="12494"/>
                </a:lnTo>
                <a:lnTo>
                  <a:pt x="69039" y="12494"/>
                </a:lnTo>
                <a:lnTo>
                  <a:pt x="69039" y="6560"/>
                </a:lnTo>
                <a:close/>
                <a:moveTo>
                  <a:pt x="81223" y="6560"/>
                </a:moveTo>
                <a:lnTo>
                  <a:pt x="81223" y="12494"/>
                </a:lnTo>
                <a:lnTo>
                  <a:pt x="75286" y="12494"/>
                </a:lnTo>
                <a:lnTo>
                  <a:pt x="75286" y="6560"/>
                </a:lnTo>
                <a:close/>
                <a:moveTo>
                  <a:pt x="87470" y="6560"/>
                </a:moveTo>
                <a:lnTo>
                  <a:pt x="87470" y="12494"/>
                </a:lnTo>
                <a:lnTo>
                  <a:pt x="81535" y="12494"/>
                </a:lnTo>
                <a:lnTo>
                  <a:pt x="81535" y="6560"/>
                </a:lnTo>
                <a:close/>
                <a:moveTo>
                  <a:pt x="93720" y="6560"/>
                </a:moveTo>
                <a:lnTo>
                  <a:pt x="93720" y="12494"/>
                </a:lnTo>
                <a:lnTo>
                  <a:pt x="87784" y="12494"/>
                </a:lnTo>
                <a:lnTo>
                  <a:pt x="87784" y="6560"/>
                </a:lnTo>
                <a:close/>
                <a:moveTo>
                  <a:pt x="99967" y="6560"/>
                </a:moveTo>
                <a:lnTo>
                  <a:pt x="99967" y="12494"/>
                </a:lnTo>
                <a:lnTo>
                  <a:pt x="94031" y="12494"/>
                </a:lnTo>
                <a:lnTo>
                  <a:pt x="94031" y="6560"/>
                </a:lnTo>
                <a:close/>
                <a:moveTo>
                  <a:pt x="106214" y="6560"/>
                </a:moveTo>
                <a:lnTo>
                  <a:pt x="106214" y="12494"/>
                </a:lnTo>
                <a:lnTo>
                  <a:pt x="100280" y="12494"/>
                </a:lnTo>
                <a:lnTo>
                  <a:pt x="100280" y="6560"/>
                </a:lnTo>
                <a:close/>
                <a:moveTo>
                  <a:pt x="112461" y="6560"/>
                </a:moveTo>
                <a:lnTo>
                  <a:pt x="112461" y="12494"/>
                </a:lnTo>
                <a:lnTo>
                  <a:pt x="106527" y="12494"/>
                </a:lnTo>
                <a:lnTo>
                  <a:pt x="106527" y="6560"/>
                </a:lnTo>
                <a:close/>
                <a:moveTo>
                  <a:pt x="118710" y="6560"/>
                </a:moveTo>
                <a:lnTo>
                  <a:pt x="118710" y="12494"/>
                </a:lnTo>
                <a:lnTo>
                  <a:pt x="112774" y="12494"/>
                </a:lnTo>
                <a:lnTo>
                  <a:pt x="112774" y="6560"/>
                </a:lnTo>
                <a:close/>
                <a:moveTo>
                  <a:pt x="124957" y="6560"/>
                </a:moveTo>
                <a:lnTo>
                  <a:pt x="124957" y="12494"/>
                </a:lnTo>
                <a:lnTo>
                  <a:pt x="119021" y="12494"/>
                </a:lnTo>
                <a:lnTo>
                  <a:pt x="119021" y="6560"/>
                </a:lnTo>
                <a:close/>
                <a:moveTo>
                  <a:pt x="131204" y="6560"/>
                </a:moveTo>
                <a:lnTo>
                  <a:pt x="131204" y="12494"/>
                </a:lnTo>
                <a:lnTo>
                  <a:pt x="125270" y="12494"/>
                </a:lnTo>
                <a:lnTo>
                  <a:pt x="125270" y="6560"/>
                </a:lnTo>
                <a:close/>
                <a:moveTo>
                  <a:pt x="137451" y="6560"/>
                </a:moveTo>
                <a:lnTo>
                  <a:pt x="137451" y="12494"/>
                </a:lnTo>
                <a:lnTo>
                  <a:pt x="131517" y="12494"/>
                </a:lnTo>
                <a:lnTo>
                  <a:pt x="131517" y="6560"/>
                </a:lnTo>
                <a:close/>
                <a:moveTo>
                  <a:pt x="143702" y="6560"/>
                </a:moveTo>
                <a:lnTo>
                  <a:pt x="143702" y="12494"/>
                </a:lnTo>
                <a:lnTo>
                  <a:pt x="137766" y="12494"/>
                </a:lnTo>
                <a:lnTo>
                  <a:pt x="137766" y="6560"/>
                </a:lnTo>
                <a:close/>
                <a:moveTo>
                  <a:pt x="149949" y="6560"/>
                </a:moveTo>
                <a:lnTo>
                  <a:pt x="149949" y="12494"/>
                </a:lnTo>
                <a:lnTo>
                  <a:pt x="144015" y="12494"/>
                </a:lnTo>
                <a:lnTo>
                  <a:pt x="144015" y="6560"/>
                </a:lnTo>
                <a:close/>
                <a:moveTo>
                  <a:pt x="156196" y="6560"/>
                </a:moveTo>
                <a:lnTo>
                  <a:pt x="156196" y="12494"/>
                </a:lnTo>
                <a:lnTo>
                  <a:pt x="150262" y="12494"/>
                </a:lnTo>
                <a:lnTo>
                  <a:pt x="150262" y="6560"/>
                </a:lnTo>
                <a:close/>
                <a:moveTo>
                  <a:pt x="162445" y="6560"/>
                </a:moveTo>
                <a:lnTo>
                  <a:pt x="162445" y="12494"/>
                </a:lnTo>
                <a:lnTo>
                  <a:pt x="156509" y="12494"/>
                </a:lnTo>
                <a:lnTo>
                  <a:pt x="156509" y="6560"/>
                </a:lnTo>
                <a:close/>
                <a:moveTo>
                  <a:pt x="168692" y="6560"/>
                </a:moveTo>
                <a:lnTo>
                  <a:pt x="168692" y="12494"/>
                </a:lnTo>
                <a:lnTo>
                  <a:pt x="162756" y="12494"/>
                </a:lnTo>
                <a:lnTo>
                  <a:pt x="162756" y="6560"/>
                </a:lnTo>
                <a:close/>
                <a:moveTo>
                  <a:pt x="174939" y="6560"/>
                </a:moveTo>
                <a:lnTo>
                  <a:pt x="174939" y="12494"/>
                </a:lnTo>
                <a:lnTo>
                  <a:pt x="169005" y="12494"/>
                </a:lnTo>
                <a:lnTo>
                  <a:pt x="169005" y="6560"/>
                </a:lnTo>
                <a:close/>
                <a:moveTo>
                  <a:pt x="181186" y="6560"/>
                </a:moveTo>
                <a:lnTo>
                  <a:pt x="181186" y="12494"/>
                </a:lnTo>
                <a:lnTo>
                  <a:pt x="175252" y="12494"/>
                </a:lnTo>
                <a:lnTo>
                  <a:pt x="175252" y="6560"/>
                </a:lnTo>
                <a:close/>
                <a:moveTo>
                  <a:pt x="187435" y="6560"/>
                </a:moveTo>
                <a:lnTo>
                  <a:pt x="187435" y="12494"/>
                </a:lnTo>
                <a:lnTo>
                  <a:pt x="181499" y="12494"/>
                </a:lnTo>
                <a:lnTo>
                  <a:pt x="181499" y="6560"/>
                </a:lnTo>
                <a:close/>
                <a:moveTo>
                  <a:pt x="193684" y="6560"/>
                </a:moveTo>
                <a:lnTo>
                  <a:pt x="193684" y="12494"/>
                </a:lnTo>
                <a:lnTo>
                  <a:pt x="187749" y="12494"/>
                </a:lnTo>
                <a:lnTo>
                  <a:pt x="187749" y="6560"/>
                </a:lnTo>
                <a:close/>
                <a:moveTo>
                  <a:pt x="199931" y="6560"/>
                </a:moveTo>
                <a:lnTo>
                  <a:pt x="199931" y="12494"/>
                </a:lnTo>
                <a:lnTo>
                  <a:pt x="193996" y="12494"/>
                </a:lnTo>
                <a:lnTo>
                  <a:pt x="193996" y="6560"/>
                </a:lnTo>
                <a:close/>
                <a:moveTo>
                  <a:pt x="206180" y="6560"/>
                </a:moveTo>
                <a:lnTo>
                  <a:pt x="206180" y="12494"/>
                </a:lnTo>
                <a:lnTo>
                  <a:pt x="200244" y="12494"/>
                </a:lnTo>
                <a:lnTo>
                  <a:pt x="200244" y="6560"/>
                </a:lnTo>
                <a:close/>
                <a:moveTo>
                  <a:pt x="212427" y="6560"/>
                </a:moveTo>
                <a:lnTo>
                  <a:pt x="212427" y="12494"/>
                </a:lnTo>
                <a:lnTo>
                  <a:pt x="206491" y="12494"/>
                </a:lnTo>
                <a:lnTo>
                  <a:pt x="206491" y="6560"/>
                </a:lnTo>
                <a:close/>
                <a:moveTo>
                  <a:pt x="218674" y="6560"/>
                </a:moveTo>
                <a:lnTo>
                  <a:pt x="218674" y="12494"/>
                </a:lnTo>
                <a:lnTo>
                  <a:pt x="212739" y="12494"/>
                </a:lnTo>
                <a:lnTo>
                  <a:pt x="212739" y="6560"/>
                </a:lnTo>
                <a:close/>
                <a:moveTo>
                  <a:pt x="224921" y="6560"/>
                </a:moveTo>
                <a:lnTo>
                  <a:pt x="224921" y="12494"/>
                </a:lnTo>
                <a:lnTo>
                  <a:pt x="218987" y="12494"/>
                </a:lnTo>
                <a:lnTo>
                  <a:pt x="218987" y="6560"/>
                </a:lnTo>
                <a:close/>
                <a:moveTo>
                  <a:pt x="231170" y="6560"/>
                </a:moveTo>
                <a:lnTo>
                  <a:pt x="231170" y="12494"/>
                </a:lnTo>
                <a:lnTo>
                  <a:pt x="225234" y="12494"/>
                </a:lnTo>
                <a:lnTo>
                  <a:pt x="225234" y="6560"/>
                </a:lnTo>
                <a:close/>
                <a:moveTo>
                  <a:pt x="237417" y="6560"/>
                </a:moveTo>
                <a:lnTo>
                  <a:pt x="237417" y="12494"/>
                </a:lnTo>
                <a:lnTo>
                  <a:pt x="231481" y="12494"/>
                </a:lnTo>
                <a:lnTo>
                  <a:pt x="231481" y="6560"/>
                </a:lnTo>
                <a:close/>
                <a:moveTo>
                  <a:pt x="243664" y="6560"/>
                </a:moveTo>
                <a:lnTo>
                  <a:pt x="243664" y="12494"/>
                </a:lnTo>
                <a:lnTo>
                  <a:pt x="237729" y="12494"/>
                </a:lnTo>
                <a:lnTo>
                  <a:pt x="237729" y="6560"/>
                </a:lnTo>
                <a:close/>
                <a:moveTo>
                  <a:pt x="249914" y="6560"/>
                </a:moveTo>
                <a:lnTo>
                  <a:pt x="249914" y="12494"/>
                </a:lnTo>
                <a:lnTo>
                  <a:pt x="243978" y="12494"/>
                </a:lnTo>
                <a:lnTo>
                  <a:pt x="243978" y="6560"/>
                </a:lnTo>
                <a:close/>
                <a:moveTo>
                  <a:pt x="256161" y="6560"/>
                </a:moveTo>
                <a:lnTo>
                  <a:pt x="256161" y="12494"/>
                </a:lnTo>
                <a:lnTo>
                  <a:pt x="250225" y="12494"/>
                </a:lnTo>
                <a:lnTo>
                  <a:pt x="250225" y="6560"/>
                </a:lnTo>
                <a:close/>
                <a:moveTo>
                  <a:pt x="262409" y="6560"/>
                </a:moveTo>
                <a:lnTo>
                  <a:pt x="262409" y="12494"/>
                </a:lnTo>
                <a:lnTo>
                  <a:pt x="256474" y="12494"/>
                </a:lnTo>
                <a:lnTo>
                  <a:pt x="256474" y="6560"/>
                </a:lnTo>
                <a:close/>
                <a:moveTo>
                  <a:pt x="268656" y="6560"/>
                </a:moveTo>
                <a:lnTo>
                  <a:pt x="268656" y="12494"/>
                </a:lnTo>
                <a:lnTo>
                  <a:pt x="262721" y="12494"/>
                </a:lnTo>
                <a:lnTo>
                  <a:pt x="262721" y="6560"/>
                </a:lnTo>
                <a:close/>
                <a:moveTo>
                  <a:pt x="274904" y="6560"/>
                </a:moveTo>
                <a:lnTo>
                  <a:pt x="274904" y="12494"/>
                </a:lnTo>
                <a:lnTo>
                  <a:pt x="268968" y="12494"/>
                </a:lnTo>
                <a:lnTo>
                  <a:pt x="268968" y="6560"/>
                </a:lnTo>
                <a:close/>
                <a:moveTo>
                  <a:pt x="6251" y="12807"/>
                </a:moveTo>
                <a:lnTo>
                  <a:pt x="6251" y="18742"/>
                </a:lnTo>
                <a:lnTo>
                  <a:pt x="315" y="18742"/>
                </a:lnTo>
                <a:lnTo>
                  <a:pt x="315" y="12807"/>
                </a:lnTo>
                <a:close/>
                <a:moveTo>
                  <a:pt x="12498" y="12807"/>
                </a:moveTo>
                <a:lnTo>
                  <a:pt x="12498" y="18742"/>
                </a:lnTo>
                <a:lnTo>
                  <a:pt x="6562" y="18742"/>
                </a:lnTo>
                <a:lnTo>
                  <a:pt x="6562" y="12807"/>
                </a:lnTo>
                <a:close/>
                <a:moveTo>
                  <a:pt x="18745" y="12807"/>
                </a:moveTo>
                <a:lnTo>
                  <a:pt x="18745" y="18742"/>
                </a:lnTo>
                <a:lnTo>
                  <a:pt x="12810" y="18742"/>
                </a:lnTo>
                <a:lnTo>
                  <a:pt x="12810" y="12807"/>
                </a:lnTo>
                <a:close/>
                <a:moveTo>
                  <a:pt x="24992" y="12807"/>
                </a:moveTo>
                <a:lnTo>
                  <a:pt x="24992" y="18742"/>
                </a:lnTo>
                <a:lnTo>
                  <a:pt x="19058" y="18742"/>
                </a:lnTo>
                <a:lnTo>
                  <a:pt x="19058" y="12807"/>
                </a:lnTo>
                <a:close/>
                <a:moveTo>
                  <a:pt x="31241" y="12807"/>
                </a:moveTo>
                <a:lnTo>
                  <a:pt x="31241" y="18742"/>
                </a:lnTo>
                <a:lnTo>
                  <a:pt x="25305" y="18742"/>
                </a:lnTo>
                <a:lnTo>
                  <a:pt x="25305" y="12807"/>
                </a:lnTo>
                <a:close/>
                <a:moveTo>
                  <a:pt x="37489" y="12807"/>
                </a:moveTo>
                <a:lnTo>
                  <a:pt x="37489" y="18742"/>
                </a:lnTo>
                <a:lnTo>
                  <a:pt x="31553" y="18742"/>
                </a:lnTo>
                <a:lnTo>
                  <a:pt x="31553" y="12807"/>
                </a:lnTo>
                <a:close/>
                <a:moveTo>
                  <a:pt x="43737" y="12807"/>
                </a:moveTo>
                <a:lnTo>
                  <a:pt x="43737" y="18742"/>
                </a:lnTo>
                <a:lnTo>
                  <a:pt x="37802" y="18742"/>
                </a:lnTo>
                <a:lnTo>
                  <a:pt x="37802" y="12807"/>
                </a:lnTo>
                <a:close/>
                <a:moveTo>
                  <a:pt x="49985" y="12807"/>
                </a:moveTo>
                <a:lnTo>
                  <a:pt x="49985" y="18742"/>
                </a:lnTo>
                <a:lnTo>
                  <a:pt x="44049" y="18742"/>
                </a:lnTo>
                <a:lnTo>
                  <a:pt x="44049" y="12807"/>
                </a:lnTo>
                <a:close/>
                <a:moveTo>
                  <a:pt x="56232" y="12807"/>
                </a:moveTo>
                <a:lnTo>
                  <a:pt x="56232" y="18742"/>
                </a:lnTo>
                <a:lnTo>
                  <a:pt x="50296" y="18742"/>
                </a:lnTo>
                <a:lnTo>
                  <a:pt x="50296" y="12807"/>
                </a:lnTo>
                <a:close/>
                <a:moveTo>
                  <a:pt x="62480" y="12807"/>
                </a:moveTo>
                <a:lnTo>
                  <a:pt x="62480" y="18742"/>
                </a:lnTo>
                <a:lnTo>
                  <a:pt x="56545" y="18742"/>
                </a:lnTo>
                <a:lnTo>
                  <a:pt x="56545" y="12807"/>
                </a:lnTo>
                <a:close/>
                <a:moveTo>
                  <a:pt x="68727" y="12807"/>
                </a:moveTo>
                <a:lnTo>
                  <a:pt x="68727" y="18742"/>
                </a:lnTo>
                <a:lnTo>
                  <a:pt x="62792" y="18742"/>
                </a:lnTo>
                <a:lnTo>
                  <a:pt x="62792" y="12807"/>
                </a:lnTo>
                <a:close/>
                <a:moveTo>
                  <a:pt x="74975" y="12807"/>
                </a:moveTo>
                <a:lnTo>
                  <a:pt x="74975" y="18742"/>
                </a:lnTo>
                <a:lnTo>
                  <a:pt x="69039" y="18742"/>
                </a:lnTo>
                <a:lnTo>
                  <a:pt x="69039" y="12807"/>
                </a:lnTo>
                <a:close/>
                <a:moveTo>
                  <a:pt x="81223" y="12807"/>
                </a:moveTo>
                <a:lnTo>
                  <a:pt x="81223" y="18742"/>
                </a:lnTo>
                <a:lnTo>
                  <a:pt x="75286" y="18742"/>
                </a:lnTo>
                <a:lnTo>
                  <a:pt x="75286" y="12807"/>
                </a:lnTo>
                <a:close/>
                <a:moveTo>
                  <a:pt x="87470" y="12807"/>
                </a:moveTo>
                <a:lnTo>
                  <a:pt x="87470" y="18742"/>
                </a:lnTo>
                <a:lnTo>
                  <a:pt x="81535" y="18742"/>
                </a:lnTo>
                <a:lnTo>
                  <a:pt x="81535" y="12807"/>
                </a:lnTo>
                <a:close/>
                <a:moveTo>
                  <a:pt x="93720" y="12807"/>
                </a:moveTo>
                <a:lnTo>
                  <a:pt x="93720" y="18742"/>
                </a:lnTo>
                <a:lnTo>
                  <a:pt x="87784" y="18742"/>
                </a:lnTo>
                <a:lnTo>
                  <a:pt x="87784" y="12807"/>
                </a:lnTo>
                <a:close/>
                <a:moveTo>
                  <a:pt x="99967" y="12807"/>
                </a:moveTo>
                <a:lnTo>
                  <a:pt x="99967" y="18742"/>
                </a:lnTo>
                <a:lnTo>
                  <a:pt x="94031" y="18742"/>
                </a:lnTo>
                <a:lnTo>
                  <a:pt x="94031" y="12807"/>
                </a:lnTo>
                <a:close/>
                <a:moveTo>
                  <a:pt x="106214" y="12807"/>
                </a:moveTo>
                <a:lnTo>
                  <a:pt x="106214" y="18742"/>
                </a:lnTo>
                <a:lnTo>
                  <a:pt x="100280" y="18742"/>
                </a:lnTo>
                <a:lnTo>
                  <a:pt x="100280" y="12807"/>
                </a:lnTo>
                <a:close/>
                <a:moveTo>
                  <a:pt x="112461" y="12807"/>
                </a:moveTo>
                <a:lnTo>
                  <a:pt x="112461" y="18742"/>
                </a:lnTo>
                <a:lnTo>
                  <a:pt x="106527" y="18742"/>
                </a:lnTo>
                <a:lnTo>
                  <a:pt x="106527" y="12807"/>
                </a:lnTo>
                <a:close/>
                <a:moveTo>
                  <a:pt x="118710" y="12807"/>
                </a:moveTo>
                <a:lnTo>
                  <a:pt x="118710" y="18742"/>
                </a:lnTo>
                <a:lnTo>
                  <a:pt x="112774" y="18742"/>
                </a:lnTo>
                <a:lnTo>
                  <a:pt x="112774" y="12807"/>
                </a:lnTo>
                <a:close/>
                <a:moveTo>
                  <a:pt x="124957" y="12807"/>
                </a:moveTo>
                <a:lnTo>
                  <a:pt x="124957" y="18742"/>
                </a:lnTo>
                <a:lnTo>
                  <a:pt x="119021" y="18742"/>
                </a:lnTo>
                <a:lnTo>
                  <a:pt x="119021" y="12807"/>
                </a:lnTo>
                <a:close/>
                <a:moveTo>
                  <a:pt x="131204" y="12807"/>
                </a:moveTo>
                <a:lnTo>
                  <a:pt x="131204" y="18742"/>
                </a:lnTo>
                <a:lnTo>
                  <a:pt x="125270" y="18742"/>
                </a:lnTo>
                <a:lnTo>
                  <a:pt x="125270" y="12807"/>
                </a:lnTo>
                <a:close/>
                <a:moveTo>
                  <a:pt x="137451" y="12807"/>
                </a:moveTo>
                <a:lnTo>
                  <a:pt x="137451" y="18742"/>
                </a:lnTo>
                <a:lnTo>
                  <a:pt x="131517" y="18742"/>
                </a:lnTo>
                <a:lnTo>
                  <a:pt x="131517" y="12807"/>
                </a:lnTo>
                <a:close/>
                <a:moveTo>
                  <a:pt x="143702" y="12807"/>
                </a:moveTo>
                <a:lnTo>
                  <a:pt x="143702" y="18742"/>
                </a:lnTo>
                <a:lnTo>
                  <a:pt x="137766" y="18742"/>
                </a:lnTo>
                <a:lnTo>
                  <a:pt x="137766" y="12807"/>
                </a:lnTo>
                <a:close/>
                <a:moveTo>
                  <a:pt x="149949" y="12807"/>
                </a:moveTo>
                <a:lnTo>
                  <a:pt x="149949" y="18742"/>
                </a:lnTo>
                <a:lnTo>
                  <a:pt x="144015" y="18742"/>
                </a:lnTo>
                <a:lnTo>
                  <a:pt x="144015" y="12807"/>
                </a:lnTo>
                <a:close/>
                <a:moveTo>
                  <a:pt x="156196" y="12807"/>
                </a:moveTo>
                <a:lnTo>
                  <a:pt x="156196" y="18742"/>
                </a:lnTo>
                <a:lnTo>
                  <a:pt x="150262" y="18742"/>
                </a:lnTo>
                <a:lnTo>
                  <a:pt x="150262" y="12807"/>
                </a:lnTo>
                <a:close/>
                <a:moveTo>
                  <a:pt x="162445" y="12807"/>
                </a:moveTo>
                <a:lnTo>
                  <a:pt x="162445" y="18742"/>
                </a:lnTo>
                <a:lnTo>
                  <a:pt x="156509" y="18742"/>
                </a:lnTo>
                <a:lnTo>
                  <a:pt x="156509" y="12807"/>
                </a:lnTo>
                <a:close/>
                <a:moveTo>
                  <a:pt x="168692" y="12807"/>
                </a:moveTo>
                <a:lnTo>
                  <a:pt x="168692" y="18742"/>
                </a:lnTo>
                <a:lnTo>
                  <a:pt x="162756" y="18742"/>
                </a:lnTo>
                <a:lnTo>
                  <a:pt x="162756" y="12807"/>
                </a:lnTo>
                <a:close/>
                <a:moveTo>
                  <a:pt x="174939" y="12807"/>
                </a:moveTo>
                <a:lnTo>
                  <a:pt x="174939" y="18742"/>
                </a:lnTo>
                <a:lnTo>
                  <a:pt x="169005" y="18742"/>
                </a:lnTo>
                <a:lnTo>
                  <a:pt x="169005" y="12807"/>
                </a:lnTo>
                <a:close/>
                <a:moveTo>
                  <a:pt x="181186" y="12807"/>
                </a:moveTo>
                <a:lnTo>
                  <a:pt x="181186" y="18742"/>
                </a:lnTo>
                <a:lnTo>
                  <a:pt x="175252" y="18742"/>
                </a:lnTo>
                <a:lnTo>
                  <a:pt x="175252" y="12807"/>
                </a:lnTo>
                <a:close/>
                <a:moveTo>
                  <a:pt x="187435" y="12807"/>
                </a:moveTo>
                <a:lnTo>
                  <a:pt x="187435" y="18742"/>
                </a:lnTo>
                <a:lnTo>
                  <a:pt x="181499" y="18742"/>
                </a:lnTo>
                <a:lnTo>
                  <a:pt x="181499" y="12807"/>
                </a:lnTo>
                <a:close/>
                <a:moveTo>
                  <a:pt x="193684" y="12807"/>
                </a:moveTo>
                <a:lnTo>
                  <a:pt x="193684" y="18742"/>
                </a:lnTo>
                <a:lnTo>
                  <a:pt x="187749" y="18742"/>
                </a:lnTo>
                <a:lnTo>
                  <a:pt x="187749" y="12807"/>
                </a:lnTo>
                <a:close/>
                <a:moveTo>
                  <a:pt x="199931" y="12807"/>
                </a:moveTo>
                <a:lnTo>
                  <a:pt x="199931" y="18742"/>
                </a:lnTo>
                <a:lnTo>
                  <a:pt x="193996" y="18742"/>
                </a:lnTo>
                <a:lnTo>
                  <a:pt x="193996" y="12807"/>
                </a:lnTo>
                <a:close/>
                <a:moveTo>
                  <a:pt x="206180" y="12807"/>
                </a:moveTo>
                <a:lnTo>
                  <a:pt x="206180" y="18742"/>
                </a:lnTo>
                <a:lnTo>
                  <a:pt x="200244" y="18742"/>
                </a:lnTo>
                <a:lnTo>
                  <a:pt x="200244" y="12807"/>
                </a:lnTo>
                <a:close/>
                <a:moveTo>
                  <a:pt x="212427" y="12807"/>
                </a:moveTo>
                <a:lnTo>
                  <a:pt x="212427" y="18742"/>
                </a:lnTo>
                <a:lnTo>
                  <a:pt x="206491" y="18742"/>
                </a:lnTo>
                <a:lnTo>
                  <a:pt x="206491" y="12807"/>
                </a:lnTo>
                <a:close/>
                <a:moveTo>
                  <a:pt x="218674" y="12807"/>
                </a:moveTo>
                <a:lnTo>
                  <a:pt x="218674" y="18742"/>
                </a:lnTo>
                <a:lnTo>
                  <a:pt x="212739" y="18742"/>
                </a:lnTo>
                <a:lnTo>
                  <a:pt x="212739" y="12807"/>
                </a:lnTo>
                <a:close/>
                <a:moveTo>
                  <a:pt x="224921" y="12807"/>
                </a:moveTo>
                <a:lnTo>
                  <a:pt x="224921" y="18742"/>
                </a:lnTo>
                <a:lnTo>
                  <a:pt x="218987" y="18742"/>
                </a:lnTo>
                <a:lnTo>
                  <a:pt x="218987" y="12807"/>
                </a:lnTo>
                <a:close/>
                <a:moveTo>
                  <a:pt x="231170" y="12807"/>
                </a:moveTo>
                <a:lnTo>
                  <a:pt x="231170" y="18742"/>
                </a:lnTo>
                <a:lnTo>
                  <a:pt x="225234" y="18742"/>
                </a:lnTo>
                <a:lnTo>
                  <a:pt x="225234" y="12807"/>
                </a:lnTo>
                <a:close/>
                <a:moveTo>
                  <a:pt x="237417" y="12807"/>
                </a:moveTo>
                <a:lnTo>
                  <a:pt x="237417" y="18742"/>
                </a:lnTo>
                <a:lnTo>
                  <a:pt x="231481" y="18742"/>
                </a:lnTo>
                <a:lnTo>
                  <a:pt x="231481" y="12807"/>
                </a:lnTo>
                <a:close/>
                <a:moveTo>
                  <a:pt x="243664" y="12807"/>
                </a:moveTo>
                <a:lnTo>
                  <a:pt x="243664" y="18742"/>
                </a:lnTo>
                <a:lnTo>
                  <a:pt x="237729" y="18742"/>
                </a:lnTo>
                <a:lnTo>
                  <a:pt x="237729" y="12807"/>
                </a:lnTo>
                <a:close/>
                <a:moveTo>
                  <a:pt x="249914" y="12807"/>
                </a:moveTo>
                <a:lnTo>
                  <a:pt x="249914" y="18742"/>
                </a:lnTo>
                <a:lnTo>
                  <a:pt x="243978" y="18742"/>
                </a:lnTo>
                <a:lnTo>
                  <a:pt x="243978" y="12807"/>
                </a:lnTo>
                <a:close/>
                <a:moveTo>
                  <a:pt x="256161" y="12807"/>
                </a:moveTo>
                <a:lnTo>
                  <a:pt x="256161" y="18742"/>
                </a:lnTo>
                <a:lnTo>
                  <a:pt x="250225" y="18742"/>
                </a:lnTo>
                <a:lnTo>
                  <a:pt x="250225" y="12807"/>
                </a:lnTo>
                <a:close/>
                <a:moveTo>
                  <a:pt x="262409" y="12807"/>
                </a:moveTo>
                <a:lnTo>
                  <a:pt x="262409" y="18742"/>
                </a:lnTo>
                <a:lnTo>
                  <a:pt x="256474" y="18742"/>
                </a:lnTo>
                <a:lnTo>
                  <a:pt x="256474" y="12807"/>
                </a:lnTo>
                <a:close/>
                <a:moveTo>
                  <a:pt x="268656" y="12807"/>
                </a:moveTo>
                <a:lnTo>
                  <a:pt x="268656" y="18742"/>
                </a:lnTo>
                <a:lnTo>
                  <a:pt x="262721" y="18742"/>
                </a:lnTo>
                <a:lnTo>
                  <a:pt x="262721" y="12807"/>
                </a:lnTo>
                <a:close/>
                <a:moveTo>
                  <a:pt x="274904" y="12807"/>
                </a:moveTo>
                <a:lnTo>
                  <a:pt x="274904" y="18742"/>
                </a:lnTo>
                <a:lnTo>
                  <a:pt x="268968" y="18742"/>
                </a:lnTo>
                <a:lnTo>
                  <a:pt x="268968" y="12807"/>
                </a:lnTo>
                <a:close/>
                <a:moveTo>
                  <a:pt x="6251" y="19054"/>
                </a:moveTo>
                <a:lnTo>
                  <a:pt x="6251" y="24990"/>
                </a:lnTo>
                <a:lnTo>
                  <a:pt x="315" y="24990"/>
                </a:lnTo>
                <a:lnTo>
                  <a:pt x="315" y="19054"/>
                </a:lnTo>
                <a:close/>
                <a:moveTo>
                  <a:pt x="12498" y="19054"/>
                </a:moveTo>
                <a:lnTo>
                  <a:pt x="12498" y="24990"/>
                </a:lnTo>
                <a:lnTo>
                  <a:pt x="6562" y="24990"/>
                </a:lnTo>
                <a:lnTo>
                  <a:pt x="6562" y="19054"/>
                </a:lnTo>
                <a:close/>
                <a:moveTo>
                  <a:pt x="18745" y="19054"/>
                </a:moveTo>
                <a:lnTo>
                  <a:pt x="18745" y="24990"/>
                </a:lnTo>
                <a:lnTo>
                  <a:pt x="12810" y="24990"/>
                </a:lnTo>
                <a:lnTo>
                  <a:pt x="12810" y="19054"/>
                </a:lnTo>
                <a:close/>
                <a:moveTo>
                  <a:pt x="24992" y="19054"/>
                </a:moveTo>
                <a:lnTo>
                  <a:pt x="24992" y="24990"/>
                </a:lnTo>
                <a:lnTo>
                  <a:pt x="19058" y="24990"/>
                </a:lnTo>
                <a:lnTo>
                  <a:pt x="19058" y="19054"/>
                </a:lnTo>
                <a:close/>
                <a:moveTo>
                  <a:pt x="31241" y="19054"/>
                </a:moveTo>
                <a:lnTo>
                  <a:pt x="31241" y="24990"/>
                </a:lnTo>
                <a:lnTo>
                  <a:pt x="25305" y="24990"/>
                </a:lnTo>
                <a:lnTo>
                  <a:pt x="25305" y="19054"/>
                </a:lnTo>
                <a:close/>
                <a:moveTo>
                  <a:pt x="37489" y="19054"/>
                </a:moveTo>
                <a:lnTo>
                  <a:pt x="37489" y="24990"/>
                </a:lnTo>
                <a:lnTo>
                  <a:pt x="31553" y="24990"/>
                </a:lnTo>
                <a:lnTo>
                  <a:pt x="31553" y="19054"/>
                </a:lnTo>
                <a:close/>
                <a:moveTo>
                  <a:pt x="43737" y="19054"/>
                </a:moveTo>
                <a:lnTo>
                  <a:pt x="43737" y="24990"/>
                </a:lnTo>
                <a:lnTo>
                  <a:pt x="37802" y="24990"/>
                </a:lnTo>
                <a:lnTo>
                  <a:pt x="37802" y="19054"/>
                </a:lnTo>
                <a:close/>
                <a:moveTo>
                  <a:pt x="49985" y="19054"/>
                </a:moveTo>
                <a:lnTo>
                  <a:pt x="49985" y="24990"/>
                </a:lnTo>
                <a:lnTo>
                  <a:pt x="44049" y="24990"/>
                </a:lnTo>
                <a:lnTo>
                  <a:pt x="44049" y="19054"/>
                </a:lnTo>
                <a:close/>
                <a:moveTo>
                  <a:pt x="56232" y="19054"/>
                </a:moveTo>
                <a:lnTo>
                  <a:pt x="56232" y="24990"/>
                </a:lnTo>
                <a:lnTo>
                  <a:pt x="50296" y="24990"/>
                </a:lnTo>
                <a:lnTo>
                  <a:pt x="50296" y="19054"/>
                </a:lnTo>
                <a:close/>
                <a:moveTo>
                  <a:pt x="62480" y="19054"/>
                </a:moveTo>
                <a:lnTo>
                  <a:pt x="62480" y="24990"/>
                </a:lnTo>
                <a:lnTo>
                  <a:pt x="56545" y="24990"/>
                </a:lnTo>
                <a:lnTo>
                  <a:pt x="56545" y="19054"/>
                </a:lnTo>
                <a:close/>
                <a:moveTo>
                  <a:pt x="68727" y="19054"/>
                </a:moveTo>
                <a:lnTo>
                  <a:pt x="68727" y="24990"/>
                </a:lnTo>
                <a:lnTo>
                  <a:pt x="62792" y="24990"/>
                </a:lnTo>
                <a:lnTo>
                  <a:pt x="62792" y="19054"/>
                </a:lnTo>
                <a:close/>
                <a:moveTo>
                  <a:pt x="74975" y="19054"/>
                </a:moveTo>
                <a:lnTo>
                  <a:pt x="74975" y="24990"/>
                </a:lnTo>
                <a:lnTo>
                  <a:pt x="69039" y="24990"/>
                </a:lnTo>
                <a:lnTo>
                  <a:pt x="69039" y="19054"/>
                </a:lnTo>
                <a:close/>
                <a:moveTo>
                  <a:pt x="81223" y="19054"/>
                </a:moveTo>
                <a:lnTo>
                  <a:pt x="81223" y="24990"/>
                </a:lnTo>
                <a:lnTo>
                  <a:pt x="75286" y="24990"/>
                </a:lnTo>
                <a:lnTo>
                  <a:pt x="75286" y="19054"/>
                </a:lnTo>
                <a:close/>
                <a:moveTo>
                  <a:pt x="87470" y="19054"/>
                </a:moveTo>
                <a:lnTo>
                  <a:pt x="87470" y="24990"/>
                </a:lnTo>
                <a:lnTo>
                  <a:pt x="81535" y="24990"/>
                </a:lnTo>
                <a:lnTo>
                  <a:pt x="81535" y="19054"/>
                </a:lnTo>
                <a:close/>
                <a:moveTo>
                  <a:pt x="93720" y="19054"/>
                </a:moveTo>
                <a:lnTo>
                  <a:pt x="93720" y="24990"/>
                </a:lnTo>
                <a:lnTo>
                  <a:pt x="87784" y="24990"/>
                </a:lnTo>
                <a:lnTo>
                  <a:pt x="87784" y="19054"/>
                </a:lnTo>
                <a:close/>
                <a:moveTo>
                  <a:pt x="99967" y="19054"/>
                </a:moveTo>
                <a:lnTo>
                  <a:pt x="99967" y="24990"/>
                </a:lnTo>
                <a:lnTo>
                  <a:pt x="94031" y="24990"/>
                </a:lnTo>
                <a:lnTo>
                  <a:pt x="94031" y="19054"/>
                </a:lnTo>
                <a:close/>
                <a:moveTo>
                  <a:pt x="106214" y="19054"/>
                </a:moveTo>
                <a:lnTo>
                  <a:pt x="106214" y="24990"/>
                </a:lnTo>
                <a:lnTo>
                  <a:pt x="100280" y="24990"/>
                </a:lnTo>
                <a:lnTo>
                  <a:pt x="100280" y="19054"/>
                </a:lnTo>
                <a:close/>
                <a:moveTo>
                  <a:pt x="112461" y="19054"/>
                </a:moveTo>
                <a:lnTo>
                  <a:pt x="112461" y="24990"/>
                </a:lnTo>
                <a:lnTo>
                  <a:pt x="106527" y="24990"/>
                </a:lnTo>
                <a:lnTo>
                  <a:pt x="106527" y="19054"/>
                </a:lnTo>
                <a:close/>
                <a:moveTo>
                  <a:pt x="118710" y="19054"/>
                </a:moveTo>
                <a:lnTo>
                  <a:pt x="118710" y="24990"/>
                </a:lnTo>
                <a:lnTo>
                  <a:pt x="112774" y="24990"/>
                </a:lnTo>
                <a:lnTo>
                  <a:pt x="112774" y="19054"/>
                </a:lnTo>
                <a:close/>
                <a:moveTo>
                  <a:pt x="124957" y="19054"/>
                </a:moveTo>
                <a:lnTo>
                  <a:pt x="124957" y="24990"/>
                </a:lnTo>
                <a:lnTo>
                  <a:pt x="119021" y="24990"/>
                </a:lnTo>
                <a:lnTo>
                  <a:pt x="119021" y="19054"/>
                </a:lnTo>
                <a:close/>
                <a:moveTo>
                  <a:pt x="131204" y="19054"/>
                </a:moveTo>
                <a:lnTo>
                  <a:pt x="131204" y="24990"/>
                </a:lnTo>
                <a:lnTo>
                  <a:pt x="125270" y="24990"/>
                </a:lnTo>
                <a:lnTo>
                  <a:pt x="125270" y="19054"/>
                </a:lnTo>
                <a:close/>
                <a:moveTo>
                  <a:pt x="137451" y="19054"/>
                </a:moveTo>
                <a:lnTo>
                  <a:pt x="137451" y="24990"/>
                </a:lnTo>
                <a:lnTo>
                  <a:pt x="131517" y="24990"/>
                </a:lnTo>
                <a:lnTo>
                  <a:pt x="131517" y="19054"/>
                </a:lnTo>
                <a:close/>
                <a:moveTo>
                  <a:pt x="143702" y="19054"/>
                </a:moveTo>
                <a:lnTo>
                  <a:pt x="143702" y="24990"/>
                </a:lnTo>
                <a:lnTo>
                  <a:pt x="137766" y="24990"/>
                </a:lnTo>
                <a:lnTo>
                  <a:pt x="137766" y="19054"/>
                </a:lnTo>
                <a:close/>
                <a:moveTo>
                  <a:pt x="149949" y="19054"/>
                </a:moveTo>
                <a:lnTo>
                  <a:pt x="149949" y="24990"/>
                </a:lnTo>
                <a:lnTo>
                  <a:pt x="144015" y="24990"/>
                </a:lnTo>
                <a:lnTo>
                  <a:pt x="144015" y="19054"/>
                </a:lnTo>
                <a:close/>
                <a:moveTo>
                  <a:pt x="156196" y="19054"/>
                </a:moveTo>
                <a:lnTo>
                  <a:pt x="156196" y="24990"/>
                </a:lnTo>
                <a:lnTo>
                  <a:pt x="150262" y="24990"/>
                </a:lnTo>
                <a:lnTo>
                  <a:pt x="150262" y="19054"/>
                </a:lnTo>
                <a:close/>
                <a:moveTo>
                  <a:pt x="162445" y="19054"/>
                </a:moveTo>
                <a:lnTo>
                  <a:pt x="162445" y="24990"/>
                </a:lnTo>
                <a:lnTo>
                  <a:pt x="156509" y="24990"/>
                </a:lnTo>
                <a:lnTo>
                  <a:pt x="156509" y="19054"/>
                </a:lnTo>
                <a:close/>
                <a:moveTo>
                  <a:pt x="168692" y="19054"/>
                </a:moveTo>
                <a:lnTo>
                  <a:pt x="168692" y="24990"/>
                </a:lnTo>
                <a:lnTo>
                  <a:pt x="162756" y="24990"/>
                </a:lnTo>
                <a:lnTo>
                  <a:pt x="162756" y="19054"/>
                </a:lnTo>
                <a:close/>
                <a:moveTo>
                  <a:pt x="174939" y="19054"/>
                </a:moveTo>
                <a:lnTo>
                  <a:pt x="174939" y="24990"/>
                </a:lnTo>
                <a:lnTo>
                  <a:pt x="169005" y="24990"/>
                </a:lnTo>
                <a:lnTo>
                  <a:pt x="169005" y="19054"/>
                </a:lnTo>
                <a:close/>
                <a:moveTo>
                  <a:pt x="181186" y="19054"/>
                </a:moveTo>
                <a:lnTo>
                  <a:pt x="181186" y="24990"/>
                </a:lnTo>
                <a:lnTo>
                  <a:pt x="175252" y="24990"/>
                </a:lnTo>
                <a:lnTo>
                  <a:pt x="175252" y="19054"/>
                </a:lnTo>
                <a:close/>
                <a:moveTo>
                  <a:pt x="187435" y="19054"/>
                </a:moveTo>
                <a:lnTo>
                  <a:pt x="187435" y="24990"/>
                </a:lnTo>
                <a:lnTo>
                  <a:pt x="181499" y="24990"/>
                </a:lnTo>
                <a:lnTo>
                  <a:pt x="181499" y="19054"/>
                </a:lnTo>
                <a:close/>
                <a:moveTo>
                  <a:pt x="193684" y="19054"/>
                </a:moveTo>
                <a:lnTo>
                  <a:pt x="193684" y="24990"/>
                </a:lnTo>
                <a:lnTo>
                  <a:pt x="187749" y="24990"/>
                </a:lnTo>
                <a:lnTo>
                  <a:pt x="187749" y="19054"/>
                </a:lnTo>
                <a:close/>
                <a:moveTo>
                  <a:pt x="199931" y="19054"/>
                </a:moveTo>
                <a:lnTo>
                  <a:pt x="199931" y="24990"/>
                </a:lnTo>
                <a:lnTo>
                  <a:pt x="193996" y="24990"/>
                </a:lnTo>
                <a:lnTo>
                  <a:pt x="193996" y="19054"/>
                </a:lnTo>
                <a:close/>
                <a:moveTo>
                  <a:pt x="206180" y="19054"/>
                </a:moveTo>
                <a:lnTo>
                  <a:pt x="206180" y="24990"/>
                </a:lnTo>
                <a:lnTo>
                  <a:pt x="200244" y="24990"/>
                </a:lnTo>
                <a:lnTo>
                  <a:pt x="200244" y="19054"/>
                </a:lnTo>
                <a:close/>
                <a:moveTo>
                  <a:pt x="212427" y="19054"/>
                </a:moveTo>
                <a:lnTo>
                  <a:pt x="212427" y="24990"/>
                </a:lnTo>
                <a:lnTo>
                  <a:pt x="206491" y="24990"/>
                </a:lnTo>
                <a:lnTo>
                  <a:pt x="206491" y="19054"/>
                </a:lnTo>
                <a:close/>
                <a:moveTo>
                  <a:pt x="218674" y="19054"/>
                </a:moveTo>
                <a:lnTo>
                  <a:pt x="218674" y="24990"/>
                </a:lnTo>
                <a:lnTo>
                  <a:pt x="212739" y="24990"/>
                </a:lnTo>
                <a:lnTo>
                  <a:pt x="212739" y="19054"/>
                </a:lnTo>
                <a:close/>
                <a:moveTo>
                  <a:pt x="224921" y="19054"/>
                </a:moveTo>
                <a:lnTo>
                  <a:pt x="224921" y="24990"/>
                </a:lnTo>
                <a:lnTo>
                  <a:pt x="218987" y="24990"/>
                </a:lnTo>
                <a:lnTo>
                  <a:pt x="218987" y="19054"/>
                </a:lnTo>
                <a:close/>
                <a:moveTo>
                  <a:pt x="231170" y="19054"/>
                </a:moveTo>
                <a:lnTo>
                  <a:pt x="231170" y="24990"/>
                </a:lnTo>
                <a:lnTo>
                  <a:pt x="225234" y="24990"/>
                </a:lnTo>
                <a:lnTo>
                  <a:pt x="225234" y="19054"/>
                </a:lnTo>
                <a:close/>
                <a:moveTo>
                  <a:pt x="237417" y="19054"/>
                </a:moveTo>
                <a:lnTo>
                  <a:pt x="237417" y="24990"/>
                </a:lnTo>
                <a:lnTo>
                  <a:pt x="231481" y="24990"/>
                </a:lnTo>
                <a:lnTo>
                  <a:pt x="231481" y="19054"/>
                </a:lnTo>
                <a:close/>
                <a:moveTo>
                  <a:pt x="243664" y="19054"/>
                </a:moveTo>
                <a:lnTo>
                  <a:pt x="243664" y="24990"/>
                </a:lnTo>
                <a:lnTo>
                  <a:pt x="237729" y="24990"/>
                </a:lnTo>
                <a:lnTo>
                  <a:pt x="237729" y="19054"/>
                </a:lnTo>
                <a:close/>
                <a:moveTo>
                  <a:pt x="249911" y="19054"/>
                </a:moveTo>
                <a:lnTo>
                  <a:pt x="249911" y="24990"/>
                </a:lnTo>
                <a:lnTo>
                  <a:pt x="243977" y="24990"/>
                </a:lnTo>
                <a:lnTo>
                  <a:pt x="243977" y="19054"/>
                </a:lnTo>
                <a:close/>
                <a:moveTo>
                  <a:pt x="256161" y="19054"/>
                </a:moveTo>
                <a:lnTo>
                  <a:pt x="256161" y="24990"/>
                </a:lnTo>
                <a:lnTo>
                  <a:pt x="250225" y="24990"/>
                </a:lnTo>
                <a:lnTo>
                  <a:pt x="250225" y="19054"/>
                </a:lnTo>
                <a:close/>
                <a:moveTo>
                  <a:pt x="262409" y="19054"/>
                </a:moveTo>
                <a:lnTo>
                  <a:pt x="262409" y="24990"/>
                </a:lnTo>
                <a:lnTo>
                  <a:pt x="256474" y="24990"/>
                </a:lnTo>
                <a:lnTo>
                  <a:pt x="256474" y="19054"/>
                </a:lnTo>
                <a:close/>
                <a:moveTo>
                  <a:pt x="268656" y="19054"/>
                </a:moveTo>
                <a:lnTo>
                  <a:pt x="268656" y="24990"/>
                </a:lnTo>
                <a:lnTo>
                  <a:pt x="262721" y="24990"/>
                </a:lnTo>
                <a:lnTo>
                  <a:pt x="262721" y="19054"/>
                </a:lnTo>
                <a:close/>
                <a:moveTo>
                  <a:pt x="274904" y="19054"/>
                </a:moveTo>
                <a:lnTo>
                  <a:pt x="274904" y="24990"/>
                </a:lnTo>
                <a:lnTo>
                  <a:pt x="268968" y="24990"/>
                </a:lnTo>
                <a:lnTo>
                  <a:pt x="268968" y="19054"/>
                </a:lnTo>
                <a:close/>
                <a:moveTo>
                  <a:pt x="6251" y="25301"/>
                </a:moveTo>
                <a:lnTo>
                  <a:pt x="6251" y="31237"/>
                </a:lnTo>
                <a:lnTo>
                  <a:pt x="315" y="31237"/>
                </a:lnTo>
                <a:lnTo>
                  <a:pt x="315" y="25301"/>
                </a:lnTo>
                <a:close/>
                <a:moveTo>
                  <a:pt x="12498" y="25301"/>
                </a:moveTo>
                <a:lnTo>
                  <a:pt x="12498" y="31237"/>
                </a:lnTo>
                <a:lnTo>
                  <a:pt x="6562" y="31237"/>
                </a:lnTo>
                <a:lnTo>
                  <a:pt x="6562" y="25301"/>
                </a:lnTo>
                <a:close/>
                <a:moveTo>
                  <a:pt x="18745" y="25301"/>
                </a:moveTo>
                <a:lnTo>
                  <a:pt x="18745" y="31237"/>
                </a:lnTo>
                <a:lnTo>
                  <a:pt x="12810" y="31237"/>
                </a:lnTo>
                <a:lnTo>
                  <a:pt x="12810" y="25301"/>
                </a:lnTo>
                <a:close/>
                <a:moveTo>
                  <a:pt x="24992" y="25301"/>
                </a:moveTo>
                <a:lnTo>
                  <a:pt x="24992" y="31237"/>
                </a:lnTo>
                <a:lnTo>
                  <a:pt x="19058" y="31237"/>
                </a:lnTo>
                <a:lnTo>
                  <a:pt x="19058" y="25301"/>
                </a:lnTo>
                <a:close/>
                <a:moveTo>
                  <a:pt x="31241" y="25301"/>
                </a:moveTo>
                <a:lnTo>
                  <a:pt x="31241" y="31237"/>
                </a:lnTo>
                <a:lnTo>
                  <a:pt x="25305" y="31237"/>
                </a:lnTo>
                <a:lnTo>
                  <a:pt x="25305" y="25301"/>
                </a:lnTo>
                <a:close/>
                <a:moveTo>
                  <a:pt x="37489" y="25301"/>
                </a:moveTo>
                <a:lnTo>
                  <a:pt x="37489" y="31237"/>
                </a:lnTo>
                <a:lnTo>
                  <a:pt x="31553" y="31237"/>
                </a:lnTo>
                <a:lnTo>
                  <a:pt x="31553" y="25301"/>
                </a:lnTo>
                <a:close/>
                <a:moveTo>
                  <a:pt x="43737" y="25301"/>
                </a:moveTo>
                <a:lnTo>
                  <a:pt x="43737" y="31237"/>
                </a:lnTo>
                <a:lnTo>
                  <a:pt x="37802" y="31237"/>
                </a:lnTo>
                <a:lnTo>
                  <a:pt x="37802" y="25301"/>
                </a:lnTo>
                <a:close/>
                <a:moveTo>
                  <a:pt x="49985" y="25301"/>
                </a:moveTo>
                <a:lnTo>
                  <a:pt x="49985" y="31237"/>
                </a:lnTo>
                <a:lnTo>
                  <a:pt x="44049" y="31237"/>
                </a:lnTo>
                <a:lnTo>
                  <a:pt x="44049" y="25301"/>
                </a:lnTo>
                <a:close/>
                <a:moveTo>
                  <a:pt x="56232" y="25301"/>
                </a:moveTo>
                <a:lnTo>
                  <a:pt x="56232" y="31237"/>
                </a:lnTo>
                <a:lnTo>
                  <a:pt x="50296" y="31237"/>
                </a:lnTo>
                <a:lnTo>
                  <a:pt x="50296" y="25301"/>
                </a:lnTo>
                <a:close/>
                <a:moveTo>
                  <a:pt x="62480" y="25301"/>
                </a:moveTo>
                <a:lnTo>
                  <a:pt x="62480" y="31237"/>
                </a:lnTo>
                <a:lnTo>
                  <a:pt x="56545" y="31237"/>
                </a:lnTo>
                <a:lnTo>
                  <a:pt x="56545" y="25301"/>
                </a:lnTo>
                <a:close/>
                <a:moveTo>
                  <a:pt x="68727" y="25301"/>
                </a:moveTo>
                <a:lnTo>
                  <a:pt x="68727" y="31237"/>
                </a:lnTo>
                <a:lnTo>
                  <a:pt x="62792" y="31237"/>
                </a:lnTo>
                <a:lnTo>
                  <a:pt x="62792" y="25301"/>
                </a:lnTo>
                <a:close/>
                <a:moveTo>
                  <a:pt x="74975" y="25301"/>
                </a:moveTo>
                <a:lnTo>
                  <a:pt x="74975" y="31237"/>
                </a:lnTo>
                <a:lnTo>
                  <a:pt x="69039" y="31237"/>
                </a:lnTo>
                <a:lnTo>
                  <a:pt x="69039" y="25301"/>
                </a:lnTo>
                <a:close/>
                <a:moveTo>
                  <a:pt x="81223" y="25301"/>
                </a:moveTo>
                <a:lnTo>
                  <a:pt x="81223" y="31237"/>
                </a:lnTo>
                <a:lnTo>
                  <a:pt x="75286" y="31237"/>
                </a:lnTo>
                <a:lnTo>
                  <a:pt x="75286" y="25301"/>
                </a:lnTo>
                <a:close/>
                <a:moveTo>
                  <a:pt x="87470" y="25301"/>
                </a:moveTo>
                <a:lnTo>
                  <a:pt x="87470" y="31237"/>
                </a:lnTo>
                <a:lnTo>
                  <a:pt x="81535" y="31237"/>
                </a:lnTo>
                <a:lnTo>
                  <a:pt x="81535" y="25301"/>
                </a:lnTo>
                <a:close/>
                <a:moveTo>
                  <a:pt x="93720" y="25301"/>
                </a:moveTo>
                <a:lnTo>
                  <a:pt x="93720" y="31237"/>
                </a:lnTo>
                <a:lnTo>
                  <a:pt x="87784" y="31237"/>
                </a:lnTo>
                <a:lnTo>
                  <a:pt x="87784" y="25301"/>
                </a:lnTo>
                <a:close/>
                <a:moveTo>
                  <a:pt x="99967" y="25301"/>
                </a:moveTo>
                <a:lnTo>
                  <a:pt x="99967" y="31237"/>
                </a:lnTo>
                <a:lnTo>
                  <a:pt x="94031" y="31237"/>
                </a:lnTo>
                <a:lnTo>
                  <a:pt x="94031" y="25301"/>
                </a:lnTo>
                <a:close/>
                <a:moveTo>
                  <a:pt x="106214" y="25301"/>
                </a:moveTo>
                <a:lnTo>
                  <a:pt x="106214" y="31237"/>
                </a:lnTo>
                <a:lnTo>
                  <a:pt x="100280" y="31237"/>
                </a:lnTo>
                <a:lnTo>
                  <a:pt x="100280" y="25301"/>
                </a:lnTo>
                <a:close/>
                <a:moveTo>
                  <a:pt x="112461" y="25301"/>
                </a:moveTo>
                <a:lnTo>
                  <a:pt x="112461" y="31237"/>
                </a:lnTo>
                <a:lnTo>
                  <a:pt x="106527" y="31237"/>
                </a:lnTo>
                <a:lnTo>
                  <a:pt x="106527" y="25301"/>
                </a:lnTo>
                <a:close/>
                <a:moveTo>
                  <a:pt x="118710" y="25301"/>
                </a:moveTo>
                <a:lnTo>
                  <a:pt x="118710" y="31237"/>
                </a:lnTo>
                <a:lnTo>
                  <a:pt x="112774" y="31237"/>
                </a:lnTo>
                <a:lnTo>
                  <a:pt x="112774" y="25301"/>
                </a:lnTo>
                <a:close/>
                <a:moveTo>
                  <a:pt x="124957" y="25301"/>
                </a:moveTo>
                <a:lnTo>
                  <a:pt x="124957" y="31237"/>
                </a:lnTo>
                <a:lnTo>
                  <a:pt x="119021" y="31237"/>
                </a:lnTo>
                <a:lnTo>
                  <a:pt x="119021" y="25301"/>
                </a:lnTo>
                <a:close/>
                <a:moveTo>
                  <a:pt x="131204" y="25301"/>
                </a:moveTo>
                <a:lnTo>
                  <a:pt x="131204" y="31237"/>
                </a:lnTo>
                <a:lnTo>
                  <a:pt x="125270" y="31237"/>
                </a:lnTo>
                <a:lnTo>
                  <a:pt x="125270" y="25301"/>
                </a:lnTo>
                <a:close/>
                <a:moveTo>
                  <a:pt x="137451" y="25301"/>
                </a:moveTo>
                <a:lnTo>
                  <a:pt x="137451" y="31237"/>
                </a:lnTo>
                <a:lnTo>
                  <a:pt x="131517" y="31237"/>
                </a:lnTo>
                <a:lnTo>
                  <a:pt x="131517" y="25301"/>
                </a:lnTo>
                <a:close/>
                <a:moveTo>
                  <a:pt x="143702" y="25301"/>
                </a:moveTo>
                <a:lnTo>
                  <a:pt x="143702" y="31237"/>
                </a:lnTo>
                <a:lnTo>
                  <a:pt x="137766" y="31237"/>
                </a:lnTo>
                <a:lnTo>
                  <a:pt x="137766" y="25301"/>
                </a:lnTo>
                <a:close/>
                <a:moveTo>
                  <a:pt x="149949" y="25301"/>
                </a:moveTo>
                <a:lnTo>
                  <a:pt x="149949" y="31237"/>
                </a:lnTo>
                <a:lnTo>
                  <a:pt x="144015" y="31237"/>
                </a:lnTo>
                <a:lnTo>
                  <a:pt x="144015" y="25301"/>
                </a:lnTo>
                <a:close/>
                <a:moveTo>
                  <a:pt x="156196" y="25301"/>
                </a:moveTo>
                <a:lnTo>
                  <a:pt x="156196" y="31237"/>
                </a:lnTo>
                <a:lnTo>
                  <a:pt x="150262" y="31237"/>
                </a:lnTo>
                <a:lnTo>
                  <a:pt x="150262" y="25301"/>
                </a:lnTo>
                <a:close/>
                <a:moveTo>
                  <a:pt x="162445" y="25301"/>
                </a:moveTo>
                <a:lnTo>
                  <a:pt x="162445" y="31237"/>
                </a:lnTo>
                <a:lnTo>
                  <a:pt x="156509" y="31237"/>
                </a:lnTo>
                <a:lnTo>
                  <a:pt x="156509" y="25301"/>
                </a:lnTo>
                <a:close/>
                <a:moveTo>
                  <a:pt x="168692" y="25301"/>
                </a:moveTo>
                <a:lnTo>
                  <a:pt x="168692" y="31237"/>
                </a:lnTo>
                <a:lnTo>
                  <a:pt x="162756" y="31237"/>
                </a:lnTo>
                <a:lnTo>
                  <a:pt x="162756" y="25301"/>
                </a:lnTo>
                <a:close/>
                <a:moveTo>
                  <a:pt x="174939" y="25301"/>
                </a:moveTo>
                <a:lnTo>
                  <a:pt x="174939" y="31237"/>
                </a:lnTo>
                <a:lnTo>
                  <a:pt x="169005" y="31237"/>
                </a:lnTo>
                <a:lnTo>
                  <a:pt x="169005" y="25301"/>
                </a:lnTo>
                <a:close/>
                <a:moveTo>
                  <a:pt x="181186" y="25301"/>
                </a:moveTo>
                <a:lnTo>
                  <a:pt x="181186" y="31237"/>
                </a:lnTo>
                <a:lnTo>
                  <a:pt x="175252" y="31237"/>
                </a:lnTo>
                <a:lnTo>
                  <a:pt x="175252" y="25301"/>
                </a:lnTo>
                <a:close/>
                <a:moveTo>
                  <a:pt x="187435" y="25301"/>
                </a:moveTo>
                <a:lnTo>
                  <a:pt x="187435" y="31237"/>
                </a:lnTo>
                <a:lnTo>
                  <a:pt x="181499" y="31237"/>
                </a:lnTo>
                <a:lnTo>
                  <a:pt x="181499" y="25301"/>
                </a:lnTo>
                <a:close/>
                <a:moveTo>
                  <a:pt x="193684" y="25301"/>
                </a:moveTo>
                <a:lnTo>
                  <a:pt x="193684" y="31237"/>
                </a:lnTo>
                <a:lnTo>
                  <a:pt x="187749" y="31237"/>
                </a:lnTo>
                <a:lnTo>
                  <a:pt x="187749" y="25301"/>
                </a:lnTo>
                <a:close/>
                <a:moveTo>
                  <a:pt x="199931" y="25301"/>
                </a:moveTo>
                <a:lnTo>
                  <a:pt x="199931" y="31237"/>
                </a:lnTo>
                <a:lnTo>
                  <a:pt x="193996" y="31237"/>
                </a:lnTo>
                <a:lnTo>
                  <a:pt x="193996" y="25301"/>
                </a:lnTo>
                <a:close/>
                <a:moveTo>
                  <a:pt x="206180" y="25301"/>
                </a:moveTo>
                <a:lnTo>
                  <a:pt x="206180" y="31237"/>
                </a:lnTo>
                <a:lnTo>
                  <a:pt x="200244" y="31237"/>
                </a:lnTo>
                <a:lnTo>
                  <a:pt x="200244" y="25301"/>
                </a:lnTo>
                <a:close/>
                <a:moveTo>
                  <a:pt x="212427" y="25301"/>
                </a:moveTo>
                <a:lnTo>
                  <a:pt x="212427" y="31237"/>
                </a:lnTo>
                <a:lnTo>
                  <a:pt x="206491" y="31237"/>
                </a:lnTo>
                <a:lnTo>
                  <a:pt x="206491" y="25301"/>
                </a:lnTo>
                <a:close/>
                <a:moveTo>
                  <a:pt x="218674" y="25301"/>
                </a:moveTo>
                <a:lnTo>
                  <a:pt x="218674" y="31237"/>
                </a:lnTo>
                <a:lnTo>
                  <a:pt x="212739" y="31237"/>
                </a:lnTo>
                <a:lnTo>
                  <a:pt x="212739" y="25301"/>
                </a:lnTo>
                <a:close/>
                <a:moveTo>
                  <a:pt x="224921" y="25301"/>
                </a:moveTo>
                <a:lnTo>
                  <a:pt x="224921" y="31237"/>
                </a:lnTo>
                <a:lnTo>
                  <a:pt x="218987" y="31237"/>
                </a:lnTo>
                <a:lnTo>
                  <a:pt x="218987" y="25301"/>
                </a:lnTo>
                <a:close/>
                <a:moveTo>
                  <a:pt x="231170" y="25301"/>
                </a:moveTo>
                <a:lnTo>
                  <a:pt x="231170" y="31237"/>
                </a:lnTo>
                <a:lnTo>
                  <a:pt x="225234" y="31237"/>
                </a:lnTo>
                <a:lnTo>
                  <a:pt x="225234" y="25301"/>
                </a:lnTo>
                <a:close/>
                <a:moveTo>
                  <a:pt x="237417" y="25301"/>
                </a:moveTo>
                <a:lnTo>
                  <a:pt x="237417" y="31237"/>
                </a:lnTo>
                <a:lnTo>
                  <a:pt x="231481" y="31237"/>
                </a:lnTo>
                <a:lnTo>
                  <a:pt x="231481" y="25301"/>
                </a:lnTo>
                <a:close/>
                <a:moveTo>
                  <a:pt x="243664" y="25301"/>
                </a:moveTo>
                <a:lnTo>
                  <a:pt x="243664" y="31237"/>
                </a:lnTo>
                <a:lnTo>
                  <a:pt x="237729" y="31237"/>
                </a:lnTo>
                <a:lnTo>
                  <a:pt x="237729" y="25301"/>
                </a:lnTo>
                <a:close/>
                <a:moveTo>
                  <a:pt x="249911" y="25301"/>
                </a:moveTo>
                <a:lnTo>
                  <a:pt x="249911" y="31237"/>
                </a:lnTo>
                <a:lnTo>
                  <a:pt x="243977" y="31237"/>
                </a:lnTo>
                <a:lnTo>
                  <a:pt x="243977" y="25301"/>
                </a:lnTo>
                <a:close/>
                <a:moveTo>
                  <a:pt x="256161" y="25301"/>
                </a:moveTo>
                <a:lnTo>
                  <a:pt x="256161" y="31237"/>
                </a:lnTo>
                <a:lnTo>
                  <a:pt x="250225" y="31237"/>
                </a:lnTo>
                <a:lnTo>
                  <a:pt x="250225" y="25301"/>
                </a:lnTo>
                <a:close/>
                <a:moveTo>
                  <a:pt x="262409" y="25301"/>
                </a:moveTo>
                <a:lnTo>
                  <a:pt x="262409" y="31237"/>
                </a:lnTo>
                <a:lnTo>
                  <a:pt x="256474" y="31237"/>
                </a:lnTo>
                <a:lnTo>
                  <a:pt x="256474" y="25301"/>
                </a:lnTo>
                <a:close/>
                <a:moveTo>
                  <a:pt x="268656" y="25301"/>
                </a:moveTo>
                <a:lnTo>
                  <a:pt x="268656" y="31237"/>
                </a:lnTo>
                <a:lnTo>
                  <a:pt x="262721" y="31237"/>
                </a:lnTo>
                <a:lnTo>
                  <a:pt x="262721" y="25301"/>
                </a:lnTo>
                <a:close/>
                <a:moveTo>
                  <a:pt x="274904" y="25301"/>
                </a:moveTo>
                <a:lnTo>
                  <a:pt x="274904" y="31237"/>
                </a:lnTo>
                <a:lnTo>
                  <a:pt x="268968" y="31237"/>
                </a:lnTo>
                <a:lnTo>
                  <a:pt x="268968" y="25301"/>
                </a:lnTo>
                <a:close/>
                <a:moveTo>
                  <a:pt x="6251" y="31548"/>
                </a:moveTo>
                <a:lnTo>
                  <a:pt x="6251" y="31550"/>
                </a:lnTo>
                <a:lnTo>
                  <a:pt x="6251" y="37484"/>
                </a:lnTo>
                <a:lnTo>
                  <a:pt x="315" y="37484"/>
                </a:lnTo>
                <a:lnTo>
                  <a:pt x="315" y="31548"/>
                </a:lnTo>
                <a:close/>
                <a:moveTo>
                  <a:pt x="12498" y="31548"/>
                </a:moveTo>
                <a:lnTo>
                  <a:pt x="12498" y="31550"/>
                </a:lnTo>
                <a:lnTo>
                  <a:pt x="12498" y="37484"/>
                </a:lnTo>
                <a:lnTo>
                  <a:pt x="6562" y="37484"/>
                </a:lnTo>
                <a:lnTo>
                  <a:pt x="6562" y="31548"/>
                </a:lnTo>
                <a:close/>
                <a:moveTo>
                  <a:pt x="18745" y="31548"/>
                </a:moveTo>
                <a:lnTo>
                  <a:pt x="18745" y="31550"/>
                </a:lnTo>
                <a:lnTo>
                  <a:pt x="18745" y="37484"/>
                </a:lnTo>
                <a:lnTo>
                  <a:pt x="12810" y="37484"/>
                </a:lnTo>
                <a:lnTo>
                  <a:pt x="12810" y="31548"/>
                </a:lnTo>
                <a:close/>
                <a:moveTo>
                  <a:pt x="24992" y="31548"/>
                </a:moveTo>
                <a:lnTo>
                  <a:pt x="24992" y="31550"/>
                </a:lnTo>
                <a:lnTo>
                  <a:pt x="24992" y="37484"/>
                </a:lnTo>
                <a:lnTo>
                  <a:pt x="19058" y="37484"/>
                </a:lnTo>
                <a:lnTo>
                  <a:pt x="19058" y="31548"/>
                </a:lnTo>
                <a:close/>
                <a:moveTo>
                  <a:pt x="31242" y="31548"/>
                </a:moveTo>
                <a:lnTo>
                  <a:pt x="31242" y="31550"/>
                </a:lnTo>
                <a:lnTo>
                  <a:pt x="31242" y="37484"/>
                </a:lnTo>
                <a:lnTo>
                  <a:pt x="25305" y="37484"/>
                </a:lnTo>
                <a:lnTo>
                  <a:pt x="25305" y="31548"/>
                </a:lnTo>
                <a:close/>
                <a:moveTo>
                  <a:pt x="162445" y="31548"/>
                </a:moveTo>
                <a:lnTo>
                  <a:pt x="162445" y="31550"/>
                </a:lnTo>
                <a:lnTo>
                  <a:pt x="162445" y="37484"/>
                </a:lnTo>
                <a:lnTo>
                  <a:pt x="156509" y="37484"/>
                </a:lnTo>
                <a:lnTo>
                  <a:pt x="156509" y="31548"/>
                </a:lnTo>
                <a:close/>
                <a:moveTo>
                  <a:pt x="168692" y="31548"/>
                </a:moveTo>
                <a:lnTo>
                  <a:pt x="168692" y="31550"/>
                </a:lnTo>
                <a:lnTo>
                  <a:pt x="168692" y="37484"/>
                </a:lnTo>
                <a:lnTo>
                  <a:pt x="162756" y="37484"/>
                </a:lnTo>
                <a:lnTo>
                  <a:pt x="162756" y="31548"/>
                </a:lnTo>
                <a:close/>
                <a:moveTo>
                  <a:pt x="174939" y="31548"/>
                </a:moveTo>
                <a:lnTo>
                  <a:pt x="174939" y="31550"/>
                </a:lnTo>
                <a:lnTo>
                  <a:pt x="174939" y="37484"/>
                </a:lnTo>
                <a:lnTo>
                  <a:pt x="169005" y="37484"/>
                </a:lnTo>
                <a:lnTo>
                  <a:pt x="169005" y="31548"/>
                </a:lnTo>
                <a:close/>
                <a:moveTo>
                  <a:pt x="181186" y="31548"/>
                </a:moveTo>
                <a:lnTo>
                  <a:pt x="181186" y="31550"/>
                </a:lnTo>
                <a:lnTo>
                  <a:pt x="181186" y="37484"/>
                </a:lnTo>
                <a:lnTo>
                  <a:pt x="175252" y="37484"/>
                </a:lnTo>
                <a:lnTo>
                  <a:pt x="175252" y="31548"/>
                </a:lnTo>
                <a:close/>
                <a:moveTo>
                  <a:pt x="187435" y="31548"/>
                </a:moveTo>
                <a:lnTo>
                  <a:pt x="187435" y="31550"/>
                </a:lnTo>
                <a:lnTo>
                  <a:pt x="187435" y="37484"/>
                </a:lnTo>
                <a:lnTo>
                  <a:pt x="181499" y="37484"/>
                </a:lnTo>
                <a:lnTo>
                  <a:pt x="181499" y="31548"/>
                </a:lnTo>
                <a:close/>
                <a:moveTo>
                  <a:pt x="37489" y="31552"/>
                </a:moveTo>
                <a:lnTo>
                  <a:pt x="37489" y="37486"/>
                </a:lnTo>
                <a:lnTo>
                  <a:pt x="31553" y="37486"/>
                </a:lnTo>
                <a:lnTo>
                  <a:pt x="31553" y="31552"/>
                </a:lnTo>
                <a:close/>
                <a:moveTo>
                  <a:pt x="43737" y="31552"/>
                </a:moveTo>
                <a:lnTo>
                  <a:pt x="43737" y="37486"/>
                </a:lnTo>
                <a:lnTo>
                  <a:pt x="37802" y="37486"/>
                </a:lnTo>
                <a:lnTo>
                  <a:pt x="37802" y="31552"/>
                </a:lnTo>
                <a:close/>
                <a:moveTo>
                  <a:pt x="49985" y="31552"/>
                </a:moveTo>
                <a:lnTo>
                  <a:pt x="49985" y="37486"/>
                </a:lnTo>
                <a:lnTo>
                  <a:pt x="44049" y="37486"/>
                </a:lnTo>
                <a:lnTo>
                  <a:pt x="44049" y="31552"/>
                </a:lnTo>
                <a:close/>
                <a:moveTo>
                  <a:pt x="56232" y="31552"/>
                </a:moveTo>
                <a:lnTo>
                  <a:pt x="56232" y="37486"/>
                </a:lnTo>
                <a:lnTo>
                  <a:pt x="50296" y="37486"/>
                </a:lnTo>
                <a:lnTo>
                  <a:pt x="50296" y="31552"/>
                </a:lnTo>
                <a:close/>
                <a:moveTo>
                  <a:pt x="62480" y="31552"/>
                </a:moveTo>
                <a:lnTo>
                  <a:pt x="62480" y="37486"/>
                </a:lnTo>
                <a:lnTo>
                  <a:pt x="56545" y="37486"/>
                </a:lnTo>
                <a:lnTo>
                  <a:pt x="56545" y="31552"/>
                </a:lnTo>
                <a:close/>
                <a:moveTo>
                  <a:pt x="68727" y="31552"/>
                </a:moveTo>
                <a:lnTo>
                  <a:pt x="68727" y="37486"/>
                </a:lnTo>
                <a:lnTo>
                  <a:pt x="62792" y="37486"/>
                </a:lnTo>
                <a:lnTo>
                  <a:pt x="62792" y="31552"/>
                </a:lnTo>
                <a:close/>
                <a:moveTo>
                  <a:pt x="74975" y="31552"/>
                </a:moveTo>
                <a:lnTo>
                  <a:pt x="74975" y="37486"/>
                </a:lnTo>
                <a:lnTo>
                  <a:pt x="69039" y="37486"/>
                </a:lnTo>
                <a:lnTo>
                  <a:pt x="69039" y="31552"/>
                </a:lnTo>
                <a:close/>
                <a:moveTo>
                  <a:pt x="81223" y="31552"/>
                </a:moveTo>
                <a:lnTo>
                  <a:pt x="81223" y="37486"/>
                </a:lnTo>
                <a:lnTo>
                  <a:pt x="75286" y="37486"/>
                </a:lnTo>
                <a:lnTo>
                  <a:pt x="75286" y="31552"/>
                </a:lnTo>
                <a:close/>
                <a:moveTo>
                  <a:pt x="87470" y="31552"/>
                </a:moveTo>
                <a:lnTo>
                  <a:pt x="87470" y="37486"/>
                </a:lnTo>
                <a:lnTo>
                  <a:pt x="81535" y="37486"/>
                </a:lnTo>
                <a:lnTo>
                  <a:pt x="81535" y="31552"/>
                </a:lnTo>
                <a:close/>
                <a:moveTo>
                  <a:pt x="93720" y="31552"/>
                </a:moveTo>
                <a:lnTo>
                  <a:pt x="93720" y="37486"/>
                </a:lnTo>
                <a:lnTo>
                  <a:pt x="87784" y="37486"/>
                </a:lnTo>
                <a:lnTo>
                  <a:pt x="87784" y="31552"/>
                </a:lnTo>
                <a:close/>
                <a:moveTo>
                  <a:pt x="99967" y="31552"/>
                </a:moveTo>
                <a:lnTo>
                  <a:pt x="99967" y="37486"/>
                </a:lnTo>
                <a:lnTo>
                  <a:pt x="94031" y="37486"/>
                </a:lnTo>
                <a:lnTo>
                  <a:pt x="94031" y="31552"/>
                </a:lnTo>
                <a:close/>
                <a:moveTo>
                  <a:pt x="106214" y="31552"/>
                </a:moveTo>
                <a:lnTo>
                  <a:pt x="106214" y="37486"/>
                </a:lnTo>
                <a:lnTo>
                  <a:pt x="100280" y="37486"/>
                </a:lnTo>
                <a:lnTo>
                  <a:pt x="100280" y="31552"/>
                </a:lnTo>
                <a:close/>
                <a:moveTo>
                  <a:pt x="112461" y="31552"/>
                </a:moveTo>
                <a:lnTo>
                  <a:pt x="112461" y="37486"/>
                </a:lnTo>
                <a:lnTo>
                  <a:pt x="106527" y="37486"/>
                </a:lnTo>
                <a:lnTo>
                  <a:pt x="106527" y="31552"/>
                </a:lnTo>
                <a:close/>
                <a:moveTo>
                  <a:pt x="118710" y="31552"/>
                </a:moveTo>
                <a:lnTo>
                  <a:pt x="118710" y="37486"/>
                </a:lnTo>
                <a:lnTo>
                  <a:pt x="112774" y="37486"/>
                </a:lnTo>
                <a:lnTo>
                  <a:pt x="112774" y="31552"/>
                </a:lnTo>
                <a:close/>
                <a:moveTo>
                  <a:pt x="124957" y="31552"/>
                </a:moveTo>
                <a:lnTo>
                  <a:pt x="124957" y="37486"/>
                </a:lnTo>
                <a:lnTo>
                  <a:pt x="119021" y="37486"/>
                </a:lnTo>
                <a:lnTo>
                  <a:pt x="119021" y="31552"/>
                </a:lnTo>
                <a:close/>
                <a:moveTo>
                  <a:pt x="131204" y="31552"/>
                </a:moveTo>
                <a:lnTo>
                  <a:pt x="131204" y="37486"/>
                </a:lnTo>
                <a:lnTo>
                  <a:pt x="125270" y="37486"/>
                </a:lnTo>
                <a:lnTo>
                  <a:pt x="125270" y="31552"/>
                </a:lnTo>
                <a:close/>
                <a:moveTo>
                  <a:pt x="137451" y="31552"/>
                </a:moveTo>
                <a:lnTo>
                  <a:pt x="137451" y="37486"/>
                </a:lnTo>
                <a:lnTo>
                  <a:pt x="131517" y="37486"/>
                </a:lnTo>
                <a:lnTo>
                  <a:pt x="131517" y="31552"/>
                </a:lnTo>
                <a:close/>
                <a:moveTo>
                  <a:pt x="143702" y="31552"/>
                </a:moveTo>
                <a:lnTo>
                  <a:pt x="143702" y="37486"/>
                </a:lnTo>
                <a:lnTo>
                  <a:pt x="137766" y="37486"/>
                </a:lnTo>
                <a:lnTo>
                  <a:pt x="137766" y="31552"/>
                </a:lnTo>
                <a:close/>
                <a:moveTo>
                  <a:pt x="149949" y="31552"/>
                </a:moveTo>
                <a:lnTo>
                  <a:pt x="149949" y="37486"/>
                </a:lnTo>
                <a:lnTo>
                  <a:pt x="144015" y="37486"/>
                </a:lnTo>
                <a:lnTo>
                  <a:pt x="144015" y="31552"/>
                </a:lnTo>
                <a:close/>
                <a:moveTo>
                  <a:pt x="156196" y="31552"/>
                </a:moveTo>
                <a:lnTo>
                  <a:pt x="156196" y="37486"/>
                </a:lnTo>
                <a:lnTo>
                  <a:pt x="150262" y="37486"/>
                </a:lnTo>
                <a:lnTo>
                  <a:pt x="150262" y="31552"/>
                </a:lnTo>
                <a:close/>
                <a:moveTo>
                  <a:pt x="193684" y="31552"/>
                </a:moveTo>
                <a:lnTo>
                  <a:pt x="193684" y="37486"/>
                </a:lnTo>
                <a:lnTo>
                  <a:pt x="187749" y="37486"/>
                </a:lnTo>
                <a:lnTo>
                  <a:pt x="187749" y="31552"/>
                </a:lnTo>
                <a:close/>
                <a:moveTo>
                  <a:pt x="199931" y="31552"/>
                </a:moveTo>
                <a:lnTo>
                  <a:pt x="199931" y="37486"/>
                </a:lnTo>
                <a:lnTo>
                  <a:pt x="193996" y="37486"/>
                </a:lnTo>
                <a:lnTo>
                  <a:pt x="193996" y="31552"/>
                </a:lnTo>
                <a:close/>
                <a:moveTo>
                  <a:pt x="206180" y="31552"/>
                </a:moveTo>
                <a:lnTo>
                  <a:pt x="206180" y="37486"/>
                </a:lnTo>
                <a:lnTo>
                  <a:pt x="200244" y="37486"/>
                </a:lnTo>
                <a:lnTo>
                  <a:pt x="200244" y="31552"/>
                </a:lnTo>
                <a:close/>
                <a:moveTo>
                  <a:pt x="212427" y="31552"/>
                </a:moveTo>
                <a:lnTo>
                  <a:pt x="212427" y="37486"/>
                </a:lnTo>
                <a:lnTo>
                  <a:pt x="206491" y="37486"/>
                </a:lnTo>
                <a:lnTo>
                  <a:pt x="206491" y="31552"/>
                </a:lnTo>
                <a:close/>
                <a:moveTo>
                  <a:pt x="218674" y="31552"/>
                </a:moveTo>
                <a:lnTo>
                  <a:pt x="218674" y="37486"/>
                </a:lnTo>
                <a:lnTo>
                  <a:pt x="212739" y="37486"/>
                </a:lnTo>
                <a:lnTo>
                  <a:pt x="212739" y="31552"/>
                </a:lnTo>
                <a:close/>
                <a:moveTo>
                  <a:pt x="224921" y="31552"/>
                </a:moveTo>
                <a:lnTo>
                  <a:pt x="224921" y="37486"/>
                </a:lnTo>
                <a:lnTo>
                  <a:pt x="218987" y="37486"/>
                </a:lnTo>
                <a:lnTo>
                  <a:pt x="218987" y="31552"/>
                </a:lnTo>
                <a:close/>
                <a:moveTo>
                  <a:pt x="231170" y="31552"/>
                </a:moveTo>
                <a:lnTo>
                  <a:pt x="231170" y="37486"/>
                </a:lnTo>
                <a:lnTo>
                  <a:pt x="225234" y="37486"/>
                </a:lnTo>
                <a:lnTo>
                  <a:pt x="225234" y="31552"/>
                </a:lnTo>
                <a:close/>
                <a:moveTo>
                  <a:pt x="237417" y="31552"/>
                </a:moveTo>
                <a:lnTo>
                  <a:pt x="237417" y="37486"/>
                </a:lnTo>
                <a:lnTo>
                  <a:pt x="231481" y="37486"/>
                </a:lnTo>
                <a:lnTo>
                  <a:pt x="231481" y="31552"/>
                </a:lnTo>
                <a:close/>
                <a:moveTo>
                  <a:pt x="243664" y="31552"/>
                </a:moveTo>
                <a:lnTo>
                  <a:pt x="243664" y="37486"/>
                </a:lnTo>
                <a:lnTo>
                  <a:pt x="237729" y="37486"/>
                </a:lnTo>
                <a:lnTo>
                  <a:pt x="237729" y="31552"/>
                </a:lnTo>
                <a:close/>
                <a:moveTo>
                  <a:pt x="249911" y="31552"/>
                </a:moveTo>
                <a:lnTo>
                  <a:pt x="249911" y="37486"/>
                </a:lnTo>
                <a:lnTo>
                  <a:pt x="243977" y="37486"/>
                </a:lnTo>
                <a:lnTo>
                  <a:pt x="243977" y="31552"/>
                </a:lnTo>
                <a:close/>
                <a:moveTo>
                  <a:pt x="256161" y="31552"/>
                </a:moveTo>
                <a:lnTo>
                  <a:pt x="256161" y="37486"/>
                </a:lnTo>
                <a:lnTo>
                  <a:pt x="250225" y="37486"/>
                </a:lnTo>
                <a:lnTo>
                  <a:pt x="250225" y="31552"/>
                </a:lnTo>
                <a:close/>
                <a:moveTo>
                  <a:pt x="262409" y="31552"/>
                </a:moveTo>
                <a:lnTo>
                  <a:pt x="262409" y="37486"/>
                </a:lnTo>
                <a:lnTo>
                  <a:pt x="256474" y="37486"/>
                </a:lnTo>
                <a:lnTo>
                  <a:pt x="256474" y="31552"/>
                </a:lnTo>
                <a:close/>
                <a:moveTo>
                  <a:pt x="268656" y="31552"/>
                </a:moveTo>
                <a:lnTo>
                  <a:pt x="268656" y="37486"/>
                </a:lnTo>
                <a:lnTo>
                  <a:pt x="262721" y="37486"/>
                </a:lnTo>
                <a:lnTo>
                  <a:pt x="262721" y="31552"/>
                </a:lnTo>
                <a:close/>
                <a:moveTo>
                  <a:pt x="274904" y="31552"/>
                </a:moveTo>
                <a:lnTo>
                  <a:pt x="274904" y="37486"/>
                </a:lnTo>
                <a:lnTo>
                  <a:pt x="268968" y="37486"/>
                </a:lnTo>
                <a:lnTo>
                  <a:pt x="268968" y="31552"/>
                </a:lnTo>
                <a:close/>
                <a:moveTo>
                  <a:pt x="6251" y="37799"/>
                </a:moveTo>
                <a:lnTo>
                  <a:pt x="6251" y="43735"/>
                </a:lnTo>
                <a:lnTo>
                  <a:pt x="315" y="43735"/>
                </a:lnTo>
                <a:lnTo>
                  <a:pt x="315" y="37799"/>
                </a:lnTo>
                <a:close/>
                <a:moveTo>
                  <a:pt x="12498" y="37799"/>
                </a:moveTo>
                <a:lnTo>
                  <a:pt x="12498" y="43735"/>
                </a:lnTo>
                <a:lnTo>
                  <a:pt x="6562" y="43735"/>
                </a:lnTo>
                <a:lnTo>
                  <a:pt x="6562" y="37799"/>
                </a:lnTo>
                <a:close/>
                <a:moveTo>
                  <a:pt x="18745" y="37799"/>
                </a:moveTo>
                <a:lnTo>
                  <a:pt x="18745" y="43735"/>
                </a:lnTo>
                <a:lnTo>
                  <a:pt x="12810" y="43735"/>
                </a:lnTo>
                <a:lnTo>
                  <a:pt x="12810" y="37799"/>
                </a:lnTo>
                <a:close/>
                <a:moveTo>
                  <a:pt x="24992" y="37799"/>
                </a:moveTo>
                <a:lnTo>
                  <a:pt x="24992" y="43735"/>
                </a:lnTo>
                <a:lnTo>
                  <a:pt x="19058" y="43735"/>
                </a:lnTo>
                <a:lnTo>
                  <a:pt x="19058" y="37799"/>
                </a:lnTo>
                <a:close/>
                <a:moveTo>
                  <a:pt x="31242" y="37799"/>
                </a:moveTo>
                <a:lnTo>
                  <a:pt x="31242" y="43735"/>
                </a:lnTo>
                <a:lnTo>
                  <a:pt x="25305" y="43735"/>
                </a:lnTo>
                <a:lnTo>
                  <a:pt x="25305" y="37799"/>
                </a:lnTo>
                <a:close/>
                <a:moveTo>
                  <a:pt x="37489" y="37799"/>
                </a:moveTo>
                <a:lnTo>
                  <a:pt x="37489" y="43735"/>
                </a:lnTo>
                <a:lnTo>
                  <a:pt x="31553" y="43735"/>
                </a:lnTo>
                <a:lnTo>
                  <a:pt x="31553" y="37799"/>
                </a:lnTo>
                <a:close/>
                <a:moveTo>
                  <a:pt x="43737" y="37799"/>
                </a:moveTo>
                <a:lnTo>
                  <a:pt x="43737" y="43735"/>
                </a:lnTo>
                <a:lnTo>
                  <a:pt x="37802" y="43735"/>
                </a:lnTo>
                <a:lnTo>
                  <a:pt x="37802" y="37799"/>
                </a:lnTo>
                <a:close/>
                <a:moveTo>
                  <a:pt x="49985" y="37799"/>
                </a:moveTo>
                <a:lnTo>
                  <a:pt x="49985" y="43735"/>
                </a:lnTo>
                <a:lnTo>
                  <a:pt x="44049" y="43735"/>
                </a:lnTo>
                <a:lnTo>
                  <a:pt x="44049" y="37799"/>
                </a:lnTo>
                <a:close/>
                <a:moveTo>
                  <a:pt x="56232" y="37799"/>
                </a:moveTo>
                <a:lnTo>
                  <a:pt x="56232" y="43735"/>
                </a:lnTo>
                <a:lnTo>
                  <a:pt x="50296" y="43735"/>
                </a:lnTo>
                <a:lnTo>
                  <a:pt x="50296" y="37799"/>
                </a:lnTo>
                <a:close/>
                <a:moveTo>
                  <a:pt x="62480" y="37799"/>
                </a:moveTo>
                <a:lnTo>
                  <a:pt x="62480" y="43735"/>
                </a:lnTo>
                <a:lnTo>
                  <a:pt x="56545" y="43735"/>
                </a:lnTo>
                <a:lnTo>
                  <a:pt x="56545" y="37799"/>
                </a:lnTo>
                <a:close/>
                <a:moveTo>
                  <a:pt x="68727" y="37799"/>
                </a:moveTo>
                <a:lnTo>
                  <a:pt x="68727" y="43735"/>
                </a:lnTo>
                <a:lnTo>
                  <a:pt x="62792" y="43735"/>
                </a:lnTo>
                <a:lnTo>
                  <a:pt x="62792" y="37799"/>
                </a:lnTo>
                <a:close/>
                <a:moveTo>
                  <a:pt x="74975" y="37799"/>
                </a:moveTo>
                <a:lnTo>
                  <a:pt x="74975" y="43735"/>
                </a:lnTo>
                <a:lnTo>
                  <a:pt x="69039" y="43735"/>
                </a:lnTo>
                <a:lnTo>
                  <a:pt x="69039" y="37799"/>
                </a:lnTo>
                <a:close/>
                <a:moveTo>
                  <a:pt x="81223" y="37799"/>
                </a:moveTo>
                <a:lnTo>
                  <a:pt x="81223" y="43735"/>
                </a:lnTo>
                <a:lnTo>
                  <a:pt x="75286" y="43735"/>
                </a:lnTo>
                <a:lnTo>
                  <a:pt x="75286" y="37799"/>
                </a:lnTo>
                <a:close/>
                <a:moveTo>
                  <a:pt x="87470" y="37799"/>
                </a:moveTo>
                <a:lnTo>
                  <a:pt x="87470" y="43735"/>
                </a:lnTo>
                <a:lnTo>
                  <a:pt x="81535" y="43735"/>
                </a:lnTo>
                <a:lnTo>
                  <a:pt x="81535" y="37799"/>
                </a:lnTo>
                <a:close/>
                <a:moveTo>
                  <a:pt x="93720" y="37799"/>
                </a:moveTo>
                <a:lnTo>
                  <a:pt x="93720" y="43735"/>
                </a:lnTo>
                <a:lnTo>
                  <a:pt x="87784" y="43735"/>
                </a:lnTo>
                <a:lnTo>
                  <a:pt x="87784" y="37799"/>
                </a:lnTo>
                <a:close/>
                <a:moveTo>
                  <a:pt x="99967" y="37799"/>
                </a:moveTo>
                <a:lnTo>
                  <a:pt x="99967" y="43735"/>
                </a:lnTo>
                <a:lnTo>
                  <a:pt x="94031" y="43735"/>
                </a:lnTo>
                <a:lnTo>
                  <a:pt x="94031" y="37799"/>
                </a:lnTo>
                <a:close/>
                <a:moveTo>
                  <a:pt x="106214" y="37799"/>
                </a:moveTo>
                <a:lnTo>
                  <a:pt x="106214" y="43735"/>
                </a:lnTo>
                <a:lnTo>
                  <a:pt x="100280" y="43735"/>
                </a:lnTo>
                <a:lnTo>
                  <a:pt x="100280" y="37799"/>
                </a:lnTo>
                <a:close/>
                <a:moveTo>
                  <a:pt x="112461" y="37799"/>
                </a:moveTo>
                <a:lnTo>
                  <a:pt x="112461" y="43735"/>
                </a:lnTo>
                <a:lnTo>
                  <a:pt x="106527" y="43735"/>
                </a:lnTo>
                <a:lnTo>
                  <a:pt x="106527" y="37799"/>
                </a:lnTo>
                <a:close/>
                <a:moveTo>
                  <a:pt x="118710" y="37799"/>
                </a:moveTo>
                <a:lnTo>
                  <a:pt x="118710" y="43735"/>
                </a:lnTo>
                <a:lnTo>
                  <a:pt x="112774" y="43735"/>
                </a:lnTo>
                <a:lnTo>
                  <a:pt x="112774" y="37799"/>
                </a:lnTo>
                <a:close/>
                <a:moveTo>
                  <a:pt x="124957" y="37799"/>
                </a:moveTo>
                <a:lnTo>
                  <a:pt x="124957" y="43735"/>
                </a:lnTo>
                <a:lnTo>
                  <a:pt x="119021" y="43735"/>
                </a:lnTo>
                <a:lnTo>
                  <a:pt x="119021" y="37799"/>
                </a:lnTo>
                <a:close/>
                <a:moveTo>
                  <a:pt x="131204" y="37799"/>
                </a:moveTo>
                <a:lnTo>
                  <a:pt x="131204" y="43735"/>
                </a:lnTo>
                <a:lnTo>
                  <a:pt x="125270" y="43735"/>
                </a:lnTo>
                <a:lnTo>
                  <a:pt x="125270" y="37799"/>
                </a:lnTo>
                <a:close/>
                <a:moveTo>
                  <a:pt x="137451" y="37799"/>
                </a:moveTo>
                <a:lnTo>
                  <a:pt x="137451" y="43735"/>
                </a:lnTo>
                <a:lnTo>
                  <a:pt x="131517" y="43735"/>
                </a:lnTo>
                <a:lnTo>
                  <a:pt x="131517" y="37799"/>
                </a:lnTo>
                <a:close/>
                <a:moveTo>
                  <a:pt x="143702" y="37799"/>
                </a:moveTo>
                <a:lnTo>
                  <a:pt x="143702" y="43735"/>
                </a:lnTo>
                <a:lnTo>
                  <a:pt x="137766" y="43735"/>
                </a:lnTo>
                <a:lnTo>
                  <a:pt x="137766" y="37799"/>
                </a:lnTo>
                <a:close/>
                <a:moveTo>
                  <a:pt x="149949" y="37799"/>
                </a:moveTo>
                <a:lnTo>
                  <a:pt x="149949" y="43735"/>
                </a:lnTo>
                <a:lnTo>
                  <a:pt x="144015" y="43735"/>
                </a:lnTo>
                <a:lnTo>
                  <a:pt x="144015" y="37799"/>
                </a:lnTo>
                <a:close/>
                <a:moveTo>
                  <a:pt x="156196" y="37799"/>
                </a:moveTo>
                <a:lnTo>
                  <a:pt x="156196" y="43735"/>
                </a:lnTo>
                <a:lnTo>
                  <a:pt x="150262" y="43735"/>
                </a:lnTo>
                <a:lnTo>
                  <a:pt x="150262" y="37799"/>
                </a:lnTo>
                <a:close/>
                <a:moveTo>
                  <a:pt x="162445" y="37799"/>
                </a:moveTo>
                <a:lnTo>
                  <a:pt x="162445" y="43735"/>
                </a:lnTo>
                <a:lnTo>
                  <a:pt x="156509" y="43735"/>
                </a:lnTo>
                <a:lnTo>
                  <a:pt x="156509" y="37799"/>
                </a:lnTo>
                <a:close/>
                <a:moveTo>
                  <a:pt x="168692" y="37799"/>
                </a:moveTo>
                <a:lnTo>
                  <a:pt x="168692" y="43735"/>
                </a:lnTo>
                <a:lnTo>
                  <a:pt x="162756" y="43735"/>
                </a:lnTo>
                <a:lnTo>
                  <a:pt x="162756" y="37799"/>
                </a:lnTo>
                <a:close/>
                <a:moveTo>
                  <a:pt x="174939" y="37799"/>
                </a:moveTo>
                <a:lnTo>
                  <a:pt x="174939" y="43735"/>
                </a:lnTo>
                <a:lnTo>
                  <a:pt x="169005" y="43735"/>
                </a:lnTo>
                <a:lnTo>
                  <a:pt x="169005" y="37799"/>
                </a:lnTo>
                <a:close/>
                <a:moveTo>
                  <a:pt x="181186" y="37799"/>
                </a:moveTo>
                <a:lnTo>
                  <a:pt x="181186" y="43735"/>
                </a:lnTo>
                <a:lnTo>
                  <a:pt x="175252" y="43735"/>
                </a:lnTo>
                <a:lnTo>
                  <a:pt x="175252" y="37799"/>
                </a:lnTo>
                <a:close/>
                <a:moveTo>
                  <a:pt x="187435" y="37799"/>
                </a:moveTo>
                <a:lnTo>
                  <a:pt x="187435" y="43735"/>
                </a:lnTo>
                <a:lnTo>
                  <a:pt x="181499" y="43735"/>
                </a:lnTo>
                <a:lnTo>
                  <a:pt x="181499" y="37799"/>
                </a:lnTo>
                <a:close/>
                <a:moveTo>
                  <a:pt x="193684" y="37799"/>
                </a:moveTo>
                <a:lnTo>
                  <a:pt x="193684" y="43735"/>
                </a:lnTo>
                <a:lnTo>
                  <a:pt x="187749" y="43735"/>
                </a:lnTo>
                <a:lnTo>
                  <a:pt x="187749" y="37799"/>
                </a:lnTo>
                <a:close/>
                <a:moveTo>
                  <a:pt x="199931" y="37799"/>
                </a:moveTo>
                <a:lnTo>
                  <a:pt x="199931" y="43735"/>
                </a:lnTo>
                <a:lnTo>
                  <a:pt x="193996" y="43735"/>
                </a:lnTo>
                <a:lnTo>
                  <a:pt x="193996" y="37799"/>
                </a:lnTo>
                <a:close/>
                <a:moveTo>
                  <a:pt x="206180" y="37799"/>
                </a:moveTo>
                <a:lnTo>
                  <a:pt x="206180" y="43735"/>
                </a:lnTo>
                <a:lnTo>
                  <a:pt x="200244" y="43735"/>
                </a:lnTo>
                <a:lnTo>
                  <a:pt x="200244" y="37799"/>
                </a:lnTo>
                <a:close/>
                <a:moveTo>
                  <a:pt x="212427" y="37799"/>
                </a:moveTo>
                <a:lnTo>
                  <a:pt x="212427" y="43735"/>
                </a:lnTo>
                <a:lnTo>
                  <a:pt x="206491" y="43735"/>
                </a:lnTo>
                <a:lnTo>
                  <a:pt x="206491" y="37799"/>
                </a:lnTo>
                <a:close/>
                <a:moveTo>
                  <a:pt x="218674" y="37799"/>
                </a:moveTo>
                <a:lnTo>
                  <a:pt x="218674" y="43735"/>
                </a:lnTo>
                <a:lnTo>
                  <a:pt x="212739" y="43735"/>
                </a:lnTo>
                <a:lnTo>
                  <a:pt x="212739" y="37799"/>
                </a:lnTo>
                <a:close/>
                <a:moveTo>
                  <a:pt x="224921" y="37799"/>
                </a:moveTo>
                <a:lnTo>
                  <a:pt x="224921" y="43735"/>
                </a:lnTo>
                <a:lnTo>
                  <a:pt x="218987" y="43735"/>
                </a:lnTo>
                <a:lnTo>
                  <a:pt x="218987" y="37799"/>
                </a:lnTo>
                <a:close/>
                <a:moveTo>
                  <a:pt x="231170" y="37799"/>
                </a:moveTo>
                <a:lnTo>
                  <a:pt x="231170" y="43735"/>
                </a:lnTo>
                <a:lnTo>
                  <a:pt x="225234" y="43735"/>
                </a:lnTo>
                <a:lnTo>
                  <a:pt x="225234" y="37799"/>
                </a:lnTo>
                <a:close/>
                <a:moveTo>
                  <a:pt x="237417" y="37799"/>
                </a:moveTo>
                <a:lnTo>
                  <a:pt x="237417" y="43735"/>
                </a:lnTo>
                <a:lnTo>
                  <a:pt x="231481" y="43735"/>
                </a:lnTo>
                <a:lnTo>
                  <a:pt x="231481" y="37799"/>
                </a:lnTo>
                <a:close/>
                <a:moveTo>
                  <a:pt x="243664" y="37799"/>
                </a:moveTo>
                <a:lnTo>
                  <a:pt x="243664" y="43735"/>
                </a:lnTo>
                <a:lnTo>
                  <a:pt x="237729" y="43735"/>
                </a:lnTo>
                <a:lnTo>
                  <a:pt x="237729" y="37799"/>
                </a:lnTo>
                <a:close/>
                <a:moveTo>
                  <a:pt x="249911" y="37799"/>
                </a:moveTo>
                <a:lnTo>
                  <a:pt x="249911" y="43735"/>
                </a:lnTo>
                <a:lnTo>
                  <a:pt x="243977" y="43735"/>
                </a:lnTo>
                <a:lnTo>
                  <a:pt x="243977" y="37799"/>
                </a:lnTo>
                <a:close/>
                <a:moveTo>
                  <a:pt x="256161" y="37799"/>
                </a:moveTo>
                <a:lnTo>
                  <a:pt x="256161" y="43735"/>
                </a:lnTo>
                <a:lnTo>
                  <a:pt x="250225" y="43735"/>
                </a:lnTo>
                <a:lnTo>
                  <a:pt x="250225" y="37799"/>
                </a:lnTo>
                <a:close/>
                <a:moveTo>
                  <a:pt x="262409" y="37799"/>
                </a:moveTo>
                <a:lnTo>
                  <a:pt x="262409" y="43735"/>
                </a:lnTo>
                <a:lnTo>
                  <a:pt x="256474" y="43735"/>
                </a:lnTo>
                <a:lnTo>
                  <a:pt x="256474" y="37799"/>
                </a:lnTo>
                <a:close/>
                <a:moveTo>
                  <a:pt x="268656" y="37799"/>
                </a:moveTo>
                <a:lnTo>
                  <a:pt x="268656" y="43735"/>
                </a:lnTo>
                <a:lnTo>
                  <a:pt x="262721" y="43735"/>
                </a:lnTo>
                <a:lnTo>
                  <a:pt x="262721" y="37799"/>
                </a:lnTo>
                <a:close/>
                <a:moveTo>
                  <a:pt x="274904" y="37799"/>
                </a:moveTo>
                <a:lnTo>
                  <a:pt x="274904" y="43735"/>
                </a:lnTo>
                <a:lnTo>
                  <a:pt x="268968" y="43735"/>
                </a:lnTo>
                <a:lnTo>
                  <a:pt x="268968" y="37799"/>
                </a:lnTo>
                <a:close/>
                <a:moveTo>
                  <a:pt x="6251" y="44046"/>
                </a:moveTo>
                <a:lnTo>
                  <a:pt x="6251" y="49982"/>
                </a:lnTo>
                <a:lnTo>
                  <a:pt x="315" y="49982"/>
                </a:lnTo>
                <a:lnTo>
                  <a:pt x="315" y="44046"/>
                </a:lnTo>
                <a:close/>
                <a:moveTo>
                  <a:pt x="12498" y="44046"/>
                </a:moveTo>
                <a:lnTo>
                  <a:pt x="12498" y="49982"/>
                </a:lnTo>
                <a:lnTo>
                  <a:pt x="6562" y="49982"/>
                </a:lnTo>
                <a:lnTo>
                  <a:pt x="6562" y="44046"/>
                </a:lnTo>
                <a:close/>
                <a:moveTo>
                  <a:pt x="18745" y="44046"/>
                </a:moveTo>
                <a:lnTo>
                  <a:pt x="18745" y="49982"/>
                </a:lnTo>
                <a:lnTo>
                  <a:pt x="12810" y="49982"/>
                </a:lnTo>
                <a:lnTo>
                  <a:pt x="12810" y="44046"/>
                </a:lnTo>
                <a:close/>
                <a:moveTo>
                  <a:pt x="24992" y="44046"/>
                </a:moveTo>
                <a:lnTo>
                  <a:pt x="24992" y="49982"/>
                </a:lnTo>
                <a:lnTo>
                  <a:pt x="19058" y="49982"/>
                </a:lnTo>
                <a:lnTo>
                  <a:pt x="19058" y="44046"/>
                </a:lnTo>
                <a:close/>
                <a:moveTo>
                  <a:pt x="31242" y="44046"/>
                </a:moveTo>
                <a:lnTo>
                  <a:pt x="31242" y="49982"/>
                </a:lnTo>
                <a:lnTo>
                  <a:pt x="25305" y="49982"/>
                </a:lnTo>
                <a:lnTo>
                  <a:pt x="25305" y="44046"/>
                </a:lnTo>
                <a:close/>
                <a:moveTo>
                  <a:pt x="37489" y="44046"/>
                </a:moveTo>
                <a:lnTo>
                  <a:pt x="37489" y="49982"/>
                </a:lnTo>
                <a:lnTo>
                  <a:pt x="31553" y="49982"/>
                </a:lnTo>
                <a:lnTo>
                  <a:pt x="31553" y="44046"/>
                </a:lnTo>
                <a:close/>
                <a:moveTo>
                  <a:pt x="43737" y="44046"/>
                </a:moveTo>
                <a:lnTo>
                  <a:pt x="43737" y="49982"/>
                </a:lnTo>
                <a:lnTo>
                  <a:pt x="37802" y="49982"/>
                </a:lnTo>
                <a:lnTo>
                  <a:pt x="37802" y="44046"/>
                </a:lnTo>
                <a:close/>
                <a:moveTo>
                  <a:pt x="49985" y="44046"/>
                </a:moveTo>
                <a:lnTo>
                  <a:pt x="49985" y="49982"/>
                </a:lnTo>
                <a:lnTo>
                  <a:pt x="44049" y="49982"/>
                </a:lnTo>
                <a:lnTo>
                  <a:pt x="44049" y="44046"/>
                </a:lnTo>
                <a:close/>
                <a:moveTo>
                  <a:pt x="56232" y="44046"/>
                </a:moveTo>
                <a:lnTo>
                  <a:pt x="56232" y="49982"/>
                </a:lnTo>
                <a:lnTo>
                  <a:pt x="50296" y="49982"/>
                </a:lnTo>
                <a:lnTo>
                  <a:pt x="50296" y="44046"/>
                </a:lnTo>
                <a:close/>
                <a:moveTo>
                  <a:pt x="62480" y="44046"/>
                </a:moveTo>
                <a:lnTo>
                  <a:pt x="62480" y="49982"/>
                </a:lnTo>
                <a:lnTo>
                  <a:pt x="56545" y="49982"/>
                </a:lnTo>
                <a:lnTo>
                  <a:pt x="56545" y="44046"/>
                </a:lnTo>
                <a:close/>
                <a:moveTo>
                  <a:pt x="68727" y="44046"/>
                </a:moveTo>
                <a:lnTo>
                  <a:pt x="68727" y="49982"/>
                </a:lnTo>
                <a:lnTo>
                  <a:pt x="62792" y="49982"/>
                </a:lnTo>
                <a:lnTo>
                  <a:pt x="62792" y="44046"/>
                </a:lnTo>
                <a:close/>
                <a:moveTo>
                  <a:pt x="74975" y="44046"/>
                </a:moveTo>
                <a:lnTo>
                  <a:pt x="74975" y="49982"/>
                </a:lnTo>
                <a:lnTo>
                  <a:pt x="69039" y="49982"/>
                </a:lnTo>
                <a:lnTo>
                  <a:pt x="69039" y="44046"/>
                </a:lnTo>
                <a:close/>
                <a:moveTo>
                  <a:pt x="81223" y="44046"/>
                </a:moveTo>
                <a:lnTo>
                  <a:pt x="81223" y="49982"/>
                </a:lnTo>
                <a:lnTo>
                  <a:pt x="75286" y="49982"/>
                </a:lnTo>
                <a:lnTo>
                  <a:pt x="75286" y="44046"/>
                </a:lnTo>
                <a:close/>
                <a:moveTo>
                  <a:pt x="87470" y="44046"/>
                </a:moveTo>
                <a:lnTo>
                  <a:pt x="87470" y="49982"/>
                </a:lnTo>
                <a:lnTo>
                  <a:pt x="81535" y="49982"/>
                </a:lnTo>
                <a:lnTo>
                  <a:pt x="81535" y="44046"/>
                </a:lnTo>
                <a:close/>
                <a:moveTo>
                  <a:pt x="93720" y="44046"/>
                </a:moveTo>
                <a:lnTo>
                  <a:pt x="93720" y="49982"/>
                </a:lnTo>
                <a:lnTo>
                  <a:pt x="87784" y="49982"/>
                </a:lnTo>
                <a:lnTo>
                  <a:pt x="87784" y="44046"/>
                </a:lnTo>
                <a:close/>
                <a:moveTo>
                  <a:pt x="99967" y="44046"/>
                </a:moveTo>
                <a:lnTo>
                  <a:pt x="99967" y="49982"/>
                </a:lnTo>
                <a:lnTo>
                  <a:pt x="94031" y="49982"/>
                </a:lnTo>
                <a:lnTo>
                  <a:pt x="94031" y="44046"/>
                </a:lnTo>
                <a:close/>
                <a:moveTo>
                  <a:pt x="106214" y="44046"/>
                </a:moveTo>
                <a:lnTo>
                  <a:pt x="106214" y="49982"/>
                </a:lnTo>
                <a:lnTo>
                  <a:pt x="100278" y="49982"/>
                </a:lnTo>
                <a:lnTo>
                  <a:pt x="100278" y="44046"/>
                </a:lnTo>
                <a:close/>
                <a:moveTo>
                  <a:pt x="112461" y="44046"/>
                </a:moveTo>
                <a:lnTo>
                  <a:pt x="112461" y="49982"/>
                </a:lnTo>
                <a:lnTo>
                  <a:pt x="106527" y="49982"/>
                </a:lnTo>
                <a:lnTo>
                  <a:pt x="106527" y="44046"/>
                </a:lnTo>
                <a:close/>
                <a:moveTo>
                  <a:pt x="118710" y="44046"/>
                </a:moveTo>
                <a:lnTo>
                  <a:pt x="118710" y="49982"/>
                </a:lnTo>
                <a:lnTo>
                  <a:pt x="112774" y="49982"/>
                </a:lnTo>
                <a:lnTo>
                  <a:pt x="112774" y="44046"/>
                </a:lnTo>
                <a:close/>
                <a:moveTo>
                  <a:pt x="124957" y="44046"/>
                </a:moveTo>
                <a:lnTo>
                  <a:pt x="124957" y="49982"/>
                </a:lnTo>
                <a:lnTo>
                  <a:pt x="119021" y="49982"/>
                </a:lnTo>
                <a:lnTo>
                  <a:pt x="119021" y="44046"/>
                </a:lnTo>
                <a:close/>
                <a:moveTo>
                  <a:pt x="131204" y="44046"/>
                </a:moveTo>
                <a:lnTo>
                  <a:pt x="131204" y="49982"/>
                </a:lnTo>
                <a:lnTo>
                  <a:pt x="125270" y="49982"/>
                </a:lnTo>
                <a:lnTo>
                  <a:pt x="125270" y="44046"/>
                </a:lnTo>
                <a:close/>
                <a:moveTo>
                  <a:pt x="137451" y="44046"/>
                </a:moveTo>
                <a:lnTo>
                  <a:pt x="137451" y="49982"/>
                </a:lnTo>
                <a:lnTo>
                  <a:pt x="131517" y="49982"/>
                </a:lnTo>
                <a:lnTo>
                  <a:pt x="131517" y="44046"/>
                </a:lnTo>
                <a:close/>
                <a:moveTo>
                  <a:pt x="143702" y="44046"/>
                </a:moveTo>
                <a:lnTo>
                  <a:pt x="143702" y="49982"/>
                </a:lnTo>
                <a:lnTo>
                  <a:pt x="137766" y="49982"/>
                </a:lnTo>
                <a:lnTo>
                  <a:pt x="137766" y="44046"/>
                </a:lnTo>
                <a:close/>
                <a:moveTo>
                  <a:pt x="149949" y="44046"/>
                </a:moveTo>
                <a:lnTo>
                  <a:pt x="149949" y="49982"/>
                </a:lnTo>
                <a:lnTo>
                  <a:pt x="144015" y="49982"/>
                </a:lnTo>
                <a:lnTo>
                  <a:pt x="144015" y="44046"/>
                </a:lnTo>
                <a:close/>
                <a:moveTo>
                  <a:pt x="156196" y="44046"/>
                </a:moveTo>
                <a:lnTo>
                  <a:pt x="156196" y="49982"/>
                </a:lnTo>
                <a:lnTo>
                  <a:pt x="150262" y="49982"/>
                </a:lnTo>
                <a:lnTo>
                  <a:pt x="150262" y="44046"/>
                </a:lnTo>
                <a:close/>
                <a:moveTo>
                  <a:pt x="162445" y="44046"/>
                </a:moveTo>
                <a:lnTo>
                  <a:pt x="162445" y="49982"/>
                </a:lnTo>
                <a:lnTo>
                  <a:pt x="156509" y="49982"/>
                </a:lnTo>
                <a:lnTo>
                  <a:pt x="156509" y="44046"/>
                </a:lnTo>
                <a:close/>
                <a:moveTo>
                  <a:pt x="168692" y="44046"/>
                </a:moveTo>
                <a:lnTo>
                  <a:pt x="168692" y="49982"/>
                </a:lnTo>
                <a:lnTo>
                  <a:pt x="162756" y="49982"/>
                </a:lnTo>
                <a:lnTo>
                  <a:pt x="162756" y="44046"/>
                </a:lnTo>
                <a:close/>
                <a:moveTo>
                  <a:pt x="174939" y="44046"/>
                </a:moveTo>
                <a:lnTo>
                  <a:pt x="174939" y="49982"/>
                </a:lnTo>
                <a:lnTo>
                  <a:pt x="169005" y="49982"/>
                </a:lnTo>
                <a:lnTo>
                  <a:pt x="169005" y="44046"/>
                </a:lnTo>
                <a:close/>
                <a:moveTo>
                  <a:pt x="181186" y="44046"/>
                </a:moveTo>
                <a:lnTo>
                  <a:pt x="181186" y="49982"/>
                </a:lnTo>
                <a:lnTo>
                  <a:pt x="175252" y="49982"/>
                </a:lnTo>
                <a:lnTo>
                  <a:pt x="175252" y="44046"/>
                </a:lnTo>
                <a:close/>
                <a:moveTo>
                  <a:pt x="187435" y="44046"/>
                </a:moveTo>
                <a:lnTo>
                  <a:pt x="187435" y="49982"/>
                </a:lnTo>
                <a:lnTo>
                  <a:pt x="181499" y="49982"/>
                </a:lnTo>
                <a:lnTo>
                  <a:pt x="181499" y="44046"/>
                </a:lnTo>
                <a:close/>
                <a:moveTo>
                  <a:pt x="193684" y="44046"/>
                </a:moveTo>
                <a:lnTo>
                  <a:pt x="193684" y="49982"/>
                </a:lnTo>
                <a:lnTo>
                  <a:pt x="187749" y="49982"/>
                </a:lnTo>
                <a:lnTo>
                  <a:pt x="187749" y="44046"/>
                </a:lnTo>
                <a:close/>
                <a:moveTo>
                  <a:pt x="199931" y="44046"/>
                </a:moveTo>
                <a:lnTo>
                  <a:pt x="199931" y="49982"/>
                </a:lnTo>
                <a:lnTo>
                  <a:pt x="193996" y="49982"/>
                </a:lnTo>
                <a:lnTo>
                  <a:pt x="193996" y="44046"/>
                </a:lnTo>
                <a:close/>
                <a:moveTo>
                  <a:pt x="206180" y="44046"/>
                </a:moveTo>
                <a:lnTo>
                  <a:pt x="206180" y="49982"/>
                </a:lnTo>
                <a:lnTo>
                  <a:pt x="200244" y="49982"/>
                </a:lnTo>
                <a:lnTo>
                  <a:pt x="200244" y="44046"/>
                </a:lnTo>
                <a:close/>
                <a:moveTo>
                  <a:pt x="212427" y="44046"/>
                </a:moveTo>
                <a:lnTo>
                  <a:pt x="212427" y="49982"/>
                </a:lnTo>
                <a:lnTo>
                  <a:pt x="206491" y="49982"/>
                </a:lnTo>
                <a:lnTo>
                  <a:pt x="206491" y="44046"/>
                </a:lnTo>
                <a:close/>
                <a:moveTo>
                  <a:pt x="218674" y="44046"/>
                </a:moveTo>
                <a:lnTo>
                  <a:pt x="218674" y="49982"/>
                </a:lnTo>
                <a:lnTo>
                  <a:pt x="212739" y="49982"/>
                </a:lnTo>
                <a:lnTo>
                  <a:pt x="212739" y="44046"/>
                </a:lnTo>
                <a:close/>
                <a:moveTo>
                  <a:pt x="224921" y="44046"/>
                </a:moveTo>
                <a:lnTo>
                  <a:pt x="224921" y="49982"/>
                </a:lnTo>
                <a:lnTo>
                  <a:pt x="218987" y="49982"/>
                </a:lnTo>
                <a:lnTo>
                  <a:pt x="218987" y="44046"/>
                </a:lnTo>
                <a:close/>
                <a:moveTo>
                  <a:pt x="231170" y="44046"/>
                </a:moveTo>
                <a:lnTo>
                  <a:pt x="231170" y="49982"/>
                </a:lnTo>
                <a:lnTo>
                  <a:pt x="225234" y="49982"/>
                </a:lnTo>
                <a:lnTo>
                  <a:pt x="225234" y="44046"/>
                </a:lnTo>
                <a:close/>
                <a:moveTo>
                  <a:pt x="237417" y="44046"/>
                </a:moveTo>
                <a:lnTo>
                  <a:pt x="237417" y="49982"/>
                </a:lnTo>
                <a:lnTo>
                  <a:pt x="231481" y="49982"/>
                </a:lnTo>
                <a:lnTo>
                  <a:pt x="231481" y="44046"/>
                </a:lnTo>
                <a:close/>
                <a:moveTo>
                  <a:pt x="243664" y="44046"/>
                </a:moveTo>
                <a:lnTo>
                  <a:pt x="243664" y="49982"/>
                </a:lnTo>
                <a:lnTo>
                  <a:pt x="237729" y="49982"/>
                </a:lnTo>
                <a:lnTo>
                  <a:pt x="237729" y="44046"/>
                </a:lnTo>
                <a:close/>
                <a:moveTo>
                  <a:pt x="249911" y="44046"/>
                </a:moveTo>
                <a:lnTo>
                  <a:pt x="249911" y="49982"/>
                </a:lnTo>
                <a:lnTo>
                  <a:pt x="243977" y="49982"/>
                </a:lnTo>
                <a:lnTo>
                  <a:pt x="243977" y="44046"/>
                </a:lnTo>
                <a:close/>
                <a:moveTo>
                  <a:pt x="256161" y="44046"/>
                </a:moveTo>
                <a:lnTo>
                  <a:pt x="256161" y="49982"/>
                </a:lnTo>
                <a:lnTo>
                  <a:pt x="250225" y="49982"/>
                </a:lnTo>
                <a:lnTo>
                  <a:pt x="250225" y="44046"/>
                </a:lnTo>
                <a:close/>
                <a:moveTo>
                  <a:pt x="262409" y="44046"/>
                </a:moveTo>
                <a:lnTo>
                  <a:pt x="262409" y="49982"/>
                </a:lnTo>
                <a:lnTo>
                  <a:pt x="256474" y="49982"/>
                </a:lnTo>
                <a:lnTo>
                  <a:pt x="256474" y="44046"/>
                </a:lnTo>
                <a:close/>
                <a:moveTo>
                  <a:pt x="268656" y="44046"/>
                </a:moveTo>
                <a:lnTo>
                  <a:pt x="268656" y="49982"/>
                </a:lnTo>
                <a:lnTo>
                  <a:pt x="262721" y="49982"/>
                </a:lnTo>
                <a:lnTo>
                  <a:pt x="262721" y="44046"/>
                </a:lnTo>
                <a:close/>
                <a:moveTo>
                  <a:pt x="274904" y="44046"/>
                </a:moveTo>
                <a:lnTo>
                  <a:pt x="274904" y="49982"/>
                </a:lnTo>
                <a:lnTo>
                  <a:pt x="268968" y="49982"/>
                </a:lnTo>
                <a:lnTo>
                  <a:pt x="268968" y="44046"/>
                </a:lnTo>
                <a:close/>
                <a:moveTo>
                  <a:pt x="6251" y="50295"/>
                </a:moveTo>
                <a:lnTo>
                  <a:pt x="6251" y="56229"/>
                </a:lnTo>
                <a:lnTo>
                  <a:pt x="315" y="56229"/>
                </a:lnTo>
                <a:lnTo>
                  <a:pt x="315" y="50295"/>
                </a:lnTo>
                <a:close/>
                <a:moveTo>
                  <a:pt x="12498" y="50295"/>
                </a:moveTo>
                <a:lnTo>
                  <a:pt x="12498" y="56229"/>
                </a:lnTo>
                <a:lnTo>
                  <a:pt x="6562" y="56229"/>
                </a:lnTo>
                <a:lnTo>
                  <a:pt x="6562" y="50295"/>
                </a:lnTo>
                <a:close/>
                <a:moveTo>
                  <a:pt x="18745" y="50295"/>
                </a:moveTo>
                <a:lnTo>
                  <a:pt x="18745" y="56229"/>
                </a:lnTo>
                <a:lnTo>
                  <a:pt x="12810" y="56229"/>
                </a:lnTo>
                <a:lnTo>
                  <a:pt x="12810" y="50295"/>
                </a:lnTo>
                <a:close/>
                <a:moveTo>
                  <a:pt x="24992" y="50295"/>
                </a:moveTo>
                <a:lnTo>
                  <a:pt x="24992" y="56229"/>
                </a:lnTo>
                <a:lnTo>
                  <a:pt x="19058" y="56229"/>
                </a:lnTo>
                <a:lnTo>
                  <a:pt x="19058" y="50295"/>
                </a:lnTo>
                <a:close/>
                <a:moveTo>
                  <a:pt x="31242" y="50295"/>
                </a:moveTo>
                <a:lnTo>
                  <a:pt x="31242" y="56229"/>
                </a:lnTo>
                <a:lnTo>
                  <a:pt x="25305" y="56229"/>
                </a:lnTo>
                <a:lnTo>
                  <a:pt x="25305" y="50295"/>
                </a:lnTo>
                <a:close/>
                <a:moveTo>
                  <a:pt x="37489" y="50295"/>
                </a:moveTo>
                <a:lnTo>
                  <a:pt x="37489" y="56229"/>
                </a:lnTo>
                <a:lnTo>
                  <a:pt x="31553" y="56229"/>
                </a:lnTo>
                <a:lnTo>
                  <a:pt x="31553" y="50295"/>
                </a:lnTo>
                <a:close/>
                <a:moveTo>
                  <a:pt x="43737" y="50295"/>
                </a:moveTo>
                <a:lnTo>
                  <a:pt x="43737" y="56229"/>
                </a:lnTo>
                <a:lnTo>
                  <a:pt x="37802" y="56229"/>
                </a:lnTo>
                <a:lnTo>
                  <a:pt x="37802" y="50295"/>
                </a:lnTo>
                <a:close/>
                <a:moveTo>
                  <a:pt x="49985" y="50295"/>
                </a:moveTo>
                <a:lnTo>
                  <a:pt x="49985" y="56229"/>
                </a:lnTo>
                <a:lnTo>
                  <a:pt x="44049" y="56229"/>
                </a:lnTo>
                <a:lnTo>
                  <a:pt x="44049" y="50295"/>
                </a:lnTo>
                <a:close/>
                <a:moveTo>
                  <a:pt x="56232" y="50295"/>
                </a:moveTo>
                <a:lnTo>
                  <a:pt x="56232" y="56229"/>
                </a:lnTo>
                <a:lnTo>
                  <a:pt x="50296" y="56229"/>
                </a:lnTo>
                <a:lnTo>
                  <a:pt x="50296" y="50295"/>
                </a:lnTo>
                <a:close/>
                <a:moveTo>
                  <a:pt x="62480" y="50295"/>
                </a:moveTo>
                <a:lnTo>
                  <a:pt x="62480" y="56229"/>
                </a:lnTo>
                <a:lnTo>
                  <a:pt x="56545" y="56229"/>
                </a:lnTo>
                <a:lnTo>
                  <a:pt x="56545" y="50295"/>
                </a:lnTo>
                <a:close/>
                <a:moveTo>
                  <a:pt x="68727" y="50295"/>
                </a:moveTo>
                <a:lnTo>
                  <a:pt x="68727" y="56229"/>
                </a:lnTo>
                <a:lnTo>
                  <a:pt x="62792" y="56229"/>
                </a:lnTo>
                <a:lnTo>
                  <a:pt x="62792" y="50295"/>
                </a:lnTo>
                <a:close/>
                <a:moveTo>
                  <a:pt x="74975" y="50295"/>
                </a:moveTo>
                <a:lnTo>
                  <a:pt x="74975" y="56229"/>
                </a:lnTo>
                <a:lnTo>
                  <a:pt x="69039" y="56229"/>
                </a:lnTo>
                <a:lnTo>
                  <a:pt x="69039" y="50295"/>
                </a:lnTo>
                <a:close/>
                <a:moveTo>
                  <a:pt x="81223" y="50295"/>
                </a:moveTo>
                <a:lnTo>
                  <a:pt x="81223" y="56229"/>
                </a:lnTo>
                <a:lnTo>
                  <a:pt x="75286" y="56229"/>
                </a:lnTo>
                <a:lnTo>
                  <a:pt x="75286" y="50295"/>
                </a:lnTo>
                <a:close/>
                <a:moveTo>
                  <a:pt x="87470" y="50295"/>
                </a:moveTo>
                <a:lnTo>
                  <a:pt x="87470" y="56229"/>
                </a:lnTo>
                <a:lnTo>
                  <a:pt x="81535" y="56229"/>
                </a:lnTo>
                <a:lnTo>
                  <a:pt x="81535" y="50295"/>
                </a:lnTo>
                <a:close/>
                <a:moveTo>
                  <a:pt x="93720" y="50295"/>
                </a:moveTo>
                <a:lnTo>
                  <a:pt x="93720" y="56229"/>
                </a:lnTo>
                <a:lnTo>
                  <a:pt x="87784" y="56229"/>
                </a:lnTo>
                <a:lnTo>
                  <a:pt x="87784" y="50295"/>
                </a:lnTo>
                <a:close/>
                <a:moveTo>
                  <a:pt x="99967" y="50295"/>
                </a:moveTo>
                <a:lnTo>
                  <a:pt x="99967" y="56229"/>
                </a:lnTo>
                <a:lnTo>
                  <a:pt x="94031" y="56229"/>
                </a:lnTo>
                <a:lnTo>
                  <a:pt x="94031" y="50295"/>
                </a:lnTo>
                <a:close/>
                <a:moveTo>
                  <a:pt x="106214" y="50295"/>
                </a:moveTo>
                <a:lnTo>
                  <a:pt x="106214" y="56229"/>
                </a:lnTo>
                <a:lnTo>
                  <a:pt x="100278" y="56229"/>
                </a:lnTo>
                <a:lnTo>
                  <a:pt x="100278" y="50295"/>
                </a:lnTo>
                <a:close/>
                <a:moveTo>
                  <a:pt x="112461" y="50295"/>
                </a:moveTo>
                <a:lnTo>
                  <a:pt x="112461" y="56229"/>
                </a:lnTo>
                <a:lnTo>
                  <a:pt x="106527" y="56229"/>
                </a:lnTo>
                <a:lnTo>
                  <a:pt x="106527" y="50295"/>
                </a:lnTo>
                <a:close/>
                <a:moveTo>
                  <a:pt x="118710" y="50295"/>
                </a:moveTo>
                <a:lnTo>
                  <a:pt x="118710" y="56229"/>
                </a:lnTo>
                <a:lnTo>
                  <a:pt x="112774" y="56229"/>
                </a:lnTo>
                <a:lnTo>
                  <a:pt x="112774" y="50295"/>
                </a:lnTo>
                <a:close/>
                <a:moveTo>
                  <a:pt x="124957" y="50295"/>
                </a:moveTo>
                <a:lnTo>
                  <a:pt x="124957" y="56229"/>
                </a:lnTo>
                <a:lnTo>
                  <a:pt x="119021" y="56229"/>
                </a:lnTo>
                <a:lnTo>
                  <a:pt x="119021" y="50295"/>
                </a:lnTo>
                <a:close/>
                <a:moveTo>
                  <a:pt x="131204" y="50295"/>
                </a:moveTo>
                <a:lnTo>
                  <a:pt x="131204" y="56229"/>
                </a:lnTo>
                <a:lnTo>
                  <a:pt x="125270" y="56229"/>
                </a:lnTo>
                <a:lnTo>
                  <a:pt x="125270" y="50295"/>
                </a:lnTo>
                <a:close/>
                <a:moveTo>
                  <a:pt x="137451" y="50295"/>
                </a:moveTo>
                <a:lnTo>
                  <a:pt x="137451" y="56229"/>
                </a:lnTo>
                <a:lnTo>
                  <a:pt x="131517" y="56229"/>
                </a:lnTo>
                <a:lnTo>
                  <a:pt x="131517" y="50295"/>
                </a:lnTo>
                <a:close/>
                <a:moveTo>
                  <a:pt x="143702" y="50295"/>
                </a:moveTo>
                <a:lnTo>
                  <a:pt x="143702" y="56229"/>
                </a:lnTo>
                <a:lnTo>
                  <a:pt x="137766" y="56229"/>
                </a:lnTo>
                <a:lnTo>
                  <a:pt x="137766" y="50295"/>
                </a:lnTo>
                <a:close/>
                <a:moveTo>
                  <a:pt x="149949" y="50295"/>
                </a:moveTo>
                <a:lnTo>
                  <a:pt x="149949" y="56229"/>
                </a:lnTo>
                <a:lnTo>
                  <a:pt x="144015" y="56229"/>
                </a:lnTo>
                <a:lnTo>
                  <a:pt x="144015" y="50295"/>
                </a:lnTo>
                <a:close/>
                <a:moveTo>
                  <a:pt x="156196" y="50295"/>
                </a:moveTo>
                <a:lnTo>
                  <a:pt x="156196" y="56229"/>
                </a:lnTo>
                <a:lnTo>
                  <a:pt x="150262" y="56229"/>
                </a:lnTo>
                <a:lnTo>
                  <a:pt x="150262" y="50295"/>
                </a:lnTo>
                <a:close/>
                <a:moveTo>
                  <a:pt x="162445" y="50295"/>
                </a:moveTo>
                <a:lnTo>
                  <a:pt x="162445" y="56229"/>
                </a:lnTo>
                <a:lnTo>
                  <a:pt x="156509" y="56229"/>
                </a:lnTo>
                <a:lnTo>
                  <a:pt x="156509" y="50295"/>
                </a:lnTo>
                <a:close/>
                <a:moveTo>
                  <a:pt x="168692" y="50295"/>
                </a:moveTo>
                <a:lnTo>
                  <a:pt x="168692" y="56229"/>
                </a:lnTo>
                <a:lnTo>
                  <a:pt x="162756" y="56229"/>
                </a:lnTo>
                <a:lnTo>
                  <a:pt x="162756" y="50295"/>
                </a:lnTo>
                <a:close/>
                <a:moveTo>
                  <a:pt x="174939" y="50295"/>
                </a:moveTo>
                <a:lnTo>
                  <a:pt x="174939" y="56229"/>
                </a:lnTo>
                <a:lnTo>
                  <a:pt x="169005" y="56229"/>
                </a:lnTo>
                <a:lnTo>
                  <a:pt x="169005" y="50295"/>
                </a:lnTo>
                <a:close/>
                <a:moveTo>
                  <a:pt x="181186" y="50295"/>
                </a:moveTo>
                <a:lnTo>
                  <a:pt x="181186" y="56229"/>
                </a:lnTo>
                <a:lnTo>
                  <a:pt x="175252" y="56229"/>
                </a:lnTo>
                <a:lnTo>
                  <a:pt x="175252" y="50295"/>
                </a:lnTo>
                <a:close/>
                <a:moveTo>
                  <a:pt x="187435" y="50295"/>
                </a:moveTo>
                <a:lnTo>
                  <a:pt x="187435" y="56229"/>
                </a:lnTo>
                <a:lnTo>
                  <a:pt x="181499" y="56229"/>
                </a:lnTo>
                <a:lnTo>
                  <a:pt x="181499" y="50295"/>
                </a:lnTo>
                <a:close/>
                <a:moveTo>
                  <a:pt x="193684" y="50295"/>
                </a:moveTo>
                <a:lnTo>
                  <a:pt x="193684" y="56229"/>
                </a:lnTo>
                <a:lnTo>
                  <a:pt x="187749" y="56229"/>
                </a:lnTo>
                <a:lnTo>
                  <a:pt x="187749" y="50295"/>
                </a:lnTo>
                <a:close/>
                <a:moveTo>
                  <a:pt x="199931" y="50295"/>
                </a:moveTo>
                <a:lnTo>
                  <a:pt x="199931" y="56229"/>
                </a:lnTo>
                <a:lnTo>
                  <a:pt x="193996" y="56229"/>
                </a:lnTo>
                <a:lnTo>
                  <a:pt x="193996" y="50295"/>
                </a:lnTo>
                <a:close/>
                <a:moveTo>
                  <a:pt x="206180" y="50295"/>
                </a:moveTo>
                <a:lnTo>
                  <a:pt x="206180" y="56229"/>
                </a:lnTo>
                <a:lnTo>
                  <a:pt x="200244" y="56229"/>
                </a:lnTo>
                <a:lnTo>
                  <a:pt x="200244" y="50295"/>
                </a:lnTo>
                <a:close/>
                <a:moveTo>
                  <a:pt x="212427" y="50295"/>
                </a:moveTo>
                <a:lnTo>
                  <a:pt x="212427" y="56229"/>
                </a:lnTo>
                <a:lnTo>
                  <a:pt x="206491" y="56229"/>
                </a:lnTo>
                <a:lnTo>
                  <a:pt x="206491" y="50295"/>
                </a:lnTo>
                <a:close/>
                <a:moveTo>
                  <a:pt x="218674" y="50295"/>
                </a:moveTo>
                <a:lnTo>
                  <a:pt x="218674" y="56229"/>
                </a:lnTo>
                <a:lnTo>
                  <a:pt x="212739" y="56229"/>
                </a:lnTo>
                <a:lnTo>
                  <a:pt x="212739" y="50295"/>
                </a:lnTo>
                <a:close/>
                <a:moveTo>
                  <a:pt x="224921" y="50295"/>
                </a:moveTo>
                <a:lnTo>
                  <a:pt x="224921" y="56229"/>
                </a:lnTo>
                <a:lnTo>
                  <a:pt x="218987" y="56229"/>
                </a:lnTo>
                <a:lnTo>
                  <a:pt x="218987" y="50295"/>
                </a:lnTo>
                <a:close/>
                <a:moveTo>
                  <a:pt x="231170" y="50295"/>
                </a:moveTo>
                <a:lnTo>
                  <a:pt x="231170" y="56229"/>
                </a:lnTo>
                <a:lnTo>
                  <a:pt x="225234" y="56229"/>
                </a:lnTo>
                <a:lnTo>
                  <a:pt x="225234" y="50295"/>
                </a:lnTo>
                <a:close/>
                <a:moveTo>
                  <a:pt x="237417" y="50295"/>
                </a:moveTo>
                <a:lnTo>
                  <a:pt x="237417" y="56229"/>
                </a:lnTo>
                <a:lnTo>
                  <a:pt x="231481" y="56229"/>
                </a:lnTo>
                <a:lnTo>
                  <a:pt x="231481" y="50295"/>
                </a:lnTo>
                <a:close/>
                <a:moveTo>
                  <a:pt x="243664" y="50295"/>
                </a:moveTo>
                <a:lnTo>
                  <a:pt x="243664" y="56229"/>
                </a:lnTo>
                <a:lnTo>
                  <a:pt x="237729" y="56229"/>
                </a:lnTo>
                <a:lnTo>
                  <a:pt x="237729" y="50295"/>
                </a:lnTo>
                <a:close/>
                <a:moveTo>
                  <a:pt x="249911" y="50295"/>
                </a:moveTo>
                <a:lnTo>
                  <a:pt x="249911" y="56229"/>
                </a:lnTo>
                <a:lnTo>
                  <a:pt x="243977" y="56229"/>
                </a:lnTo>
                <a:lnTo>
                  <a:pt x="243977" y="50295"/>
                </a:lnTo>
                <a:close/>
                <a:moveTo>
                  <a:pt x="256161" y="50295"/>
                </a:moveTo>
                <a:lnTo>
                  <a:pt x="256161" y="56229"/>
                </a:lnTo>
                <a:lnTo>
                  <a:pt x="250225" y="56229"/>
                </a:lnTo>
                <a:lnTo>
                  <a:pt x="250225" y="50295"/>
                </a:lnTo>
                <a:close/>
                <a:moveTo>
                  <a:pt x="262409" y="50295"/>
                </a:moveTo>
                <a:lnTo>
                  <a:pt x="262409" y="56229"/>
                </a:lnTo>
                <a:lnTo>
                  <a:pt x="256474" y="56229"/>
                </a:lnTo>
                <a:lnTo>
                  <a:pt x="256474" y="50295"/>
                </a:lnTo>
                <a:close/>
                <a:moveTo>
                  <a:pt x="268656" y="50295"/>
                </a:moveTo>
                <a:lnTo>
                  <a:pt x="268656" y="56229"/>
                </a:lnTo>
                <a:lnTo>
                  <a:pt x="262721" y="56229"/>
                </a:lnTo>
                <a:lnTo>
                  <a:pt x="262721" y="50295"/>
                </a:lnTo>
                <a:close/>
                <a:moveTo>
                  <a:pt x="274904" y="50295"/>
                </a:moveTo>
                <a:lnTo>
                  <a:pt x="274904" y="56229"/>
                </a:lnTo>
                <a:lnTo>
                  <a:pt x="268968" y="56229"/>
                </a:lnTo>
                <a:lnTo>
                  <a:pt x="268968" y="50295"/>
                </a:lnTo>
                <a:close/>
                <a:moveTo>
                  <a:pt x="6251" y="56542"/>
                </a:moveTo>
                <a:lnTo>
                  <a:pt x="6251" y="62476"/>
                </a:lnTo>
                <a:lnTo>
                  <a:pt x="315" y="62476"/>
                </a:lnTo>
                <a:lnTo>
                  <a:pt x="315" y="56542"/>
                </a:lnTo>
                <a:close/>
                <a:moveTo>
                  <a:pt x="12498" y="56542"/>
                </a:moveTo>
                <a:lnTo>
                  <a:pt x="12498" y="62476"/>
                </a:lnTo>
                <a:lnTo>
                  <a:pt x="6562" y="62476"/>
                </a:lnTo>
                <a:lnTo>
                  <a:pt x="6562" y="56542"/>
                </a:lnTo>
                <a:close/>
                <a:moveTo>
                  <a:pt x="18745" y="56542"/>
                </a:moveTo>
                <a:lnTo>
                  <a:pt x="18745" y="62476"/>
                </a:lnTo>
                <a:lnTo>
                  <a:pt x="12810" y="62476"/>
                </a:lnTo>
                <a:lnTo>
                  <a:pt x="12810" y="56542"/>
                </a:lnTo>
                <a:close/>
                <a:moveTo>
                  <a:pt x="24992" y="56542"/>
                </a:moveTo>
                <a:lnTo>
                  <a:pt x="24992" y="62476"/>
                </a:lnTo>
                <a:lnTo>
                  <a:pt x="19058" y="62476"/>
                </a:lnTo>
                <a:lnTo>
                  <a:pt x="19058" y="56542"/>
                </a:lnTo>
                <a:close/>
                <a:moveTo>
                  <a:pt x="31242" y="56542"/>
                </a:moveTo>
                <a:lnTo>
                  <a:pt x="31242" y="62476"/>
                </a:lnTo>
                <a:lnTo>
                  <a:pt x="25305" y="62476"/>
                </a:lnTo>
                <a:lnTo>
                  <a:pt x="25305" y="56542"/>
                </a:lnTo>
                <a:close/>
                <a:moveTo>
                  <a:pt x="37489" y="56542"/>
                </a:moveTo>
                <a:lnTo>
                  <a:pt x="37489" y="62476"/>
                </a:lnTo>
                <a:lnTo>
                  <a:pt x="31553" y="62476"/>
                </a:lnTo>
                <a:lnTo>
                  <a:pt x="31553" y="56542"/>
                </a:lnTo>
                <a:close/>
                <a:moveTo>
                  <a:pt x="43737" y="56542"/>
                </a:moveTo>
                <a:lnTo>
                  <a:pt x="43737" y="62476"/>
                </a:lnTo>
                <a:lnTo>
                  <a:pt x="37802" y="62476"/>
                </a:lnTo>
                <a:lnTo>
                  <a:pt x="37802" y="56542"/>
                </a:lnTo>
                <a:close/>
                <a:moveTo>
                  <a:pt x="49985" y="56542"/>
                </a:moveTo>
                <a:lnTo>
                  <a:pt x="49985" y="62476"/>
                </a:lnTo>
                <a:lnTo>
                  <a:pt x="44049" y="62476"/>
                </a:lnTo>
                <a:lnTo>
                  <a:pt x="44049" y="56542"/>
                </a:lnTo>
                <a:close/>
                <a:moveTo>
                  <a:pt x="56232" y="56542"/>
                </a:moveTo>
                <a:lnTo>
                  <a:pt x="56232" y="62476"/>
                </a:lnTo>
                <a:lnTo>
                  <a:pt x="50296" y="62476"/>
                </a:lnTo>
                <a:lnTo>
                  <a:pt x="50296" y="56542"/>
                </a:lnTo>
                <a:close/>
                <a:moveTo>
                  <a:pt x="62480" y="56542"/>
                </a:moveTo>
                <a:lnTo>
                  <a:pt x="62480" y="62476"/>
                </a:lnTo>
                <a:lnTo>
                  <a:pt x="56545" y="62476"/>
                </a:lnTo>
                <a:lnTo>
                  <a:pt x="56545" y="56542"/>
                </a:lnTo>
                <a:close/>
                <a:moveTo>
                  <a:pt x="68727" y="56542"/>
                </a:moveTo>
                <a:lnTo>
                  <a:pt x="68727" y="62476"/>
                </a:lnTo>
                <a:lnTo>
                  <a:pt x="62792" y="62476"/>
                </a:lnTo>
                <a:lnTo>
                  <a:pt x="62792" y="56542"/>
                </a:lnTo>
                <a:close/>
                <a:moveTo>
                  <a:pt x="74975" y="56542"/>
                </a:moveTo>
                <a:lnTo>
                  <a:pt x="74975" y="62476"/>
                </a:lnTo>
                <a:lnTo>
                  <a:pt x="69039" y="62476"/>
                </a:lnTo>
                <a:lnTo>
                  <a:pt x="69039" y="56542"/>
                </a:lnTo>
                <a:close/>
                <a:moveTo>
                  <a:pt x="81223" y="56542"/>
                </a:moveTo>
                <a:lnTo>
                  <a:pt x="81223" y="62476"/>
                </a:lnTo>
                <a:lnTo>
                  <a:pt x="75286" y="62476"/>
                </a:lnTo>
                <a:lnTo>
                  <a:pt x="75286" y="56542"/>
                </a:lnTo>
                <a:close/>
                <a:moveTo>
                  <a:pt x="87470" y="56542"/>
                </a:moveTo>
                <a:lnTo>
                  <a:pt x="87470" y="62476"/>
                </a:lnTo>
                <a:lnTo>
                  <a:pt x="81535" y="62476"/>
                </a:lnTo>
                <a:lnTo>
                  <a:pt x="81535" y="56542"/>
                </a:lnTo>
                <a:close/>
                <a:moveTo>
                  <a:pt x="93718" y="56542"/>
                </a:moveTo>
                <a:lnTo>
                  <a:pt x="93718" y="62476"/>
                </a:lnTo>
                <a:lnTo>
                  <a:pt x="87784" y="62476"/>
                </a:lnTo>
                <a:lnTo>
                  <a:pt x="87784" y="56542"/>
                </a:lnTo>
                <a:close/>
                <a:moveTo>
                  <a:pt x="99967" y="56542"/>
                </a:moveTo>
                <a:lnTo>
                  <a:pt x="99967" y="62476"/>
                </a:lnTo>
                <a:lnTo>
                  <a:pt x="94031" y="62476"/>
                </a:lnTo>
                <a:lnTo>
                  <a:pt x="94031" y="56542"/>
                </a:lnTo>
                <a:close/>
                <a:moveTo>
                  <a:pt x="106214" y="56542"/>
                </a:moveTo>
                <a:lnTo>
                  <a:pt x="106214" y="62476"/>
                </a:lnTo>
                <a:lnTo>
                  <a:pt x="100278" y="62476"/>
                </a:lnTo>
                <a:lnTo>
                  <a:pt x="100278" y="56542"/>
                </a:lnTo>
                <a:close/>
                <a:moveTo>
                  <a:pt x="112461" y="56542"/>
                </a:moveTo>
                <a:lnTo>
                  <a:pt x="112461" y="62476"/>
                </a:lnTo>
                <a:lnTo>
                  <a:pt x="106527" y="62476"/>
                </a:lnTo>
                <a:lnTo>
                  <a:pt x="106527" y="56542"/>
                </a:lnTo>
                <a:close/>
                <a:moveTo>
                  <a:pt x="118710" y="56542"/>
                </a:moveTo>
                <a:lnTo>
                  <a:pt x="118710" y="62476"/>
                </a:lnTo>
                <a:lnTo>
                  <a:pt x="112774" y="62476"/>
                </a:lnTo>
                <a:lnTo>
                  <a:pt x="112774" y="56542"/>
                </a:lnTo>
                <a:close/>
                <a:moveTo>
                  <a:pt x="124957" y="56542"/>
                </a:moveTo>
                <a:lnTo>
                  <a:pt x="124957" y="62476"/>
                </a:lnTo>
                <a:lnTo>
                  <a:pt x="119021" y="62476"/>
                </a:lnTo>
                <a:lnTo>
                  <a:pt x="119021" y="56542"/>
                </a:lnTo>
                <a:close/>
                <a:moveTo>
                  <a:pt x="131204" y="56542"/>
                </a:moveTo>
                <a:lnTo>
                  <a:pt x="131204" y="62476"/>
                </a:lnTo>
                <a:lnTo>
                  <a:pt x="125270" y="62476"/>
                </a:lnTo>
                <a:lnTo>
                  <a:pt x="125270" y="56542"/>
                </a:lnTo>
                <a:close/>
                <a:moveTo>
                  <a:pt x="137451" y="56542"/>
                </a:moveTo>
                <a:lnTo>
                  <a:pt x="137451" y="62476"/>
                </a:lnTo>
                <a:lnTo>
                  <a:pt x="131517" y="62476"/>
                </a:lnTo>
                <a:lnTo>
                  <a:pt x="131517" y="56542"/>
                </a:lnTo>
                <a:close/>
                <a:moveTo>
                  <a:pt x="143702" y="56542"/>
                </a:moveTo>
                <a:lnTo>
                  <a:pt x="143702" y="62476"/>
                </a:lnTo>
                <a:lnTo>
                  <a:pt x="137766" y="62476"/>
                </a:lnTo>
                <a:lnTo>
                  <a:pt x="137766" y="56542"/>
                </a:lnTo>
                <a:close/>
                <a:moveTo>
                  <a:pt x="149949" y="56542"/>
                </a:moveTo>
                <a:lnTo>
                  <a:pt x="149949" y="62476"/>
                </a:lnTo>
                <a:lnTo>
                  <a:pt x="144015" y="62476"/>
                </a:lnTo>
                <a:lnTo>
                  <a:pt x="144015" y="56542"/>
                </a:lnTo>
                <a:close/>
                <a:moveTo>
                  <a:pt x="156196" y="56542"/>
                </a:moveTo>
                <a:lnTo>
                  <a:pt x="156196" y="62476"/>
                </a:lnTo>
                <a:lnTo>
                  <a:pt x="150262" y="62476"/>
                </a:lnTo>
                <a:lnTo>
                  <a:pt x="150262" y="56542"/>
                </a:lnTo>
                <a:close/>
                <a:moveTo>
                  <a:pt x="162445" y="56542"/>
                </a:moveTo>
                <a:lnTo>
                  <a:pt x="162445" y="62476"/>
                </a:lnTo>
                <a:lnTo>
                  <a:pt x="156509" y="62476"/>
                </a:lnTo>
                <a:lnTo>
                  <a:pt x="156509" y="56542"/>
                </a:lnTo>
                <a:close/>
                <a:moveTo>
                  <a:pt x="168692" y="56542"/>
                </a:moveTo>
                <a:lnTo>
                  <a:pt x="168692" y="62476"/>
                </a:lnTo>
                <a:lnTo>
                  <a:pt x="162756" y="62476"/>
                </a:lnTo>
                <a:lnTo>
                  <a:pt x="162756" y="56542"/>
                </a:lnTo>
                <a:close/>
                <a:moveTo>
                  <a:pt x="174939" y="56542"/>
                </a:moveTo>
                <a:lnTo>
                  <a:pt x="174939" y="62476"/>
                </a:lnTo>
                <a:lnTo>
                  <a:pt x="169005" y="62476"/>
                </a:lnTo>
                <a:lnTo>
                  <a:pt x="169005" y="56542"/>
                </a:lnTo>
                <a:close/>
                <a:moveTo>
                  <a:pt x="181186" y="56542"/>
                </a:moveTo>
                <a:lnTo>
                  <a:pt x="181186" y="62476"/>
                </a:lnTo>
                <a:lnTo>
                  <a:pt x="175252" y="62476"/>
                </a:lnTo>
                <a:lnTo>
                  <a:pt x="175252" y="56542"/>
                </a:lnTo>
                <a:close/>
                <a:moveTo>
                  <a:pt x="187435" y="56542"/>
                </a:moveTo>
                <a:lnTo>
                  <a:pt x="187435" y="62476"/>
                </a:lnTo>
                <a:lnTo>
                  <a:pt x="181499" y="62476"/>
                </a:lnTo>
                <a:lnTo>
                  <a:pt x="181499" y="56542"/>
                </a:lnTo>
                <a:close/>
                <a:moveTo>
                  <a:pt x="193684" y="56542"/>
                </a:moveTo>
                <a:lnTo>
                  <a:pt x="193684" y="62476"/>
                </a:lnTo>
                <a:lnTo>
                  <a:pt x="187749" y="62476"/>
                </a:lnTo>
                <a:lnTo>
                  <a:pt x="187749" y="56542"/>
                </a:lnTo>
                <a:close/>
                <a:moveTo>
                  <a:pt x="199931" y="56542"/>
                </a:moveTo>
                <a:lnTo>
                  <a:pt x="199931" y="62476"/>
                </a:lnTo>
                <a:lnTo>
                  <a:pt x="193996" y="62476"/>
                </a:lnTo>
                <a:lnTo>
                  <a:pt x="193996" y="56542"/>
                </a:lnTo>
                <a:close/>
                <a:moveTo>
                  <a:pt x="206180" y="56542"/>
                </a:moveTo>
                <a:lnTo>
                  <a:pt x="206180" y="62476"/>
                </a:lnTo>
                <a:lnTo>
                  <a:pt x="200244" y="62476"/>
                </a:lnTo>
                <a:lnTo>
                  <a:pt x="200244" y="56542"/>
                </a:lnTo>
                <a:close/>
                <a:moveTo>
                  <a:pt x="212427" y="56542"/>
                </a:moveTo>
                <a:lnTo>
                  <a:pt x="212427" y="62476"/>
                </a:lnTo>
                <a:lnTo>
                  <a:pt x="206491" y="62476"/>
                </a:lnTo>
                <a:lnTo>
                  <a:pt x="206491" y="56542"/>
                </a:lnTo>
                <a:close/>
                <a:moveTo>
                  <a:pt x="218674" y="56542"/>
                </a:moveTo>
                <a:lnTo>
                  <a:pt x="218674" y="62476"/>
                </a:lnTo>
                <a:lnTo>
                  <a:pt x="212739" y="62476"/>
                </a:lnTo>
                <a:lnTo>
                  <a:pt x="212739" y="56542"/>
                </a:lnTo>
                <a:close/>
                <a:moveTo>
                  <a:pt x="224921" y="56542"/>
                </a:moveTo>
                <a:lnTo>
                  <a:pt x="224921" y="62476"/>
                </a:lnTo>
                <a:lnTo>
                  <a:pt x="218987" y="62476"/>
                </a:lnTo>
                <a:lnTo>
                  <a:pt x="218987" y="56542"/>
                </a:lnTo>
                <a:close/>
                <a:moveTo>
                  <a:pt x="231170" y="56542"/>
                </a:moveTo>
                <a:lnTo>
                  <a:pt x="231170" y="62476"/>
                </a:lnTo>
                <a:lnTo>
                  <a:pt x="225234" y="62476"/>
                </a:lnTo>
                <a:lnTo>
                  <a:pt x="225234" y="56542"/>
                </a:lnTo>
                <a:close/>
                <a:moveTo>
                  <a:pt x="237417" y="56542"/>
                </a:moveTo>
                <a:lnTo>
                  <a:pt x="237417" y="62476"/>
                </a:lnTo>
                <a:lnTo>
                  <a:pt x="231481" y="62476"/>
                </a:lnTo>
                <a:lnTo>
                  <a:pt x="231481" y="56542"/>
                </a:lnTo>
                <a:close/>
                <a:moveTo>
                  <a:pt x="243664" y="56542"/>
                </a:moveTo>
                <a:lnTo>
                  <a:pt x="243664" y="62476"/>
                </a:lnTo>
                <a:lnTo>
                  <a:pt x="237729" y="62476"/>
                </a:lnTo>
                <a:lnTo>
                  <a:pt x="237729" y="56542"/>
                </a:lnTo>
                <a:close/>
                <a:moveTo>
                  <a:pt x="249911" y="56542"/>
                </a:moveTo>
                <a:lnTo>
                  <a:pt x="249911" y="62476"/>
                </a:lnTo>
                <a:lnTo>
                  <a:pt x="243977" y="62476"/>
                </a:lnTo>
                <a:lnTo>
                  <a:pt x="243977" y="56542"/>
                </a:lnTo>
                <a:close/>
                <a:moveTo>
                  <a:pt x="256161" y="56542"/>
                </a:moveTo>
                <a:lnTo>
                  <a:pt x="256161" y="62476"/>
                </a:lnTo>
                <a:lnTo>
                  <a:pt x="250225" y="62476"/>
                </a:lnTo>
                <a:lnTo>
                  <a:pt x="250225" y="56542"/>
                </a:lnTo>
                <a:close/>
                <a:moveTo>
                  <a:pt x="262409" y="56542"/>
                </a:moveTo>
                <a:lnTo>
                  <a:pt x="262409" y="62476"/>
                </a:lnTo>
                <a:lnTo>
                  <a:pt x="256474" y="62476"/>
                </a:lnTo>
                <a:lnTo>
                  <a:pt x="256474" y="56542"/>
                </a:lnTo>
                <a:close/>
                <a:moveTo>
                  <a:pt x="268656" y="56542"/>
                </a:moveTo>
                <a:lnTo>
                  <a:pt x="268656" y="62476"/>
                </a:lnTo>
                <a:lnTo>
                  <a:pt x="262721" y="62476"/>
                </a:lnTo>
                <a:lnTo>
                  <a:pt x="262721" y="56542"/>
                </a:lnTo>
                <a:close/>
                <a:moveTo>
                  <a:pt x="274904" y="56542"/>
                </a:moveTo>
                <a:lnTo>
                  <a:pt x="274904" y="62476"/>
                </a:lnTo>
                <a:lnTo>
                  <a:pt x="268968" y="62476"/>
                </a:lnTo>
                <a:lnTo>
                  <a:pt x="268968" y="56542"/>
                </a:lnTo>
                <a:close/>
                <a:moveTo>
                  <a:pt x="6251" y="62789"/>
                </a:moveTo>
                <a:lnTo>
                  <a:pt x="6251" y="68725"/>
                </a:lnTo>
                <a:lnTo>
                  <a:pt x="315" y="68725"/>
                </a:lnTo>
                <a:lnTo>
                  <a:pt x="315" y="62789"/>
                </a:lnTo>
                <a:close/>
                <a:moveTo>
                  <a:pt x="12498" y="62789"/>
                </a:moveTo>
                <a:lnTo>
                  <a:pt x="12498" y="68725"/>
                </a:lnTo>
                <a:lnTo>
                  <a:pt x="6562" y="68725"/>
                </a:lnTo>
                <a:lnTo>
                  <a:pt x="6562" y="62789"/>
                </a:lnTo>
                <a:close/>
                <a:moveTo>
                  <a:pt x="18745" y="62789"/>
                </a:moveTo>
                <a:lnTo>
                  <a:pt x="18745" y="68725"/>
                </a:lnTo>
                <a:lnTo>
                  <a:pt x="12810" y="68725"/>
                </a:lnTo>
                <a:lnTo>
                  <a:pt x="12810" y="62789"/>
                </a:lnTo>
                <a:close/>
                <a:moveTo>
                  <a:pt x="24992" y="62789"/>
                </a:moveTo>
                <a:lnTo>
                  <a:pt x="24992" y="68725"/>
                </a:lnTo>
                <a:lnTo>
                  <a:pt x="19058" y="68725"/>
                </a:lnTo>
                <a:lnTo>
                  <a:pt x="19058" y="62789"/>
                </a:lnTo>
                <a:close/>
                <a:moveTo>
                  <a:pt x="31242" y="62789"/>
                </a:moveTo>
                <a:lnTo>
                  <a:pt x="31242" y="68725"/>
                </a:lnTo>
                <a:lnTo>
                  <a:pt x="25305" y="68725"/>
                </a:lnTo>
                <a:lnTo>
                  <a:pt x="25305" y="62789"/>
                </a:lnTo>
                <a:close/>
                <a:moveTo>
                  <a:pt x="37489" y="62789"/>
                </a:moveTo>
                <a:lnTo>
                  <a:pt x="37489" y="68725"/>
                </a:lnTo>
                <a:lnTo>
                  <a:pt x="31553" y="68725"/>
                </a:lnTo>
                <a:lnTo>
                  <a:pt x="31553" y="62789"/>
                </a:lnTo>
                <a:close/>
                <a:moveTo>
                  <a:pt x="43737" y="62789"/>
                </a:moveTo>
                <a:lnTo>
                  <a:pt x="43737" y="68725"/>
                </a:lnTo>
                <a:lnTo>
                  <a:pt x="37802" y="68725"/>
                </a:lnTo>
                <a:lnTo>
                  <a:pt x="37802" y="62789"/>
                </a:lnTo>
                <a:close/>
                <a:moveTo>
                  <a:pt x="49985" y="62789"/>
                </a:moveTo>
                <a:lnTo>
                  <a:pt x="49985" y="68725"/>
                </a:lnTo>
                <a:lnTo>
                  <a:pt x="44049" y="68725"/>
                </a:lnTo>
                <a:lnTo>
                  <a:pt x="44049" y="62789"/>
                </a:lnTo>
                <a:close/>
                <a:moveTo>
                  <a:pt x="56232" y="62789"/>
                </a:moveTo>
                <a:lnTo>
                  <a:pt x="56232" y="68725"/>
                </a:lnTo>
                <a:lnTo>
                  <a:pt x="50296" y="68725"/>
                </a:lnTo>
                <a:lnTo>
                  <a:pt x="50296" y="62789"/>
                </a:lnTo>
                <a:close/>
                <a:moveTo>
                  <a:pt x="62480" y="62789"/>
                </a:moveTo>
                <a:lnTo>
                  <a:pt x="62480" y="68725"/>
                </a:lnTo>
                <a:lnTo>
                  <a:pt x="56545" y="68725"/>
                </a:lnTo>
                <a:lnTo>
                  <a:pt x="56545" y="62789"/>
                </a:lnTo>
                <a:close/>
                <a:moveTo>
                  <a:pt x="68727" y="62789"/>
                </a:moveTo>
                <a:lnTo>
                  <a:pt x="68727" y="68725"/>
                </a:lnTo>
                <a:lnTo>
                  <a:pt x="62792" y="68725"/>
                </a:lnTo>
                <a:lnTo>
                  <a:pt x="62792" y="62789"/>
                </a:lnTo>
                <a:close/>
                <a:moveTo>
                  <a:pt x="74975" y="62789"/>
                </a:moveTo>
                <a:lnTo>
                  <a:pt x="74975" y="68725"/>
                </a:lnTo>
                <a:lnTo>
                  <a:pt x="69039" y="68725"/>
                </a:lnTo>
                <a:lnTo>
                  <a:pt x="69039" y="62789"/>
                </a:lnTo>
                <a:close/>
                <a:moveTo>
                  <a:pt x="81223" y="62789"/>
                </a:moveTo>
                <a:lnTo>
                  <a:pt x="81223" y="68725"/>
                </a:lnTo>
                <a:lnTo>
                  <a:pt x="75286" y="68725"/>
                </a:lnTo>
                <a:lnTo>
                  <a:pt x="75286" y="62789"/>
                </a:lnTo>
                <a:close/>
                <a:moveTo>
                  <a:pt x="87470" y="62789"/>
                </a:moveTo>
                <a:lnTo>
                  <a:pt x="87470" y="68725"/>
                </a:lnTo>
                <a:lnTo>
                  <a:pt x="81535" y="68725"/>
                </a:lnTo>
                <a:lnTo>
                  <a:pt x="81535" y="62789"/>
                </a:lnTo>
                <a:close/>
                <a:moveTo>
                  <a:pt x="93718" y="62789"/>
                </a:moveTo>
                <a:lnTo>
                  <a:pt x="93718" y="68725"/>
                </a:lnTo>
                <a:lnTo>
                  <a:pt x="87784" y="68725"/>
                </a:lnTo>
                <a:lnTo>
                  <a:pt x="87784" y="62789"/>
                </a:lnTo>
                <a:close/>
                <a:moveTo>
                  <a:pt x="99967" y="62789"/>
                </a:moveTo>
                <a:lnTo>
                  <a:pt x="99967" y="68725"/>
                </a:lnTo>
                <a:lnTo>
                  <a:pt x="94031" y="68725"/>
                </a:lnTo>
                <a:lnTo>
                  <a:pt x="94031" y="62789"/>
                </a:lnTo>
                <a:close/>
                <a:moveTo>
                  <a:pt x="106214" y="62789"/>
                </a:moveTo>
                <a:lnTo>
                  <a:pt x="106214" y="68725"/>
                </a:lnTo>
                <a:lnTo>
                  <a:pt x="100278" y="68725"/>
                </a:lnTo>
                <a:lnTo>
                  <a:pt x="100278" y="62789"/>
                </a:lnTo>
                <a:close/>
                <a:moveTo>
                  <a:pt x="112461" y="62789"/>
                </a:moveTo>
                <a:lnTo>
                  <a:pt x="112461" y="68725"/>
                </a:lnTo>
                <a:lnTo>
                  <a:pt x="106527" y="68725"/>
                </a:lnTo>
                <a:lnTo>
                  <a:pt x="106527" y="62789"/>
                </a:lnTo>
                <a:close/>
                <a:moveTo>
                  <a:pt x="118710" y="62789"/>
                </a:moveTo>
                <a:lnTo>
                  <a:pt x="118710" y="68725"/>
                </a:lnTo>
                <a:lnTo>
                  <a:pt x="112774" y="68725"/>
                </a:lnTo>
                <a:lnTo>
                  <a:pt x="112774" y="62789"/>
                </a:lnTo>
                <a:close/>
                <a:moveTo>
                  <a:pt x="124957" y="62789"/>
                </a:moveTo>
                <a:lnTo>
                  <a:pt x="124957" y="68725"/>
                </a:lnTo>
                <a:lnTo>
                  <a:pt x="119021" y="68725"/>
                </a:lnTo>
                <a:lnTo>
                  <a:pt x="119021" y="62789"/>
                </a:lnTo>
                <a:close/>
                <a:moveTo>
                  <a:pt x="131204" y="62789"/>
                </a:moveTo>
                <a:lnTo>
                  <a:pt x="131204" y="68725"/>
                </a:lnTo>
                <a:lnTo>
                  <a:pt x="125270" y="68725"/>
                </a:lnTo>
                <a:lnTo>
                  <a:pt x="125270" y="62789"/>
                </a:lnTo>
                <a:close/>
                <a:moveTo>
                  <a:pt x="137451" y="62789"/>
                </a:moveTo>
                <a:lnTo>
                  <a:pt x="137451" y="68725"/>
                </a:lnTo>
                <a:lnTo>
                  <a:pt x="131517" y="68725"/>
                </a:lnTo>
                <a:lnTo>
                  <a:pt x="131517" y="62789"/>
                </a:lnTo>
                <a:close/>
                <a:moveTo>
                  <a:pt x="143702" y="62789"/>
                </a:moveTo>
                <a:lnTo>
                  <a:pt x="143702" y="68725"/>
                </a:lnTo>
                <a:lnTo>
                  <a:pt x="137766" y="68725"/>
                </a:lnTo>
                <a:lnTo>
                  <a:pt x="137766" y="62789"/>
                </a:lnTo>
                <a:close/>
                <a:moveTo>
                  <a:pt x="149949" y="62789"/>
                </a:moveTo>
                <a:lnTo>
                  <a:pt x="149949" y="68725"/>
                </a:lnTo>
                <a:lnTo>
                  <a:pt x="144015" y="68725"/>
                </a:lnTo>
                <a:lnTo>
                  <a:pt x="144015" y="62789"/>
                </a:lnTo>
                <a:close/>
                <a:moveTo>
                  <a:pt x="156196" y="62789"/>
                </a:moveTo>
                <a:lnTo>
                  <a:pt x="156196" y="68725"/>
                </a:lnTo>
                <a:lnTo>
                  <a:pt x="150262" y="68725"/>
                </a:lnTo>
                <a:lnTo>
                  <a:pt x="150262" y="62789"/>
                </a:lnTo>
                <a:close/>
                <a:moveTo>
                  <a:pt x="162445" y="62789"/>
                </a:moveTo>
                <a:lnTo>
                  <a:pt x="162445" y="68725"/>
                </a:lnTo>
                <a:lnTo>
                  <a:pt x="156509" y="68725"/>
                </a:lnTo>
                <a:lnTo>
                  <a:pt x="156509" y="62789"/>
                </a:lnTo>
                <a:close/>
                <a:moveTo>
                  <a:pt x="168692" y="62789"/>
                </a:moveTo>
                <a:lnTo>
                  <a:pt x="168692" y="68725"/>
                </a:lnTo>
                <a:lnTo>
                  <a:pt x="162756" y="68725"/>
                </a:lnTo>
                <a:lnTo>
                  <a:pt x="162756" y="62789"/>
                </a:lnTo>
                <a:close/>
                <a:moveTo>
                  <a:pt x="174939" y="62789"/>
                </a:moveTo>
                <a:lnTo>
                  <a:pt x="174939" y="68725"/>
                </a:lnTo>
                <a:lnTo>
                  <a:pt x="169005" y="68725"/>
                </a:lnTo>
                <a:lnTo>
                  <a:pt x="169005" y="62789"/>
                </a:lnTo>
                <a:close/>
                <a:moveTo>
                  <a:pt x="181186" y="62789"/>
                </a:moveTo>
                <a:lnTo>
                  <a:pt x="181186" y="68725"/>
                </a:lnTo>
                <a:lnTo>
                  <a:pt x="175252" y="68725"/>
                </a:lnTo>
                <a:lnTo>
                  <a:pt x="175252" y="62789"/>
                </a:lnTo>
                <a:close/>
                <a:moveTo>
                  <a:pt x="187435" y="62789"/>
                </a:moveTo>
                <a:lnTo>
                  <a:pt x="187435" y="68725"/>
                </a:lnTo>
                <a:lnTo>
                  <a:pt x="181499" y="68725"/>
                </a:lnTo>
                <a:lnTo>
                  <a:pt x="181499" y="62789"/>
                </a:lnTo>
                <a:close/>
                <a:moveTo>
                  <a:pt x="193684" y="62789"/>
                </a:moveTo>
                <a:lnTo>
                  <a:pt x="193684" y="68725"/>
                </a:lnTo>
                <a:lnTo>
                  <a:pt x="187749" y="68725"/>
                </a:lnTo>
                <a:lnTo>
                  <a:pt x="187749" y="62789"/>
                </a:lnTo>
                <a:close/>
                <a:moveTo>
                  <a:pt x="199931" y="62789"/>
                </a:moveTo>
                <a:lnTo>
                  <a:pt x="199931" y="68725"/>
                </a:lnTo>
                <a:lnTo>
                  <a:pt x="193996" y="68725"/>
                </a:lnTo>
                <a:lnTo>
                  <a:pt x="193996" y="62789"/>
                </a:lnTo>
                <a:close/>
                <a:moveTo>
                  <a:pt x="206180" y="62789"/>
                </a:moveTo>
                <a:lnTo>
                  <a:pt x="206180" y="68725"/>
                </a:lnTo>
                <a:lnTo>
                  <a:pt x="200244" y="68725"/>
                </a:lnTo>
                <a:lnTo>
                  <a:pt x="200244" y="62789"/>
                </a:lnTo>
                <a:close/>
                <a:moveTo>
                  <a:pt x="212427" y="62789"/>
                </a:moveTo>
                <a:lnTo>
                  <a:pt x="212427" y="68725"/>
                </a:lnTo>
                <a:lnTo>
                  <a:pt x="206491" y="68725"/>
                </a:lnTo>
                <a:lnTo>
                  <a:pt x="206491" y="62789"/>
                </a:lnTo>
                <a:close/>
                <a:moveTo>
                  <a:pt x="218674" y="62789"/>
                </a:moveTo>
                <a:lnTo>
                  <a:pt x="218674" y="68725"/>
                </a:lnTo>
                <a:lnTo>
                  <a:pt x="212739" y="68725"/>
                </a:lnTo>
                <a:lnTo>
                  <a:pt x="212739" y="62789"/>
                </a:lnTo>
                <a:close/>
                <a:moveTo>
                  <a:pt x="224921" y="62789"/>
                </a:moveTo>
                <a:lnTo>
                  <a:pt x="224921" y="68725"/>
                </a:lnTo>
                <a:lnTo>
                  <a:pt x="218987" y="68725"/>
                </a:lnTo>
                <a:lnTo>
                  <a:pt x="218987" y="62789"/>
                </a:lnTo>
                <a:close/>
                <a:moveTo>
                  <a:pt x="231170" y="62789"/>
                </a:moveTo>
                <a:lnTo>
                  <a:pt x="231170" y="68725"/>
                </a:lnTo>
                <a:lnTo>
                  <a:pt x="225234" y="68725"/>
                </a:lnTo>
                <a:lnTo>
                  <a:pt x="225234" y="62789"/>
                </a:lnTo>
                <a:close/>
                <a:moveTo>
                  <a:pt x="237417" y="62789"/>
                </a:moveTo>
                <a:lnTo>
                  <a:pt x="237417" y="68725"/>
                </a:lnTo>
                <a:lnTo>
                  <a:pt x="231481" y="68725"/>
                </a:lnTo>
                <a:lnTo>
                  <a:pt x="231481" y="62789"/>
                </a:lnTo>
                <a:close/>
                <a:moveTo>
                  <a:pt x="243664" y="62789"/>
                </a:moveTo>
                <a:lnTo>
                  <a:pt x="243664" y="68725"/>
                </a:lnTo>
                <a:lnTo>
                  <a:pt x="237729" y="68725"/>
                </a:lnTo>
                <a:lnTo>
                  <a:pt x="237729" y="62789"/>
                </a:lnTo>
                <a:close/>
                <a:moveTo>
                  <a:pt x="249911" y="62789"/>
                </a:moveTo>
                <a:lnTo>
                  <a:pt x="249911" y="68725"/>
                </a:lnTo>
                <a:lnTo>
                  <a:pt x="243977" y="68725"/>
                </a:lnTo>
                <a:lnTo>
                  <a:pt x="243977" y="62789"/>
                </a:lnTo>
                <a:close/>
                <a:moveTo>
                  <a:pt x="256161" y="62789"/>
                </a:moveTo>
                <a:lnTo>
                  <a:pt x="256161" y="68725"/>
                </a:lnTo>
                <a:lnTo>
                  <a:pt x="250225" y="68725"/>
                </a:lnTo>
                <a:lnTo>
                  <a:pt x="250225" y="62789"/>
                </a:lnTo>
                <a:close/>
                <a:moveTo>
                  <a:pt x="262409" y="62789"/>
                </a:moveTo>
                <a:lnTo>
                  <a:pt x="262409" y="68725"/>
                </a:lnTo>
                <a:lnTo>
                  <a:pt x="256474" y="68725"/>
                </a:lnTo>
                <a:lnTo>
                  <a:pt x="256474" y="62789"/>
                </a:lnTo>
                <a:close/>
                <a:moveTo>
                  <a:pt x="268656" y="62789"/>
                </a:moveTo>
                <a:lnTo>
                  <a:pt x="268656" y="68725"/>
                </a:lnTo>
                <a:lnTo>
                  <a:pt x="262721" y="68725"/>
                </a:lnTo>
                <a:lnTo>
                  <a:pt x="262721" y="62789"/>
                </a:lnTo>
                <a:close/>
                <a:moveTo>
                  <a:pt x="274904" y="62789"/>
                </a:moveTo>
                <a:lnTo>
                  <a:pt x="274904" y="68725"/>
                </a:lnTo>
                <a:lnTo>
                  <a:pt x="268968" y="68725"/>
                </a:lnTo>
                <a:lnTo>
                  <a:pt x="268968" y="62789"/>
                </a:lnTo>
                <a:close/>
                <a:moveTo>
                  <a:pt x="6251" y="69036"/>
                </a:moveTo>
                <a:lnTo>
                  <a:pt x="6251" y="74972"/>
                </a:lnTo>
                <a:lnTo>
                  <a:pt x="315" y="74972"/>
                </a:lnTo>
                <a:lnTo>
                  <a:pt x="315" y="69036"/>
                </a:lnTo>
                <a:close/>
                <a:moveTo>
                  <a:pt x="12498" y="69036"/>
                </a:moveTo>
                <a:lnTo>
                  <a:pt x="12498" y="74972"/>
                </a:lnTo>
                <a:lnTo>
                  <a:pt x="6562" y="74972"/>
                </a:lnTo>
                <a:lnTo>
                  <a:pt x="6562" y="69036"/>
                </a:lnTo>
                <a:close/>
                <a:moveTo>
                  <a:pt x="18745" y="69036"/>
                </a:moveTo>
                <a:lnTo>
                  <a:pt x="18745" y="74972"/>
                </a:lnTo>
                <a:lnTo>
                  <a:pt x="12810" y="74972"/>
                </a:lnTo>
                <a:lnTo>
                  <a:pt x="12810" y="69036"/>
                </a:lnTo>
                <a:close/>
                <a:moveTo>
                  <a:pt x="24992" y="69036"/>
                </a:moveTo>
                <a:lnTo>
                  <a:pt x="24992" y="74972"/>
                </a:lnTo>
                <a:lnTo>
                  <a:pt x="19058" y="74972"/>
                </a:lnTo>
                <a:lnTo>
                  <a:pt x="19058" y="69036"/>
                </a:lnTo>
                <a:close/>
                <a:moveTo>
                  <a:pt x="31242" y="69036"/>
                </a:moveTo>
                <a:lnTo>
                  <a:pt x="31242" y="74972"/>
                </a:lnTo>
                <a:lnTo>
                  <a:pt x="25305" y="74972"/>
                </a:lnTo>
                <a:lnTo>
                  <a:pt x="25305" y="69036"/>
                </a:lnTo>
                <a:close/>
                <a:moveTo>
                  <a:pt x="37489" y="69036"/>
                </a:moveTo>
                <a:lnTo>
                  <a:pt x="37489" y="74972"/>
                </a:lnTo>
                <a:lnTo>
                  <a:pt x="31553" y="74972"/>
                </a:lnTo>
                <a:lnTo>
                  <a:pt x="31553" y="69036"/>
                </a:lnTo>
                <a:close/>
                <a:moveTo>
                  <a:pt x="43737" y="69036"/>
                </a:moveTo>
                <a:lnTo>
                  <a:pt x="43737" y="74972"/>
                </a:lnTo>
                <a:lnTo>
                  <a:pt x="37802" y="74972"/>
                </a:lnTo>
                <a:lnTo>
                  <a:pt x="37802" y="69036"/>
                </a:lnTo>
                <a:close/>
                <a:moveTo>
                  <a:pt x="49985" y="69036"/>
                </a:moveTo>
                <a:lnTo>
                  <a:pt x="49985" y="74972"/>
                </a:lnTo>
                <a:lnTo>
                  <a:pt x="44049" y="74972"/>
                </a:lnTo>
                <a:lnTo>
                  <a:pt x="44049" y="69036"/>
                </a:lnTo>
                <a:close/>
                <a:moveTo>
                  <a:pt x="56232" y="69036"/>
                </a:moveTo>
                <a:lnTo>
                  <a:pt x="56232" y="74972"/>
                </a:lnTo>
                <a:lnTo>
                  <a:pt x="50296" y="74972"/>
                </a:lnTo>
                <a:lnTo>
                  <a:pt x="50296" y="69036"/>
                </a:lnTo>
                <a:close/>
                <a:moveTo>
                  <a:pt x="62480" y="69036"/>
                </a:moveTo>
                <a:lnTo>
                  <a:pt x="62480" y="74972"/>
                </a:lnTo>
                <a:lnTo>
                  <a:pt x="56545" y="74972"/>
                </a:lnTo>
                <a:lnTo>
                  <a:pt x="56545" y="69036"/>
                </a:lnTo>
                <a:close/>
                <a:moveTo>
                  <a:pt x="68727" y="69036"/>
                </a:moveTo>
                <a:lnTo>
                  <a:pt x="68727" y="74972"/>
                </a:lnTo>
                <a:lnTo>
                  <a:pt x="62792" y="74972"/>
                </a:lnTo>
                <a:lnTo>
                  <a:pt x="62792" y="69036"/>
                </a:lnTo>
                <a:close/>
                <a:moveTo>
                  <a:pt x="74975" y="69036"/>
                </a:moveTo>
                <a:lnTo>
                  <a:pt x="74975" y="74972"/>
                </a:lnTo>
                <a:lnTo>
                  <a:pt x="69039" y="74972"/>
                </a:lnTo>
                <a:lnTo>
                  <a:pt x="69039" y="69036"/>
                </a:lnTo>
                <a:close/>
                <a:moveTo>
                  <a:pt x="81223" y="69036"/>
                </a:moveTo>
                <a:lnTo>
                  <a:pt x="81223" y="74972"/>
                </a:lnTo>
                <a:lnTo>
                  <a:pt x="75286" y="74972"/>
                </a:lnTo>
                <a:lnTo>
                  <a:pt x="75286" y="69036"/>
                </a:lnTo>
                <a:close/>
                <a:moveTo>
                  <a:pt x="87470" y="69036"/>
                </a:moveTo>
                <a:lnTo>
                  <a:pt x="87470" y="74972"/>
                </a:lnTo>
                <a:lnTo>
                  <a:pt x="81535" y="74972"/>
                </a:lnTo>
                <a:lnTo>
                  <a:pt x="81535" y="69036"/>
                </a:lnTo>
                <a:close/>
                <a:moveTo>
                  <a:pt x="93718" y="69036"/>
                </a:moveTo>
                <a:lnTo>
                  <a:pt x="93718" y="74972"/>
                </a:lnTo>
                <a:lnTo>
                  <a:pt x="87784" y="74972"/>
                </a:lnTo>
                <a:lnTo>
                  <a:pt x="87784" y="69036"/>
                </a:lnTo>
                <a:close/>
                <a:moveTo>
                  <a:pt x="99967" y="69036"/>
                </a:moveTo>
                <a:lnTo>
                  <a:pt x="99967" y="74972"/>
                </a:lnTo>
                <a:lnTo>
                  <a:pt x="94031" y="74972"/>
                </a:lnTo>
                <a:lnTo>
                  <a:pt x="94031" y="69036"/>
                </a:lnTo>
                <a:close/>
                <a:moveTo>
                  <a:pt x="106214" y="69036"/>
                </a:moveTo>
                <a:lnTo>
                  <a:pt x="106214" y="74972"/>
                </a:lnTo>
                <a:lnTo>
                  <a:pt x="100278" y="74972"/>
                </a:lnTo>
                <a:lnTo>
                  <a:pt x="100278" y="69036"/>
                </a:lnTo>
                <a:close/>
                <a:moveTo>
                  <a:pt x="112461" y="69036"/>
                </a:moveTo>
                <a:lnTo>
                  <a:pt x="112461" y="74972"/>
                </a:lnTo>
                <a:lnTo>
                  <a:pt x="106527" y="74972"/>
                </a:lnTo>
                <a:lnTo>
                  <a:pt x="106527" y="69036"/>
                </a:lnTo>
                <a:close/>
                <a:moveTo>
                  <a:pt x="118710" y="69036"/>
                </a:moveTo>
                <a:lnTo>
                  <a:pt x="118710" y="74972"/>
                </a:lnTo>
                <a:lnTo>
                  <a:pt x="112774" y="74972"/>
                </a:lnTo>
                <a:lnTo>
                  <a:pt x="112774" y="69036"/>
                </a:lnTo>
                <a:close/>
                <a:moveTo>
                  <a:pt x="124957" y="69036"/>
                </a:moveTo>
                <a:lnTo>
                  <a:pt x="124957" y="74972"/>
                </a:lnTo>
                <a:lnTo>
                  <a:pt x="119021" y="74972"/>
                </a:lnTo>
                <a:lnTo>
                  <a:pt x="119021" y="69036"/>
                </a:lnTo>
                <a:close/>
                <a:moveTo>
                  <a:pt x="131204" y="69036"/>
                </a:moveTo>
                <a:lnTo>
                  <a:pt x="131204" y="74972"/>
                </a:lnTo>
                <a:lnTo>
                  <a:pt x="125270" y="74972"/>
                </a:lnTo>
                <a:lnTo>
                  <a:pt x="125270" y="69036"/>
                </a:lnTo>
                <a:close/>
                <a:moveTo>
                  <a:pt x="137451" y="69036"/>
                </a:moveTo>
                <a:lnTo>
                  <a:pt x="137451" y="74972"/>
                </a:lnTo>
                <a:lnTo>
                  <a:pt x="131517" y="74972"/>
                </a:lnTo>
                <a:lnTo>
                  <a:pt x="131517" y="69036"/>
                </a:lnTo>
                <a:close/>
                <a:moveTo>
                  <a:pt x="143702" y="69036"/>
                </a:moveTo>
                <a:lnTo>
                  <a:pt x="143702" y="74972"/>
                </a:lnTo>
                <a:lnTo>
                  <a:pt x="137766" y="74972"/>
                </a:lnTo>
                <a:lnTo>
                  <a:pt x="137766" y="69036"/>
                </a:lnTo>
                <a:close/>
                <a:moveTo>
                  <a:pt x="149949" y="69036"/>
                </a:moveTo>
                <a:lnTo>
                  <a:pt x="149949" y="74972"/>
                </a:lnTo>
                <a:lnTo>
                  <a:pt x="144015" y="74972"/>
                </a:lnTo>
                <a:lnTo>
                  <a:pt x="144015" y="69036"/>
                </a:lnTo>
                <a:close/>
                <a:moveTo>
                  <a:pt x="156196" y="69036"/>
                </a:moveTo>
                <a:lnTo>
                  <a:pt x="156196" y="74972"/>
                </a:lnTo>
                <a:lnTo>
                  <a:pt x="150262" y="74972"/>
                </a:lnTo>
                <a:lnTo>
                  <a:pt x="150262" y="69036"/>
                </a:lnTo>
                <a:close/>
                <a:moveTo>
                  <a:pt x="162445" y="69036"/>
                </a:moveTo>
                <a:lnTo>
                  <a:pt x="162445" y="74972"/>
                </a:lnTo>
                <a:lnTo>
                  <a:pt x="156509" y="74972"/>
                </a:lnTo>
                <a:lnTo>
                  <a:pt x="156509" y="69036"/>
                </a:lnTo>
                <a:close/>
                <a:moveTo>
                  <a:pt x="168692" y="69036"/>
                </a:moveTo>
                <a:lnTo>
                  <a:pt x="168692" y="74972"/>
                </a:lnTo>
                <a:lnTo>
                  <a:pt x="162756" y="74972"/>
                </a:lnTo>
                <a:lnTo>
                  <a:pt x="162756" y="69036"/>
                </a:lnTo>
                <a:close/>
                <a:moveTo>
                  <a:pt x="174939" y="69036"/>
                </a:moveTo>
                <a:lnTo>
                  <a:pt x="174939" y="74972"/>
                </a:lnTo>
                <a:lnTo>
                  <a:pt x="169005" y="74972"/>
                </a:lnTo>
                <a:lnTo>
                  <a:pt x="169005" y="69036"/>
                </a:lnTo>
                <a:close/>
                <a:moveTo>
                  <a:pt x="181186" y="69036"/>
                </a:moveTo>
                <a:lnTo>
                  <a:pt x="181186" y="74972"/>
                </a:lnTo>
                <a:lnTo>
                  <a:pt x="175252" y="74972"/>
                </a:lnTo>
                <a:lnTo>
                  <a:pt x="175252" y="69036"/>
                </a:lnTo>
                <a:close/>
                <a:moveTo>
                  <a:pt x="187435" y="69036"/>
                </a:moveTo>
                <a:lnTo>
                  <a:pt x="187435" y="74972"/>
                </a:lnTo>
                <a:lnTo>
                  <a:pt x="181499" y="74972"/>
                </a:lnTo>
                <a:lnTo>
                  <a:pt x="181499" y="69036"/>
                </a:lnTo>
                <a:close/>
                <a:moveTo>
                  <a:pt x="193684" y="69036"/>
                </a:moveTo>
                <a:lnTo>
                  <a:pt x="193684" y="74972"/>
                </a:lnTo>
                <a:lnTo>
                  <a:pt x="187749" y="74972"/>
                </a:lnTo>
                <a:lnTo>
                  <a:pt x="187749" y="69036"/>
                </a:lnTo>
                <a:close/>
                <a:moveTo>
                  <a:pt x="199931" y="69036"/>
                </a:moveTo>
                <a:lnTo>
                  <a:pt x="199931" y="74972"/>
                </a:lnTo>
                <a:lnTo>
                  <a:pt x="193996" y="74972"/>
                </a:lnTo>
                <a:lnTo>
                  <a:pt x="193996" y="69036"/>
                </a:lnTo>
                <a:close/>
                <a:moveTo>
                  <a:pt x="206180" y="69036"/>
                </a:moveTo>
                <a:lnTo>
                  <a:pt x="206180" y="74972"/>
                </a:lnTo>
                <a:lnTo>
                  <a:pt x="200244" y="74972"/>
                </a:lnTo>
                <a:lnTo>
                  <a:pt x="200244" y="69036"/>
                </a:lnTo>
                <a:close/>
                <a:moveTo>
                  <a:pt x="212427" y="69036"/>
                </a:moveTo>
                <a:lnTo>
                  <a:pt x="212427" y="74972"/>
                </a:lnTo>
                <a:lnTo>
                  <a:pt x="206491" y="74972"/>
                </a:lnTo>
                <a:lnTo>
                  <a:pt x="206491" y="69036"/>
                </a:lnTo>
                <a:close/>
                <a:moveTo>
                  <a:pt x="218674" y="69036"/>
                </a:moveTo>
                <a:lnTo>
                  <a:pt x="218674" y="74972"/>
                </a:lnTo>
                <a:lnTo>
                  <a:pt x="212739" y="74972"/>
                </a:lnTo>
                <a:lnTo>
                  <a:pt x="212739" y="69036"/>
                </a:lnTo>
                <a:close/>
                <a:moveTo>
                  <a:pt x="224921" y="69036"/>
                </a:moveTo>
                <a:lnTo>
                  <a:pt x="224921" y="74972"/>
                </a:lnTo>
                <a:lnTo>
                  <a:pt x="218987" y="74972"/>
                </a:lnTo>
                <a:lnTo>
                  <a:pt x="218987" y="69036"/>
                </a:lnTo>
                <a:close/>
                <a:moveTo>
                  <a:pt x="231170" y="69036"/>
                </a:moveTo>
                <a:lnTo>
                  <a:pt x="231170" y="74972"/>
                </a:lnTo>
                <a:lnTo>
                  <a:pt x="225234" y="74972"/>
                </a:lnTo>
                <a:lnTo>
                  <a:pt x="225234" y="69036"/>
                </a:lnTo>
                <a:close/>
                <a:moveTo>
                  <a:pt x="237417" y="69036"/>
                </a:moveTo>
                <a:lnTo>
                  <a:pt x="237417" y="74972"/>
                </a:lnTo>
                <a:lnTo>
                  <a:pt x="231481" y="74972"/>
                </a:lnTo>
                <a:lnTo>
                  <a:pt x="231481" y="69036"/>
                </a:lnTo>
                <a:close/>
                <a:moveTo>
                  <a:pt x="243664" y="69036"/>
                </a:moveTo>
                <a:lnTo>
                  <a:pt x="243664" y="74972"/>
                </a:lnTo>
                <a:lnTo>
                  <a:pt x="237729" y="74972"/>
                </a:lnTo>
                <a:lnTo>
                  <a:pt x="237729" y="69036"/>
                </a:lnTo>
                <a:close/>
                <a:moveTo>
                  <a:pt x="249911" y="69036"/>
                </a:moveTo>
                <a:lnTo>
                  <a:pt x="249911" y="74972"/>
                </a:lnTo>
                <a:lnTo>
                  <a:pt x="243977" y="74972"/>
                </a:lnTo>
                <a:lnTo>
                  <a:pt x="243977" y="69036"/>
                </a:lnTo>
                <a:close/>
                <a:moveTo>
                  <a:pt x="256161" y="69036"/>
                </a:moveTo>
                <a:lnTo>
                  <a:pt x="256161" y="74972"/>
                </a:lnTo>
                <a:lnTo>
                  <a:pt x="250225" y="74972"/>
                </a:lnTo>
                <a:lnTo>
                  <a:pt x="250225" y="69036"/>
                </a:lnTo>
                <a:close/>
                <a:moveTo>
                  <a:pt x="262409" y="69036"/>
                </a:moveTo>
                <a:lnTo>
                  <a:pt x="262409" y="74972"/>
                </a:lnTo>
                <a:lnTo>
                  <a:pt x="256474" y="74972"/>
                </a:lnTo>
                <a:lnTo>
                  <a:pt x="256474" y="69036"/>
                </a:lnTo>
                <a:close/>
                <a:moveTo>
                  <a:pt x="268656" y="69036"/>
                </a:moveTo>
                <a:lnTo>
                  <a:pt x="268656" y="74972"/>
                </a:lnTo>
                <a:lnTo>
                  <a:pt x="262721" y="74972"/>
                </a:lnTo>
                <a:lnTo>
                  <a:pt x="262721" y="69036"/>
                </a:lnTo>
                <a:close/>
                <a:moveTo>
                  <a:pt x="274904" y="69036"/>
                </a:moveTo>
                <a:lnTo>
                  <a:pt x="274904" y="74972"/>
                </a:lnTo>
                <a:lnTo>
                  <a:pt x="268968" y="74972"/>
                </a:lnTo>
                <a:lnTo>
                  <a:pt x="268968" y="69036"/>
                </a:lnTo>
                <a:close/>
                <a:moveTo>
                  <a:pt x="6251" y="75285"/>
                </a:moveTo>
                <a:lnTo>
                  <a:pt x="6251" y="81219"/>
                </a:lnTo>
                <a:lnTo>
                  <a:pt x="315" y="81219"/>
                </a:lnTo>
                <a:lnTo>
                  <a:pt x="315" y="75285"/>
                </a:lnTo>
                <a:close/>
                <a:moveTo>
                  <a:pt x="12498" y="75285"/>
                </a:moveTo>
                <a:lnTo>
                  <a:pt x="12498" y="81219"/>
                </a:lnTo>
                <a:lnTo>
                  <a:pt x="6562" y="81219"/>
                </a:lnTo>
                <a:lnTo>
                  <a:pt x="6562" y="75285"/>
                </a:lnTo>
                <a:close/>
                <a:moveTo>
                  <a:pt x="18745" y="75285"/>
                </a:moveTo>
                <a:lnTo>
                  <a:pt x="18745" y="81219"/>
                </a:lnTo>
                <a:lnTo>
                  <a:pt x="12810" y="81219"/>
                </a:lnTo>
                <a:lnTo>
                  <a:pt x="12810" y="75285"/>
                </a:lnTo>
                <a:close/>
                <a:moveTo>
                  <a:pt x="24992" y="75285"/>
                </a:moveTo>
                <a:lnTo>
                  <a:pt x="24992" y="81219"/>
                </a:lnTo>
                <a:lnTo>
                  <a:pt x="19058" y="81219"/>
                </a:lnTo>
                <a:lnTo>
                  <a:pt x="19058" y="75285"/>
                </a:lnTo>
                <a:close/>
                <a:moveTo>
                  <a:pt x="31242" y="75285"/>
                </a:moveTo>
                <a:lnTo>
                  <a:pt x="31242" y="81219"/>
                </a:lnTo>
                <a:lnTo>
                  <a:pt x="25305" y="81219"/>
                </a:lnTo>
                <a:lnTo>
                  <a:pt x="25305" y="75285"/>
                </a:lnTo>
                <a:close/>
                <a:moveTo>
                  <a:pt x="37489" y="75285"/>
                </a:moveTo>
                <a:lnTo>
                  <a:pt x="37489" y="81219"/>
                </a:lnTo>
                <a:lnTo>
                  <a:pt x="31553" y="81219"/>
                </a:lnTo>
                <a:lnTo>
                  <a:pt x="31553" y="75285"/>
                </a:lnTo>
                <a:close/>
                <a:moveTo>
                  <a:pt x="43737" y="75285"/>
                </a:moveTo>
                <a:lnTo>
                  <a:pt x="43737" y="81219"/>
                </a:lnTo>
                <a:lnTo>
                  <a:pt x="37802" y="81219"/>
                </a:lnTo>
                <a:lnTo>
                  <a:pt x="37802" y="75285"/>
                </a:lnTo>
                <a:close/>
                <a:moveTo>
                  <a:pt x="49985" y="75285"/>
                </a:moveTo>
                <a:lnTo>
                  <a:pt x="49985" y="81219"/>
                </a:lnTo>
                <a:lnTo>
                  <a:pt x="44049" y="81219"/>
                </a:lnTo>
                <a:lnTo>
                  <a:pt x="44049" y="75285"/>
                </a:lnTo>
                <a:close/>
                <a:moveTo>
                  <a:pt x="56232" y="75285"/>
                </a:moveTo>
                <a:lnTo>
                  <a:pt x="56232" y="81219"/>
                </a:lnTo>
                <a:lnTo>
                  <a:pt x="50296" y="81219"/>
                </a:lnTo>
                <a:lnTo>
                  <a:pt x="50296" y="75285"/>
                </a:lnTo>
                <a:close/>
                <a:moveTo>
                  <a:pt x="62480" y="75285"/>
                </a:moveTo>
                <a:lnTo>
                  <a:pt x="62480" y="81219"/>
                </a:lnTo>
                <a:lnTo>
                  <a:pt x="56545" y="81219"/>
                </a:lnTo>
                <a:lnTo>
                  <a:pt x="56545" y="75285"/>
                </a:lnTo>
                <a:close/>
                <a:moveTo>
                  <a:pt x="68727" y="75285"/>
                </a:moveTo>
                <a:lnTo>
                  <a:pt x="68727" y="81219"/>
                </a:lnTo>
                <a:lnTo>
                  <a:pt x="62792" y="81219"/>
                </a:lnTo>
                <a:lnTo>
                  <a:pt x="62792" y="75285"/>
                </a:lnTo>
                <a:close/>
                <a:moveTo>
                  <a:pt x="74975" y="75285"/>
                </a:moveTo>
                <a:lnTo>
                  <a:pt x="74975" y="81219"/>
                </a:lnTo>
                <a:lnTo>
                  <a:pt x="69039" y="81219"/>
                </a:lnTo>
                <a:lnTo>
                  <a:pt x="69039" y="75285"/>
                </a:lnTo>
                <a:close/>
                <a:moveTo>
                  <a:pt x="81223" y="75285"/>
                </a:moveTo>
                <a:lnTo>
                  <a:pt x="81223" y="81219"/>
                </a:lnTo>
                <a:lnTo>
                  <a:pt x="75286" y="81219"/>
                </a:lnTo>
                <a:lnTo>
                  <a:pt x="75286" y="75285"/>
                </a:lnTo>
                <a:close/>
                <a:moveTo>
                  <a:pt x="87470" y="75285"/>
                </a:moveTo>
                <a:lnTo>
                  <a:pt x="87470" y="81219"/>
                </a:lnTo>
                <a:lnTo>
                  <a:pt x="81535" y="81219"/>
                </a:lnTo>
                <a:lnTo>
                  <a:pt x="81535" y="75285"/>
                </a:lnTo>
                <a:close/>
                <a:moveTo>
                  <a:pt x="93718" y="75285"/>
                </a:moveTo>
                <a:lnTo>
                  <a:pt x="93718" y="81219"/>
                </a:lnTo>
                <a:lnTo>
                  <a:pt x="87784" y="81219"/>
                </a:lnTo>
                <a:lnTo>
                  <a:pt x="87784" y="75285"/>
                </a:lnTo>
                <a:close/>
                <a:moveTo>
                  <a:pt x="99967" y="75285"/>
                </a:moveTo>
                <a:lnTo>
                  <a:pt x="99967" y="81219"/>
                </a:lnTo>
                <a:lnTo>
                  <a:pt x="94031" y="81219"/>
                </a:lnTo>
                <a:lnTo>
                  <a:pt x="94031" y="75285"/>
                </a:lnTo>
                <a:close/>
                <a:moveTo>
                  <a:pt x="106214" y="75285"/>
                </a:moveTo>
                <a:lnTo>
                  <a:pt x="106214" y="81219"/>
                </a:lnTo>
                <a:lnTo>
                  <a:pt x="100278" y="81219"/>
                </a:lnTo>
                <a:lnTo>
                  <a:pt x="100278" y="75285"/>
                </a:lnTo>
                <a:close/>
                <a:moveTo>
                  <a:pt x="112461" y="75285"/>
                </a:moveTo>
                <a:lnTo>
                  <a:pt x="112461" y="81219"/>
                </a:lnTo>
                <a:lnTo>
                  <a:pt x="106527" y="81219"/>
                </a:lnTo>
                <a:lnTo>
                  <a:pt x="106527" y="75285"/>
                </a:lnTo>
                <a:close/>
                <a:moveTo>
                  <a:pt x="118710" y="75285"/>
                </a:moveTo>
                <a:lnTo>
                  <a:pt x="118710" y="81219"/>
                </a:lnTo>
                <a:lnTo>
                  <a:pt x="112774" y="81219"/>
                </a:lnTo>
                <a:lnTo>
                  <a:pt x="112774" y="75285"/>
                </a:lnTo>
                <a:close/>
                <a:moveTo>
                  <a:pt x="124957" y="75285"/>
                </a:moveTo>
                <a:lnTo>
                  <a:pt x="124957" y="81219"/>
                </a:lnTo>
                <a:lnTo>
                  <a:pt x="119021" y="81219"/>
                </a:lnTo>
                <a:lnTo>
                  <a:pt x="119021" y="75285"/>
                </a:lnTo>
                <a:close/>
                <a:moveTo>
                  <a:pt x="131204" y="75285"/>
                </a:moveTo>
                <a:lnTo>
                  <a:pt x="131204" y="81219"/>
                </a:lnTo>
                <a:lnTo>
                  <a:pt x="125270" y="81219"/>
                </a:lnTo>
                <a:lnTo>
                  <a:pt x="125270" y="75285"/>
                </a:lnTo>
                <a:close/>
                <a:moveTo>
                  <a:pt x="137451" y="75285"/>
                </a:moveTo>
                <a:lnTo>
                  <a:pt x="137451" y="81219"/>
                </a:lnTo>
                <a:lnTo>
                  <a:pt x="131517" y="81219"/>
                </a:lnTo>
                <a:lnTo>
                  <a:pt x="131517" y="75285"/>
                </a:lnTo>
                <a:close/>
                <a:moveTo>
                  <a:pt x="143702" y="75285"/>
                </a:moveTo>
                <a:lnTo>
                  <a:pt x="143702" y="81219"/>
                </a:lnTo>
                <a:lnTo>
                  <a:pt x="137766" y="81219"/>
                </a:lnTo>
                <a:lnTo>
                  <a:pt x="137766" y="75285"/>
                </a:lnTo>
                <a:close/>
                <a:moveTo>
                  <a:pt x="149949" y="75285"/>
                </a:moveTo>
                <a:lnTo>
                  <a:pt x="149949" y="81219"/>
                </a:lnTo>
                <a:lnTo>
                  <a:pt x="144015" y="81219"/>
                </a:lnTo>
                <a:lnTo>
                  <a:pt x="144015" y="75285"/>
                </a:lnTo>
                <a:close/>
                <a:moveTo>
                  <a:pt x="156196" y="75285"/>
                </a:moveTo>
                <a:lnTo>
                  <a:pt x="156196" y="81219"/>
                </a:lnTo>
                <a:lnTo>
                  <a:pt x="150262" y="81219"/>
                </a:lnTo>
                <a:lnTo>
                  <a:pt x="150262" y="75285"/>
                </a:lnTo>
                <a:close/>
                <a:moveTo>
                  <a:pt x="162445" y="75285"/>
                </a:moveTo>
                <a:lnTo>
                  <a:pt x="162445" y="81219"/>
                </a:lnTo>
                <a:lnTo>
                  <a:pt x="156509" y="81219"/>
                </a:lnTo>
                <a:lnTo>
                  <a:pt x="156509" y="75285"/>
                </a:lnTo>
                <a:close/>
                <a:moveTo>
                  <a:pt x="168692" y="75285"/>
                </a:moveTo>
                <a:lnTo>
                  <a:pt x="168692" y="81219"/>
                </a:lnTo>
                <a:lnTo>
                  <a:pt x="162756" y="81219"/>
                </a:lnTo>
                <a:lnTo>
                  <a:pt x="162756" y="75285"/>
                </a:lnTo>
                <a:close/>
                <a:moveTo>
                  <a:pt x="174939" y="75285"/>
                </a:moveTo>
                <a:lnTo>
                  <a:pt x="174939" y="81219"/>
                </a:lnTo>
                <a:lnTo>
                  <a:pt x="169005" y="81219"/>
                </a:lnTo>
                <a:lnTo>
                  <a:pt x="169005" y="75285"/>
                </a:lnTo>
                <a:close/>
                <a:moveTo>
                  <a:pt x="181186" y="75285"/>
                </a:moveTo>
                <a:lnTo>
                  <a:pt x="181186" y="81219"/>
                </a:lnTo>
                <a:lnTo>
                  <a:pt x="175252" y="81219"/>
                </a:lnTo>
                <a:lnTo>
                  <a:pt x="175252" y="75285"/>
                </a:lnTo>
                <a:close/>
                <a:moveTo>
                  <a:pt x="187435" y="75285"/>
                </a:moveTo>
                <a:lnTo>
                  <a:pt x="187435" y="81219"/>
                </a:lnTo>
                <a:lnTo>
                  <a:pt x="181499" y="81219"/>
                </a:lnTo>
                <a:lnTo>
                  <a:pt x="181499" y="75285"/>
                </a:lnTo>
                <a:close/>
                <a:moveTo>
                  <a:pt x="193684" y="75285"/>
                </a:moveTo>
                <a:lnTo>
                  <a:pt x="193684" y="81219"/>
                </a:lnTo>
                <a:lnTo>
                  <a:pt x="187749" y="81219"/>
                </a:lnTo>
                <a:lnTo>
                  <a:pt x="187749" y="75285"/>
                </a:lnTo>
                <a:close/>
                <a:moveTo>
                  <a:pt x="199931" y="75285"/>
                </a:moveTo>
                <a:lnTo>
                  <a:pt x="199931" y="81219"/>
                </a:lnTo>
                <a:lnTo>
                  <a:pt x="193996" y="81219"/>
                </a:lnTo>
                <a:lnTo>
                  <a:pt x="193996" y="75285"/>
                </a:lnTo>
                <a:close/>
                <a:moveTo>
                  <a:pt x="206180" y="75285"/>
                </a:moveTo>
                <a:lnTo>
                  <a:pt x="206180" y="81219"/>
                </a:lnTo>
                <a:lnTo>
                  <a:pt x="200244" y="81219"/>
                </a:lnTo>
                <a:lnTo>
                  <a:pt x="200244" y="75285"/>
                </a:lnTo>
                <a:close/>
                <a:moveTo>
                  <a:pt x="212427" y="75285"/>
                </a:moveTo>
                <a:lnTo>
                  <a:pt x="212427" y="81219"/>
                </a:lnTo>
                <a:lnTo>
                  <a:pt x="206491" y="81219"/>
                </a:lnTo>
                <a:lnTo>
                  <a:pt x="206491" y="75285"/>
                </a:lnTo>
                <a:close/>
                <a:moveTo>
                  <a:pt x="218674" y="75285"/>
                </a:moveTo>
                <a:lnTo>
                  <a:pt x="218674" y="81219"/>
                </a:lnTo>
                <a:lnTo>
                  <a:pt x="212739" y="81219"/>
                </a:lnTo>
                <a:lnTo>
                  <a:pt x="212739" y="75285"/>
                </a:lnTo>
                <a:close/>
                <a:moveTo>
                  <a:pt x="224921" y="75285"/>
                </a:moveTo>
                <a:lnTo>
                  <a:pt x="224921" y="81219"/>
                </a:lnTo>
                <a:lnTo>
                  <a:pt x="218987" y="81219"/>
                </a:lnTo>
                <a:lnTo>
                  <a:pt x="218987" y="75285"/>
                </a:lnTo>
                <a:close/>
                <a:moveTo>
                  <a:pt x="231170" y="75285"/>
                </a:moveTo>
                <a:lnTo>
                  <a:pt x="231170" y="81219"/>
                </a:lnTo>
                <a:lnTo>
                  <a:pt x="225234" y="81219"/>
                </a:lnTo>
                <a:lnTo>
                  <a:pt x="225234" y="75285"/>
                </a:lnTo>
                <a:close/>
                <a:moveTo>
                  <a:pt x="237417" y="75285"/>
                </a:moveTo>
                <a:lnTo>
                  <a:pt x="237417" y="81219"/>
                </a:lnTo>
                <a:lnTo>
                  <a:pt x="231481" y="81219"/>
                </a:lnTo>
                <a:lnTo>
                  <a:pt x="231481" y="75285"/>
                </a:lnTo>
                <a:close/>
                <a:moveTo>
                  <a:pt x="243664" y="75285"/>
                </a:moveTo>
                <a:lnTo>
                  <a:pt x="243664" y="81219"/>
                </a:lnTo>
                <a:lnTo>
                  <a:pt x="237729" y="81219"/>
                </a:lnTo>
                <a:lnTo>
                  <a:pt x="237729" y="75285"/>
                </a:lnTo>
                <a:close/>
                <a:moveTo>
                  <a:pt x="249911" y="75285"/>
                </a:moveTo>
                <a:lnTo>
                  <a:pt x="249911" y="81219"/>
                </a:lnTo>
                <a:lnTo>
                  <a:pt x="243977" y="81219"/>
                </a:lnTo>
                <a:lnTo>
                  <a:pt x="243977" y="75285"/>
                </a:lnTo>
                <a:close/>
                <a:moveTo>
                  <a:pt x="256161" y="75285"/>
                </a:moveTo>
                <a:lnTo>
                  <a:pt x="256161" y="81219"/>
                </a:lnTo>
                <a:lnTo>
                  <a:pt x="250225" y="81219"/>
                </a:lnTo>
                <a:lnTo>
                  <a:pt x="250225" y="75285"/>
                </a:lnTo>
                <a:close/>
                <a:moveTo>
                  <a:pt x="262409" y="75285"/>
                </a:moveTo>
                <a:lnTo>
                  <a:pt x="262409" y="81219"/>
                </a:lnTo>
                <a:lnTo>
                  <a:pt x="256474" y="81219"/>
                </a:lnTo>
                <a:lnTo>
                  <a:pt x="256474" y="75285"/>
                </a:lnTo>
                <a:close/>
                <a:moveTo>
                  <a:pt x="268656" y="75285"/>
                </a:moveTo>
                <a:lnTo>
                  <a:pt x="268656" y="81219"/>
                </a:lnTo>
                <a:lnTo>
                  <a:pt x="262721" y="81219"/>
                </a:lnTo>
                <a:lnTo>
                  <a:pt x="262721" y="75285"/>
                </a:lnTo>
                <a:close/>
                <a:moveTo>
                  <a:pt x="274904" y="75285"/>
                </a:moveTo>
                <a:lnTo>
                  <a:pt x="274904" y="81219"/>
                </a:lnTo>
                <a:lnTo>
                  <a:pt x="268968" y="81219"/>
                </a:lnTo>
                <a:lnTo>
                  <a:pt x="268968" y="75285"/>
                </a:lnTo>
                <a:close/>
                <a:moveTo>
                  <a:pt x="6251" y="81532"/>
                </a:moveTo>
                <a:lnTo>
                  <a:pt x="6251" y="87466"/>
                </a:lnTo>
                <a:lnTo>
                  <a:pt x="315" y="87466"/>
                </a:lnTo>
                <a:lnTo>
                  <a:pt x="315" y="81532"/>
                </a:lnTo>
                <a:close/>
                <a:moveTo>
                  <a:pt x="12498" y="81532"/>
                </a:moveTo>
                <a:lnTo>
                  <a:pt x="12498" y="87466"/>
                </a:lnTo>
                <a:lnTo>
                  <a:pt x="6562" y="87466"/>
                </a:lnTo>
                <a:lnTo>
                  <a:pt x="6562" y="81532"/>
                </a:lnTo>
                <a:close/>
                <a:moveTo>
                  <a:pt x="18745" y="81532"/>
                </a:moveTo>
                <a:lnTo>
                  <a:pt x="18745" y="87466"/>
                </a:lnTo>
                <a:lnTo>
                  <a:pt x="12810" y="87466"/>
                </a:lnTo>
                <a:lnTo>
                  <a:pt x="12810" y="81532"/>
                </a:lnTo>
                <a:close/>
                <a:moveTo>
                  <a:pt x="24992" y="81532"/>
                </a:moveTo>
                <a:lnTo>
                  <a:pt x="24992" y="87466"/>
                </a:lnTo>
                <a:lnTo>
                  <a:pt x="19058" y="87466"/>
                </a:lnTo>
                <a:lnTo>
                  <a:pt x="19058" y="81532"/>
                </a:lnTo>
                <a:close/>
                <a:moveTo>
                  <a:pt x="31242" y="81532"/>
                </a:moveTo>
                <a:lnTo>
                  <a:pt x="31242" y="87466"/>
                </a:lnTo>
                <a:lnTo>
                  <a:pt x="25305" y="87466"/>
                </a:lnTo>
                <a:lnTo>
                  <a:pt x="25305" y="81532"/>
                </a:lnTo>
                <a:close/>
                <a:moveTo>
                  <a:pt x="37489" y="81532"/>
                </a:moveTo>
                <a:lnTo>
                  <a:pt x="37489" y="87466"/>
                </a:lnTo>
                <a:lnTo>
                  <a:pt x="31553" y="87466"/>
                </a:lnTo>
                <a:lnTo>
                  <a:pt x="31553" y="81532"/>
                </a:lnTo>
                <a:close/>
                <a:moveTo>
                  <a:pt x="43737" y="81532"/>
                </a:moveTo>
                <a:lnTo>
                  <a:pt x="43737" y="87466"/>
                </a:lnTo>
                <a:lnTo>
                  <a:pt x="37802" y="87466"/>
                </a:lnTo>
                <a:lnTo>
                  <a:pt x="37802" y="81532"/>
                </a:lnTo>
                <a:close/>
                <a:moveTo>
                  <a:pt x="49985" y="81532"/>
                </a:moveTo>
                <a:lnTo>
                  <a:pt x="49985" y="87466"/>
                </a:lnTo>
                <a:lnTo>
                  <a:pt x="44049" y="87466"/>
                </a:lnTo>
                <a:lnTo>
                  <a:pt x="44049" y="81532"/>
                </a:lnTo>
                <a:close/>
                <a:moveTo>
                  <a:pt x="56232" y="81532"/>
                </a:moveTo>
                <a:lnTo>
                  <a:pt x="56232" y="87466"/>
                </a:lnTo>
                <a:lnTo>
                  <a:pt x="50296" y="87466"/>
                </a:lnTo>
                <a:lnTo>
                  <a:pt x="50296" y="81532"/>
                </a:lnTo>
                <a:close/>
                <a:moveTo>
                  <a:pt x="62480" y="81532"/>
                </a:moveTo>
                <a:lnTo>
                  <a:pt x="62480" y="87466"/>
                </a:lnTo>
                <a:lnTo>
                  <a:pt x="56545" y="87466"/>
                </a:lnTo>
                <a:lnTo>
                  <a:pt x="56545" y="81532"/>
                </a:lnTo>
                <a:close/>
                <a:moveTo>
                  <a:pt x="68727" y="81532"/>
                </a:moveTo>
                <a:lnTo>
                  <a:pt x="68727" y="87466"/>
                </a:lnTo>
                <a:lnTo>
                  <a:pt x="62792" y="87466"/>
                </a:lnTo>
                <a:lnTo>
                  <a:pt x="62792" y="81532"/>
                </a:lnTo>
                <a:close/>
                <a:moveTo>
                  <a:pt x="74975" y="81532"/>
                </a:moveTo>
                <a:lnTo>
                  <a:pt x="74975" y="87466"/>
                </a:lnTo>
                <a:lnTo>
                  <a:pt x="69039" y="87466"/>
                </a:lnTo>
                <a:lnTo>
                  <a:pt x="69039" y="81532"/>
                </a:lnTo>
                <a:close/>
                <a:moveTo>
                  <a:pt x="81223" y="81532"/>
                </a:moveTo>
                <a:lnTo>
                  <a:pt x="81223" y="87466"/>
                </a:lnTo>
                <a:lnTo>
                  <a:pt x="75286" y="87466"/>
                </a:lnTo>
                <a:lnTo>
                  <a:pt x="75286" y="81532"/>
                </a:lnTo>
                <a:close/>
                <a:moveTo>
                  <a:pt x="87470" y="81532"/>
                </a:moveTo>
                <a:lnTo>
                  <a:pt x="87470" y="87466"/>
                </a:lnTo>
                <a:lnTo>
                  <a:pt x="81535" y="87466"/>
                </a:lnTo>
                <a:lnTo>
                  <a:pt x="81535" y="81532"/>
                </a:lnTo>
                <a:close/>
                <a:moveTo>
                  <a:pt x="93718" y="81532"/>
                </a:moveTo>
                <a:lnTo>
                  <a:pt x="93718" y="87466"/>
                </a:lnTo>
                <a:lnTo>
                  <a:pt x="87784" y="87466"/>
                </a:lnTo>
                <a:lnTo>
                  <a:pt x="87784" y="81532"/>
                </a:lnTo>
                <a:close/>
                <a:moveTo>
                  <a:pt x="99967" y="81532"/>
                </a:moveTo>
                <a:lnTo>
                  <a:pt x="99967" y="87466"/>
                </a:lnTo>
                <a:lnTo>
                  <a:pt x="94031" y="87466"/>
                </a:lnTo>
                <a:lnTo>
                  <a:pt x="94031" y="81532"/>
                </a:lnTo>
                <a:close/>
                <a:moveTo>
                  <a:pt x="106214" y="81532"/>
                </a:moveTo>
                <a:lnTo>
                  <a:pt x="106214" y="87466"/>
                </a:lnTo>
                <a:lnTo>
                  <a:pt x="100278" y="87466"/>
                </a:lnTo>
                <a:lnTo>
                  <a:pt x="100278" y="81532"/>
                </a:lnTo>
                <a:close/>
                <a:moveTo>
                  <a:pt x="112461" y="81532"/>
                </a:moveTo>
                <a:lnTo>
                  <a:pt x="112461" y="87466"/>
                </a:lnTo>
                <a:lnTo>
                  <a:pt x="106527" y="87466"/>
                </a:lnTo>
                <a:lnTo>
                  <a:pt x="106527" y="81532"/>
                </a:lnTo>
                <a:close/>
                <a:moveTo>
                  <a:pt x="118710" y="81532"/>
                </a:moveTo>
                <a:lnTo>
                  <a:pt x="118710" y="87466"/>
                </a:lnTo>
                <a:lnTo>
                  <a:pt x="112774" y="87466"/>
                </a:lnTo>
                <a:lnTo>
                  <a:pt x="112774" y="81532"/>
                </a:lnTo>
                <a:close/>
                <a:moveTo>
                  <a:pt x="124957" y="81532"/>
                </a:moveTo>
                <a:lnTo>
                  <a:pt x="124957" y="87466"/>
                </a:lnTo>
                <a:lnTo>
                  <a:pt x="119021" y="87466"/>
                </a:lnTo>
                <a:lnTo>
                  <a:pt x="119021" y="81532"/>
                </a:lnTo>
                <a:close/>
                <a:moveTo>
                  <a:pt x="131204" y="81532"/>
                </a:moveTo>
                <a:lnTo>
                  <a:pt x="131204" y="87466"/>
                </a:lnTo>
                <a:lnTo>
                  <a:pt x="125270" y="87466"/>
                </a:lnTo>
                <a:lnTo>
                  <a:pt x="125270" y="81532"/>
                </a:lnTo>
                <a:close/>
                <a:moveTo>
                  <a:pt x="137451" y="81532"/>
                </a:moveTo>
                <a:lnTo>
                  <a:pt x="137451" y="87466"/>
                </a:lnTo>
                <a:lnTo>
                  <a:pt x="131517" y="87466"/>
                </a:lnTo>
                <a:lnTo>
                  <a:pt x="131517" y="81532"/>
                </a:lnTo>
                <a:close/>
                <a:moveTo>
                  <a:pt x="143702" y="81532"/>
                </a:moveTo>
                <a:lnTo>
                  <a:pt x="143702" y="87466"/>
                </a:lnTo>
                <a:lnTo>
                  <a:pt x="137766" y="87466"/>
                </a:lnTo>
                <a:lnTo>
                  <a:pt x="137766" y="81532"/>
                </a:lnTo>
                <a:close/>
                <a:moveTo>
                  <a:pt x="149949" y="81532"/>
                </a:moveTo>
                <a:lnTo>
                  <a:pt x="149949" y="87466"/>
                </a:lnTo>
                <a:lnTo>
                  <a:pt x="144015" y="87466"/>
                </a:lnTo>
                <a:lnTo>
                  <a:pt x="144015" y="81532"/>
                </a:lnTo>
                <a:close/>
                <a:moveTo>
                  <a:pt x="156196" y="81532"/>
                </a:moveTo>
                <a:lnTo>
                  <a:pt x="156196" y="87466"/>
                </a:lnTo>
                <a:lnTo>
                  <a:pt x="150262" y="87466"/>
                </a:lnTo>
                <a:lnTo>
                  <a:pt x="150262" y="81532"/>
                </a:lnTo>
                <a:close/>
                <a:moveTo>
                  <a:pt x="162445" y="81532"/>
                </a:moveTo>
                <a:lnTo>
                  <a:pt x="162445" y="87466"/>
                </a:lnTo>
                <a:lnTo>
                  <a:pt x="156509" y="87466"/>
                </a:lnTo>
                <a:lnTo>
                  <a:pt x="156509" y="81532"/>
                </a:lnTo>
                <a:close/>
                <a:moveTo>
                  <a:pt x="168692" y="81532"/>
                </a:moveTo>
                <a:lnTo>
                  <a:pt x="168692" y="87466"/>
                </a:lnTo>
                <a:lnTo>
                  <a:pt x="162756" y="87466"/>
                </a:lnTo>
                <a:lnTo>
                  <a:pt x="162756" y="81532"/>
                </a:lnTo>
                <a:close/>
                <a:moveTo>
                  <a:pt x="174939" y="81532"/>
                </a:moveTo>
                <a:lnTo>
                  <a:pt x="174939" y="87466"/>
                </a:lnTo>
                <a:lnTo>
                  <a:pt x="169005" y="87466"/>
                </a:lnTo>
                <a:lnTo>
                  <a:pt x="169005" y="81532"/>
                </a:lnTo>
                <a:close/>
                <a:moveTo>
                  <a:pt x="181186" y="81532"/>
                </a:moveTo>
                <a:lnTo>
                  <a:pt x="181186" y="87466"/>
                </a:lnTo>
                <a:lnTo>
                  <a:pt x="175252" y="87466"/>
                </a:lnTo>
                <a:lnTo>
                  <a:pt x="175252" y="81532"/>
                </a:lnTo>
                <a:close/>
                <a:moveTo>
                  <a:pt x="187435" y="81532"/>
                </a:moveTo>
                <a:lnTo>
                  <a:pt x="187435" y="87466"/>
                </a:lnTo>
                <a:lnTo>
                  <a:pt x="181499" y="87466"/>
                </a:lnTo>
                <a:lnTo>
                  <a:pt x="181499" y="81532"/>
                </a:lnTo>
                <a:close/>
                <a:moveTo>
                  <a:pt x="193684" y="81532"/>
                </a:moveTo>
                <a:lnTo>
                  <a:pt x="193684" y="87466"/>
                </a:lnTo>
                <a:lnTo>
                  <a:pt x="187749" y="87466"/>
                </a:lnTo>
                <a:lnTo>
                  <a:pt x="187749" y="81532"/>
                </a:lnTo>
                <a:close/>
                <a:moveTo>
                  <a:pt x="199931" y="81532"/>
                </a:moveTo>
                <a:lnTo>
                  <a:pt x="199931" y="87466"/>
                </a:lnTo>
                <a:lnTo>
                  <a:pt x="193996" y="87466"/>
                </a:lnTo>
                <a:lnTo>
                  <a:pt x="193996" y="81532"/>
                </a:lnTo>
                <a:close/>
                <a:moveTo>
                  <a:pt x="206180" y="81532"/>
                </a:moveTo>
                <a:lnTo>
                  <a:pt x="206180" y="87466"/>
                </a:lnTo>
                <a:lnTo>
                  <a:pt x="200244" y="87466"/>
                </a:lnTo>
                <a:lnTo>
                  <a:pt x="200244" y="81532"/>
                </a:lnTo>
                <a:close/>
                <a:moveTo>
                  <a:pt x="212427" y="81532"/>
                </a:moveTo>
                <a:lnTo>
                  <a:pt x="212427" y="87466"/>
                </a:lnTo>
                <a:lnTo>
                  <a:pt x="206491" y="87466"/>
                </a:lnTo>
                <a:lnTo>
                  <a:pt x="206491" y="81532"/>
                </a:lnTo>
                <a:close/>
                <a:moveTo>
                  <a:pt x="218674" y="81532"/>
                </a:moveTo>
                <a:lnTo>
                  <a:pt x="218674" y="87466"/>
                </a:lnTo>
                <a:lnTo>
                  <a:pt x="212739" y="87466"/>
                </a:lnTo>
                <a:lnTo>
                  <a:pt x="212739" y="81532"/>
                </a:lnTo>
                <a:close/>
                <a:moveTo>
                  <a:pt x="224921" y="81532"/>
                </a:moveTo>
                <a:lnTo>
                  <a:pt x="224921" y="87466"/>
                </a:lnTo>
                <a:lnTo>
                  <a:pt x="218987" y="87466"/>
                </a:lnTo>
                <a:lnTo>
                  <a:pt x="218987" y="81532"/>
                </a:lnTo>
                <a:close/>
                <a:moveTo>
                  <a:pt x="231170" y="81532"/>
                </a:moveTo>
                <a:lnTo>
                  <a:pt x="231170" y="87466"/>
                </a:lnTo>
                <a:lnTo>
                  <a:pt x="225234" y="87466"/>
                </a:lnTo>
                <a:lnTo>
                  <a:pt x="225234" y="81532"/>
                </a:lnTo>
                <a:close/>
                <a:moveTo>
                  <a:pt x="237417" y="81532"/>
                </a:moveTo>
                <a:lnTo>
                  <a:pt x="237417" y="87466"/>
                </a:lnTo>
                <a:lnTo>
                  <a:pt x="231481" y="87466"/>
                </a:lnTo>
                <a:lnTo>
                  <a:pt x="231481" y="81532"/>
                </a:lnTo>
                <a:close/>
                <a:moveTo>
                  <a:pt x="243664" y="81532"/>
                </a:moveTo>
                <a:lnTo>
                  <a:pt x="243664" y="87466"/>
                </a:lnTo>
                <a:lnTo>
                  <a:pt x="237729" y="87466"/>
                </a:lnTo>
                <a:lnTo>
                  <a:pt x="237729" y="81532"/>
                </a:lnTo>
                <a:close/>
                <a:moveTo>
                  <a:pt x="249911" y="81532"/>
                </a:moveTo>
                <a:lnTo>
                  <a:pt x="249911" y="87466"/>
                </a:lnTo>
                <a:lnTo>
                  <a:pt x="243977" y="87466"/>
                </a:lnTo>
                <a:lnTo>
                  <a:pt x="243977" y="81532"/>
                </a:lnTo>
                <a:close/>
                <a:moveTo>
                  <a:pt x="256161" y="81532"/>
                </a:moveTo>
                <a:lnTo>
                  <a:pt x="256161" y="87466"/>
                </a:lnTo>
                <a:lnTo>
                  <a:pt x="250225" y="87466"/>
                </a:lnTo>
                <a:lnTo>
                  <a:pt x="250225" y="81532"/>
                </a:lnTo>
                <a:close/>
                <a:moveTo>
                  <a:pt x="262409" y="81532"/>
                </a:moveTo>
                <a:lnTo>
                  <a:pt x="262409" y="87466"/>
                </a:lnTo>
                <a:lnTo>
                  <a:pt x="256474" y="87466"/>
                </a:lnTo>
                <a:lnTo>
                  <a:pt x="256474" y="81532"/>
                </a:lnTo>
                <a:close/>
                <a:moveTo>
                  <a:pt x="268656" y="81532"/>
                </a:moveTo>
                <a:lnTo>
                  <a:pt x="268656" y="87466"/>
                </a:lnTo>
                <a:lnTo>
                  <a:pt x="262721" y="87466"/>
                </a:lnTo>
                <a:lnTo>
                  <a:pt x="262721" y="81532"/>
                </a:lnTo>
                <a:close/>
                <a:moveTo>
                  <a:pt x="274904" y="81532"/>
                </a:moveTo>
                <a:lnTo>
                  <a:pt x="274904" y="87466"/>
                </a:lnTo>
                <a:lnTo>
                  <a:pt x="268968" y="87466"/>
                </a:lnTo>
                <a:lnTo>
                  <a:pt x="268968" y="81532"/>
                </a:lnTo>
                <a:close/>
                <a:moveTo>
                  <a:pt x="6251" y="87779"/>
                </a:moveTo>
                <a:lnTo>
                  <a:pt x="6251" y="93713"/>
                </a:lnTo>
                <a:lnTo>
                  <a:pt x="315" y="93713"/>
                </a:lnTo>
                <a:lnTo>
                  <a:pt x="315" y="87779"/>
                </a:lnTo>
                <a:close/>
                <a:moveTo>
                  <a:pt x="12498" y="87779"/>
                </a:moveTo>
                <a:lnTo>
                  <a:pt x="12498" y="93713"/>
                </a:lnTo>
                <a:lnTo>
                  <a:pt x="6562" y="93713"/>
                </a:lnTo>
                <a:lnTo>
                  <a:pt x="6562" y="87779"/>
                </a:lnTo>
                <a:close/>
                <a:moveTo>
                  <a:pt x="18745" y="87779"/>
                </a:moveTo>
                <a:lnTo>
                  <a:pt x="18745" y="93713"/>
                </a:lnTo>
                <a:lnTo>
                  <a:pt x="12810" y="93713"/>
                </a:lnTo>
                <a:lnTo>
                  <a:pt x="12810" y="87779"/>
                </a:lnTo>
                <a:close/>
                <a:moveTo>
                  <a:pt x="24992" y="87779"/>
                </a:moveTo>
                <a:lnTo>
                  <a:pt x="24992" y="93713"/>
                </a:lnTo>
                <a:lnTo>
                  <a:pt x="19058" y="93713"/>
                </a:lnTo>
                <a:lnTo>
                  <a:pt x="19058" y="87779"/>
                </a:lnTo>
                <a:close/>
                <a:moveTo>
                  <a:pt x="31242" y="87779"/>
                </a:moveTo>
                <a:lnTo>
                  <a:pt x="31242" y="93713"/>
                </a:lnTo>
                <a:lnTo>
                  <a:pt x="25305" y="93713"/>
                </a:lnTo>
                <a:lnTo>
                  <a:pt x="25305" y="87779"/>
                </a:lnTo>
                <a:close/>
                <a:moveTo>
                  <a:pt x="37489" y="87779"/>
                </a:moveTo>
                <a:lnTo>
                  <a:pt x="37489" y="93713"/>
                </a:lnTo>
                <a:lnTo>
                  <a:pt x="31553" y="93713"/>
                </a:lnTo>
                <a:lnTo>
                  <a:pt x="31553" y="87779"/>
                </a:lnTo>
                <a:close/>
                <a:moveTo>
                  <a:pt x="43737" y="87779"/>
                </a:moveTo>
                <a:lnTo>
                  <a:pt x="43737" y="93713"/>
                </a:lnTo>
                <a:lnTo>
                  <a:pt x="37802" y="93713"/>
                </a:lnTo>
                <a:lnTo>
                  <a:pt x="37802" y="87779"/>
                </a:lnTo>
                <a:close/>
                <a:moveTo>
                  <a:pt x="49985" y="87779"/>
                </a:moveTo>
                <a:lnTo>
                  <a:pt x="49985" y="93713"/>
                </a:lnTo>
                <a:lnTo>
                  <a:pt x="44049" y="93713"/>
                </a:lnTo>
                <a:lnTo>
                  <a:pt x="44049" y="87779"/>
                </a:lnTo>
                <a:close/>
                <a:moveTo>
                  <a:pt x="56232" y="87779"/>
                </a:moveTo>
                <a:lnTo>
                  <a:pt x="56232" y="93713"/>
                </a:lnTo>
                <a:lnTo>
                  <a:pt x="50296" y="93713"/>
                </a:lnTo>
                <a:lnTo>
                  <a:pt x="50296" y="87779"/>
                </a:lnTo>
                <a:close/>
                <a:moveTo>
                  <a:pt x="62480" y="87779"/>
                </a:moveTo>
                <a:lnTo>
                  <a:pt x="62480" y="93713"/>
                </a:lnTo>
                <a:lnTo>
                  <a:pt x="56545" y="93713"/>
                </a:lnTo>
                <a:lnTo>
                  <a:pt x="56545" y="87779"/>
                </a:lnTo>
                <a:close/>
                <a:moveTo>
                  <a:pt x="68727" y="87779"/>
                </a:moveTo>
                <a:lnTo>
                  <a:pt x="68727" y="93713"/>
                </a:lnTo>
                <a:lnTo>
                  <a:pt x="62792" y="93713"/>
                </a:lnTo>
                <a:lnTo>
                  <a:pt x="62792" y="87779"/>
                </a:lnTo>
                <a:close/>
                <a:moveTo>
                  <a:pt x="74975" y="87779"/>
                </a:moveTo>
                <a:lnTo>
                  <a:pt x="74975" y="93713"/>
                </a:lnTo>
                <a:lnTo>
                  <a:pt x="69039" y="93713"/>
                </a:lnTo>
                <a:lnTo>
                  <a:pt x="69039" y="87779"/>
                </a:lnTo>
                <a:close/>
                <a:moveTo>
                  <a:pt x="81223" y="87779"/>
                </a:moveTo>
                <a:lnTo>
                  <a:pt x="81223" y="93713"/>
                </a:lnTo>
                <a:lnTo>
                  <a:pt x="75286" y="93713"/>
                </a:lnTo>
                <a:lnTo>
                  <a:pt x="75286" y="87779"/>
                </a:lnTo>
                <a:close/>
                <a:moveTo>
                  <a:pt x="87470" y="87779"/>
                </a:moveTo>
                <a:lnTo>
                  <a:pt x="87470" y="93713"/>
                </a:lnTo>
                <a:lnTo>
                  <a:pt x="81535" y="93713"/>
                </a:lnTo>
                <a:lnTo>
                  <a:pt x="81535" y="87779"/>
                </a:lnTo>
                <a:close/>
                <a:moveTo>
                  <a:pt x="93718" y="87779"/>
                </a:moveTo>
                <a:lnTo>
                  <a:pt x="93718" y="93713"/>
                </a:lnTo>
                <a:lnTo>
                  <a:pt x="87784" y="93713"/>
                </a:lnTo>
                <a:lnTo>
                  <a:pt x="87784" y="87779"/>
                </a:lnTo>
                <a:close/>
                <a:moveTo>
                  <a:pt x="162445" y="87779"/>
                </a:moveTo>
                <a:lnTo>
                  <a:pt x="162445" y="93713"/>
                </a:lnTo>
                <a:lnTo>
                  <a:pt x="156509" y="93713"/>
                </a:lnTo>
                <a:lnTo>
                  <a:pt x="156509" y="87779"/>
                </a:lnTo>
                <a:close/>
                <a:moveTo>
                  <a:pt x="168692" y="87779"/>
                </a:moveTo>
                <a:lnTo>
                  <a:pt x="168692" y="93713"/>
                </a:lnTo>
                <a:lnTo>
                  <a:pt x="162756" y="93713"/>
                </a:lnTo>
                <a:lnTo>
                  <a:pt x="162756" y="87779"/>
                </a:lnTo>
                <a:close/>
                <a:moveTo>
                  <a:pt x="174939" y="87779"/>
                </a:moveTo>
                <a:lnTo>
                  <a:pt x="174939" y="93713"/>
                </a:lnTo>
                <a:lnTo>
                  <a:pt x="169005" y="93713"/>
                </a:lnTo>
                <a:lnTo>
                  <a:pt x="169005" y="87779"/>
                </a:lnTo>
                <a:close/>
                <a:moveTo>
                  <a:pt x="181186" y="87779"/>
                </a:moveTo>
                <a:lnTo>
                  <a:pt x="181186" y="93713"/>
                </a:lnTo>
                <a:lnTo>
                  <a:pt x="175252" y="93713"/>
                </a:lnTo>
                <a:lnTo>
                  <a:pt x="175252" y="87779"/>
                </a:lnTo>
                <a:close/>
                <a:moveTo>
                  <a:pt x="187435" y="87779"/>
                </a:moveTo>
                <a:lnTo>
                  <a:pt x="187435" y="93713"/>
                </a:lnTo>
                <a:lnTo>
                  <a:pt x="181499" y="93713"/>
                </a:lnTo>
                <a:lnTo>
                  <a:pt x="181499" y="87779"/>
                </a:lnTo>
                <a:close/>
                <a:moveTo>
                  <a:pt x="193684" y="87779"/>
                </a:moveTo>
                <a:lnTo>
                  <a:pt x="193684" y="93713"/>
                </a:lnTo>
                <a:lnTo>
                  <a:pt x="187749" y="93713"/>
                </a:lnTo>
                <a:lnTo>
                  <a:pt x="187749" y="87779"/>
                </a:lnTo>
                <a:close/>
                <a:moveTo>
                  <a:pt x="199931" y="87779"/>
                </a:moveTo>
                <a:lnTo>
                  <a:pt x="199931" y="93713"/>
                </a:lnTo>
                <a:lnTo>
                  <a:pt x="193996" y="93713"/>
                </a:lnTo>
                <a:lnTo>
                  <a:pt x="193996" y="87779"/>
                </a:lnTo>
                <a:close/>
                <a:moveTo>
                  <a:pt x="206180" y="87779"/>
                </a:moveTo>
                <a:lnTo>
                  <a:pt x="206180" y="93713"/>
                </a:lnTo>
                <a:lnTo>
                  <a:pt x="200244" y="93713"/>
                </a:lnTo>
                <a:lnTo>
                  <a:pt x="200244" y="87779"/>
                </a:lnTo>
                <a:close/>
                <a:moveTo>
                  <a:pt x="212427" y="87779"/>
                </a:moveTo>
                <a:lnTo>
                  <a:pt x="212427" y="93713"/>
                </a:lnTo>
                <a:lnTo>
                  <a:pt x="206491" y="93713"/>
                </a:lnTo>
                <a:lnTo>
                  <a:pt x="206491" y="87779"/>
                </a:lnTo>
                <a:close/>
                <a:moveTo>
                  <a:pt x="99967" y="87781"/>
                </a:moveTo>
                <a:lnTo>
                  <a:pt x="99967" y="93717"/>
                </a:lnTo>
                <a:lnTo>
                  <a:pt x="94031" y="93717"/>
                </a:lnTo>
                <a:lnTo>
                  <a:pt x="94031" y="87781"/>
                </a:lnTo>
                <a:close/>
                <a:moveTo>
                  <a:pt x="106214" y="87781"/>
                </a:moveTo>
                <a:lnTo>
                  <a:pt x="106214" y="93717"/>
                </a:lnTo>
                <a:lnTo>
                  <a:pt x="100278" y="93717"/>
                </a:lnTo>
                <a:lnTo>
                  <a:pt x="100278" y="87781"/>
                </a:lnTo>
                <a:close/>
                <a:moveTo>
                  <a:pt x="112461" y="87781"/>
                </a:moveTo>
                <a:lnTo>
                  <a:pt x="112461" y="93717"/>
                </a:lnTo>
                <a:lnTo>
                  <a:pt x="106527" y="93717"/>
                </a:lnTo>
                <a:lnTo>
                  <a:pt x="106527" y="87781"/>
                </a:lnTo>
                <a:close/>
                <a:moveTo>
                  <a:pt x="118710" y="87781"/>
                </a:moveTo>
                <a:lnTo>
                  <a:pt x="118710" y="93717"/>
                </a:lnTo>
                <a:lnTo>
                  <a:pt x="112774" y="93717"/>
                </a:lnTo>
                <a:lnTo>
                  <a:pt x="112774" y="87781"/>
                </a:lnTo>
                <a:close/>
                <a:moveTo>
                  <a:pt x="124957" y="87781"/>
                </a:moveTo>
                <a:lnTo>
                  <a:pt x="124957" y="93717"/>
                </a:lnTo>
                <a:lnTo>
                  <a:pt x="119021" y="93717"/>
                </a:lnTo>
                <a:lnTo>
                  <a:pt x="119021" y="87781"/>
                </a:lnTo>
                <a:close/>
                <a:moveTo>
                  <a:pt x="131204" y="87781"/>
                </a:moveTo>
                <a:lnTo>
                  <a:pt x="131204" y="93717"/>
                </a:lnTo>
                <a:lnTo>
                  <a:pt x="125270" y="93717"/>
                </a:lnTo>
                <a:lnTo>
                  <a:pt x="125270" y="87781"/>
                </a:lnTo>
                <a:close/>
                <a:moveTo>
                  <a:pt x="137451" y="87781"/>
                </a:moveTo>
                <a:lnTo>
                  <a:pt x="137451" y="93717"/>
                </a:lnTo>
                <a:lnTo>
                  <a:pt x="131517" y="93717"/>
                </a:lnTo>
                <a:lnTo>
                  <a:pt x="131517" y="87781"/>
                </a:lnTo>
                <a:close/>
                <a:moveTo>
                  <a:pt x="143702" y="87781"/>
                </a:moveTo>
                <a:lnTo>
                  <a:pt x="143702" y="93717"/>
                </a:lnTo>
                <a:lnTo>
                  <a:pt x="137766" y="93717"/>
                </a:lnTo>
                <a:lnTo>
                  <a:pt x="137766" y="87781"/>
                </a:lnTo>
                <a:close/>
                <a:moveTo>
                  <a:pt x="149949" y="87781"/>
                </a:moveTo>
                <a:lnTo>
                  <a:pt x="149949" y="93717"/>
                </a:lnTo>
                <a:lnTo>
                  <a:pt x="144015" y="93717"/>
                </a:lnTo>
                <a:lnTo>
                  <a:pt x="144015" y="87781"/>
                </a:lnTo>
                <a:close/>
                <a:moveTo>
                  <a:pt x="156196" y="87781"/>
                </a:moveTo>
                <a:lnTo>
                  <a:pt x="156196" y="93717"/>
                </a:lnTo>
                <a:lnTo>
                  <a:pt x="150262" y="93717"/>
                </a:lnTo>
                <a:lnTo>
                  <a:pt x="150262" y="87781"/>
                </a:lnTo>
                <a:close/>
                <a:moveTo>
                  <a:pt x="218674" y="87781"/>
                </a:moveTo>
                <a:lnTo>
                  <a:pt x="218674" y="93717"/>
                </a:lnTo>
                <a:lnTo>
                  <a:pt x="212739" y="93717"/>
                </a:lnTo>
                <a:lnTo>
                  <a:pt x="212739" y="87781"/>
                </a:lnTo>
                <a:close/>
                <a:moveTo>
                  <a:pt x="224921" y="87781"/>
                </a:moveTo>
                <a:lnTo>
                  <a:pt x="224921" y="93717"/>
                </a:lnTo>
                <a:lnTo>
                  <a:pt x="218987" y="93717"/>
                </a:lnTo>
                <a:lnTo>
                  <a:pt x="218987" y="87781"/>
                </a:lnTo>
                <a:close/>
                <a:moveTo>
                  <a:pt x="231170" y="87781"/>
                </a:moveTo>
                <a:lnTo>
                  <a:pt x="231170" y="93717"/>
                </a:lnTo>
                <a:lnTo>
                  <a:pt x="225234" y="93717"/>
                </a:lnTo>
                <a:lnTo>
                  <a:pt x="225234" y="87781"/>
                </a:lnTo>
                <a:close/>
                <a:moveTo>
                  <a:pt x="237417" y="87781"/>
                </a:moveTo>
                <a:lnTo>
                  <a:pt x="237417" y="93717"/>
                </a:lnTo>
                <a:lnTo>
                  <a:pt x="231481" y="93717"/>
                </a:lnTo>
                <a:lnTo>
                  <a:pt x="231481" y="87781"/>
                </a:lnTo>
                <a:close/>
                <a:moveTo>
                  <a:pt x="243664" y="87781"/>
                </a:moveTo>
                <a:lnTo>
                  <a:pt x="243664" y="93717"/>
                </a:lnTo>
                <a:lnTo>
                  <a:pt x="237729" y="93717"/>
                </a:lnTo>
                <a:lnTo>
                  <a:pt x="237729" y="87781"/>
                </a:lnTo>
                <a:close/>
                <a:moveTo>
                  <a:pt x="249911" y="87781"/>
                </a:moveTo>
                <a:lnTo>
                  <a:pt x="249911" y="93717"/>
                </a:lnTo>
                <a:lnTo>
                  <a:pt x="243977" y="93717"/>
                </a:lnTo>
                <a:lnTo>
                  <a:pt x="243977" y="87781"/>
                </a:lnTo>
                <a:close/>
                <a:moveTo>
                  <a:pt x="256161" y="87781"/>
                </a:moveTo>
                <a:lnTo>
                  <a:pt x="256161" y="93717"/>
                </a:lnTo>
                <a:lnTo>
                  <a:pt x="250225" y="93717"/>
                </a:lnTo>
                <a:lnTo>
                  <a:pt x="250225" y="87781"/>
                </a:lnTo>
                <a:close/>
                <a:moveTo>
                  <a:pt x="262409" y="87781"/>
                </a:moveTo>
                <a:lnTo>
                  <a:pt x="262409" y="93717"/>
                </a:lnTo>
                <a:lnTo>
                  <a:pt x="256474" y="93717"/>
                </a:lnTo>
                <a:lnTo>
                  <a:pt x="256474" y="87781"/>
                </a:lnTo>
                <a:close/>
                <a:moveTo>
                  <a:pt x="268656" y="87781"/>
                </a:moveTo>
                <a:lnTo>
                  <a:pt x="268656" y="93717"/>
                </a:lnTo>
                <a:lnTo>
                  <a:pt x="262721" y="93717"/>
                </a:lnTo>
                <a:lnTo>
                  <a:pt x="262721" y="87781"/>
                </a:lnTo>
                <a:close/>
                <a:moveTo>
                  <a:pt x="274904" y="87781"/>
                </a:moveTo>
                <a:lnTo>
                  <a:pt x="274904" y="93717"/>
                </a:lnTo>
                <a:lnTo>
                  <a:pt x="268968" y="93717"/>
                </a:lnTo>
                <a:lnTo>
                  <a:pt x="268968" y="87781"/>
                </a:lnTo>
                <a:close/>
                <a:moveTo>
                  <a:pt x="6251" y="94028"/>
                </a:moveTo>
                <a:lnTo>
                  <a:pt x="6251" y="99964"/>
                </a:lnTo>
                <a:lnTo>
                  <a:pt x="315" y="99964"/>
                </a:lnTo>
                <a:lnTo>
                  <a:pt x="315" y="94028"/>
                </a:lnTo>
                <a:close/>
                <a:moveTo>
                  <a:pt x="12498" y="94028"/>
                </a:moveTo>
                <a:lnTo>
                  <a:pt x="12498" y="99964"/>
                </a:lnTo>
                <a:lnTo>
                  <a:pt x="6562" y="99964"/>
                </a:lnTo>
                <a:lnTo>
                  <a:pt x="6562" y="94028"/>
                </a:lnTo>
                <a:close/>
                <a:moveTo>
                  <a:pt x="18745" y="94028"/>
                </a:moveTo>
                <a:lnTo>
                  <a:pt x="18745" y="99964"/>
                </a:lnTo>
                <a:lnTo>
                  <a:pt x="12810" y="99964"/>
                </a:lnTo>
                <a:lnTo>
                  <a:pt x="12810" y="94028"/>
                </a:lnTo>
                <a:close/>
                <a:moveTo>
                  <a:pt x="24992" y="94028"/>
                </a:moveTo>
                <a:lnTo>
                  <a:pt x="24992" y="99964"/>
                </a:lnTo>
                <a:lnTo>
                  <a:pt x="19058" y="99964"/>
                </a:lnTo>
                <a:lnTo>
                  <a:pt x="19058" y="94028"/>
                </a:lnTo>
                <a:close/>
                <a:moveTo>
                  <a:pt x="31242" y="94028"/>
                </a:moveTo>
                <a:lnTo>
                  <a:pt x="31242" y="99964"/>
                </a:lnTo>
                <a:lnTo>
                  <a:pt x="25305" y="99964"/>
                </a:lnTo>
                <a:lnTo>
                  <a:pt x="25305" y="94028"/>
                </a:lnTo>
                <a:close/>
                <a:moveTo>
                  <a:pt x="37489" y="94028"/>
                </a:moveTo>
                <a:lnTo>
                  <a:pt x="37489" y="99964"/>
                </a:lnTo>
                <a:lnTo>
                  <a:pt x="31553" y="99964"/>
                </a:lnTo>
                <a:lnTo>
                  <a:pt x="31553" y="94028"/>
                </a:lnTo>
                <a:close/>
                <a:moveTo>
                  <a:pt x="43737" y="94028"/>
                </a:moveTo>
                <a:lnTo>
                  <a:pt x="43737" y="99964"/>
                </a:lnTo>
                <a:lnTo>
                  <a:pt x="37802" y="99964"/>
                </a:lnTo>
                <a:lnTo>
                  <a:pt x="37802" y="94028"/>
                </a:lnTo>
                <a:close/>
                <a:moveTo>
                  <a:pt x="49985" y="94028"/>
                </a:moveTo>
                <a:lnTo>
                  <a:pt x="49985" y="99964"/>
                </a:lnTo>
                <a:lnTo>
                  <a:pt x="44049" y="99964"/>
                </a:lnTo>
                <a:lnTo>
                  <a:pt x="44049" y="94028"/>
                </a:lnTo>
                <a:close/>
                <a:moveTo>
                  <a:pt x="56232" y="94028"/>
                </a:moveTo>
                <a:lnTo>
                  <a:pt x="56232" y="99964"/>
                </a:lnTo>
                <a:lnTo>
                  <a:pt x="50296" y="99964"/>
                </a:lnTo>
                <a:lnTo>
                  <a:pt x="50296" y="94028"/>
                </a:lnTo>
                <a:close/>
                <a:moveTo>
                  <a:pt x="62480" y="94028"/>
                </a:moveTo>
                <a:lnTo>
                  <a:pt x="62480" y="99964"/>
                </a:lnTo>
                <a:lnTo>
                  <a:pt x="56545" y="99964"/>
                </a:lnTo>
                <a:lnTo>
                  <a:pt x="56545" y="94028"/>
                </a:lnTo>
                <a:close/>
                <a:moveTo>
                  <a:pt x="68727" y="94028"/>
                </a:moveTo>
                <a:lnTo>
                  <a:pt x="68727" y="99964"/>
                </a:lnTo>
                <a:lnTo>
                  <a:pt x="62792" y="99964"/>
                </a:lnTo>
                <a:lnTo>
                  <a:pt x="62792" y="94028"/>
                </a:lnTo>
                <a:close/>
                <a:moveTo>
                  <a:pt x="74975" y="94028"/>
                </a:moveTo>
                <a:lnTo>
                  <a:pt x="74975" y="99964"/>
                </a:lnTo>
                <a:lnTo>
                  <a:pt x="69039" y="99964"/>
                </a:lnTo>
                <a:lnTo>
                  <a:pt x="69039" y="94028"/>
                </a:lnTo>
                <a:close/>
                <a:moveTo>
                  <a:pt x="81223" y="94028"/>
                </a:moveTo>
                <a:lnTo>
                  <a:pt x="81223" y="99964"/>
                </a:lnTo>
                <a:lnTo>
                  <a:pt x="75286" y="99964"/>
                </a:lnTo>
                <a:lnTo>
                  <a:pt x="75286" y="94028"/>
                </a:lnTo>
                <a:close/>
                <a:moveTo>
                  <a:pt x="87470" y="94028"/>
                </a:moveTo>
                <a:lnTo>
                  <a:pt x="87470" y="99964"/>
                </a:lnTo>
                <a:lnTo>
                  <a:pt x="81535" y="99964"/>
                </a:lnTo>
                <a:lnTo>
                  <a:pt x="81535" y="94028"/>
                </a:lnTo>
                <a:close/>
                <a:moveTo>
                  <a:pt x="93718" y="94028"/>
                </a:moveTo>
                <a:lnTo>
                  <a:pt x="93718" y="99964"/>
                </a:lnTo>
                <a:lnTo>
                  <a:pt x="87784" y="99964"/>
                </a:lnTo>
                <a:lnTo>
                  <a:pt x="87784" y="94028"/>
                </a:lnTo>
                <a:close/>
                <a:moveTo>
                  <a:pt x="99967" y="94028"/>
                </a:moveTo>
                <a:lnTo>
                  <a:pt x="99967" y="99964"/>
                </a:lnTo>
                <a:lnTo>
                  <a:pt x="94031" y="99964"/>
                </a:lnTo>
                <a:lnTo>
                  <a:pt x="94031" y="94028"/>
                </a:lnTo>
                <a:close/>
                <a:moveTo>
                  <a:pt x="106214" y="94029"/>
                </a:moveTo>
                <a:lnTo>
                  <a:pt x="106214" y="99964"/>
                </a:lnTo>
                <a:lnTo>
                  <a:pt x="100278" y="99964"/>
                </a:lnTo>
                <a:lnTo>
                  <a:pt x="100278" y="94029"/>
                </a:lnTo>
                <a:close/>
                <a:moveTo>
                  <a:pt x="112461" y="94029"/>
                </a:moveTo>
                <a:lnTo>
                  <a:pt x="112461" y="99964"/>
                </a:lnTo>
                <a:lnTo>
                  <a:pt x="106527" y="99964"/>
                </a:lnTo>
                <a:lnTo>
                  <a:pt x="106527" y="94029"/>
                </a:lnTo>
                <a:close/>
                <a:moveTo>
                  <a:pt x="118710" y="94029"/>
                </a:moveTo>
                <a:lnTo>
                  <a:pt x="118710" y="99964"/>
                </a:lnTo>
                <a:lnTo>
                  <a:pt x="112774" y="99964"/>
                </a:lnTo>
                <a:lnTo>
                  <a:pt x="112774" y="94029"/>
                </a:lnTo>
                <a:close/>
                <a:moveTo>
                  <a:pt x="124957" y="94029"/>
                </a:moveTo>
                <a:lnTo>
                  <a:pt x="124957" y="99964"/>
                </a:lnTo>
                <a:lnTo>
                  <a:pt x="119021" y="99964"/>
                </a:lnTo>
                <a:lnTo>
                  <a:pt x="119021" y="94029"/>
                </a:lnTo>
                <a:close/>
                <a:moveTo>
                  <a:pt x="131204" y="94029"/>
                </a:moveTo>
                <a:lnTo>
                  <a:pt x="131204" y="99964"/>
                </a:lnTo>
                <a:lnTo>
                  <a:pt x="125270" y="99964"/>
                </a:lnTo>
                <a:lnTo>
                  <a:pt x="125270" y="94029"/>
                </a:lnTo>
                <a:close/>
                <a:moveTo>
                  <a:pt x="137451" y="94029"/>
                </a:moveTo>
                <a:lnTo>
                  <a:pt x="137451" y="99964"/>
                </a:lnTo>
                <a:lnTo>
                  <a:pt x="131517" y="99964"/>
                </a:lnTo>
                <a:lnTo>
                  <a:pt x="131517" y="94029"/>
                </a:lnTo>
                <a:close/>
                <a:moveTo>
                  <a:pt x="143702" y="94029"/>
                </a:moveTo>
                <a:lnTo>
                  <a:pt x="143702" y="99964"/>
                </a:lnTo>
                <a:lnTo>
                  <a:pt x="137766" y="99964"/>
                </a:lnTo>
                <a:lnTo>
                  <a:pt x="137766" y="94029"/>
                </a:lnTo>
                <a:close/>
                <a:moveTo>
                  <a:pt x="149949" y="94029"/>
                </a:moveTo>
                <a:lnTo>
                  <a:pt x="149949" y="99964"/>
                </a:lnTo>
                <a:lnTo>
                  <a:pt x="144015" y="99964"/>
                </a:lnTo>
                <a:lnTo>
                  <a:pt x="144015" y="94029"/>
                </a:lnTo>
                <a:close/>
                <a:moveTo>
                  <a:pt x="156196" y="94029"/>
                </a:moveTo>
                <a:lnTo>
                  <a:pt x="156196" y="99964"/>
                </a:lnTo>
                <a:lnTo>
                  <a:pt x="150262" y="99964"/>
                </a:lnTo>
                <a:lnTo>
                  <a:pt x="150262" y="94029"/>
                </a:lnTo>
                <a:close/>
                <a:moveTo>
                  <a:pt x="162445" y="94028"/>
                </a:moveTo>
                <a:lnTo>
                  <a:pt x="162445" y="99964"/>
                </a:lnTo>
                <a:lnTo>
                  <a:pt x="156509" y="99964"/>
                </a:lnTo>
                <a:lnTo>
                  <a:pt x="156509" y="94028"/>
                </a:lnTo>
                <a:close/>
                <a:moveTo>
                  <a:pt x="168692" y="94028"/>
                </a:moveTo>
                <a:lnTo>
                  <a:pt x="168692" y="99964"/>
                </a:lnTo>
                <a:lnTo>
                  <a:pt x="162756" y="99964"/>
                </a:lnTo>
                <a:lnTo>
                  <a:pt x="162756" y="94028"/>
                </a:lnTo>
                <a:close/>
                <a:moveTo>
                  <a:pt x="174939" y="94028"/>
                </a:moveTo>
                <a:lnTo>
                  <a:pt x="174939" y="99964"/>
                </a:lnTo>
                <a:lnTo>
                  <a:pt x="169005" y="99964"/>
                </a:lnTo>
                <a:lnTo>
                  <a:pt x="169005" y="94028"/>
                </a:lnTo>
                <a:close/>
                <a:moveTo>
                  <a:pt x="181186" y="94028"/>
                </a:moveTo>
                <a:lnTo>
                  <a:pt x="181186" y="99964"/>
                </a:lnTo>
                <a:lnTo>
                  <a:pt x="175252" y="99964"/>
                </a:lnTo>
                <a:lnTo>
                  <a:pt x="175252" y="94028"/>
                </a:lnTo>
                <a:close/>
                <a:moveTo>
                  <a:pt x="187435" y="94028"/>
                </a:moveTo>
                <a:lnTo>
                  <a:pt x="187435" y="99964"/>
                </a:lnTo>
                <a:lnTo>
                  <a:pt x="181499" y="99964"/>
                </a:lnTo>
                <a:lnTo>
                  <a:pt x="181499" y="94028"/>
                </a:lnTo>
                <a:close/>
                <a:moveTo>
                  <a:pt x="193684" y="94028"/>
                </a:moveTo>
                <a:lnTo>
                  <a:pt x="193684" y="99964"/>
                </a:lnTo>
                <a:lnTo>
                  <a:pt x="187749" y="99964"/>
                </a:lnTo>
                <a:lnTo>
                  <a:pt x="187749" y="94028"/>
                </a:lnTo>
                <a:close/>
                <a:moveTo>
                  <a:pt x="199931" y="94028"/>
                </a:moveTo>
                <a:lnTo>
                  <a:pt x="199931" y="99964"/>
                </a:lnTo>
                <a:lnTo>
                  <a:pt x="193996" y="99964"/>
                </a:lnTo>
                <a:lnTo>
                  <a:pt x="193996" y="94028"/>
                </a:lnTo>
                <a:close/>
                <a:moveTo>
                  <a:pt x="206180" y="94028"/>
                </a:moveTo>
                <a:lnTo>
                  <a:pt x="206180" y="99964"/>
                </a:lnTo>
                <a:lnTo>
                  <a:pt x="200244" y="99964"/>
                </a:lnTo>
                <a:lnTo>
                  <a:pt x="200244" y="94028"/>
                </a:lnTo>
                <a:close/>
                <a:moveTo>
                  <a:pt x="212427" y="94028"/>
                </a:moveTo>
                <a:lnTo>
                  <a:pt x="212427" y="99964"/>
                </a:lnTo>
                <a:lnTo>
                  <a:pt x="206491" y="99964"/>
                </a:lnTo>
                <a:lnTo>
                  <a:pt x="206491" y="94028"/>
                </a:lnTo>
                <a:close/>
                <a:moveTo>
                  <a:pt x="218674" y="94028"/>
                </a:moveTo>
                <a:lnTo>
                  <a:pt x="218674" y="99964"/>
                </a:lnTo>
                <a:lnTo>
                  <a:pt x="212739" y="99964"/>
                </a:lnTo>
                <a:lnTo>
                  <a:pt x="212739" y="94028"/>
                </a:lnTo>
                <a:close/>
                <a:moveTo>
                  <a:pt x="224921" y="94029"/>
                </a:moveTo>
                <a:lnTo>
                  <a:pt x="224921" y="99964"/>
                </a:lnTo>
                <a:lnTo>
                  <a:pt x="218987" y="99964"/>
                </a:lnTo>
                <a:lnTo>
                  <a:pt x="218987" y="94029"/>
                </a:lnTo>
                <a:close/>
                <a:moveTo>
                  <a:pt x="231170" y="94029"/>
                </a:moveTo>
                <a:lnTo>
                  <a:pt x="231170" y="99964"/>
                </a:lnTo>
                <a:lnTo>
                  <a:pt x="225234" y="99964"/>
                </a:lnTo>
                <a:lnTo>
                  <a:pt x="225234" y="94029"/>
                </a:lnTo>
                <a:close/>
                <a:moveTo>
                  <a:pt x="237417" y="94029"/>
                </a:moveTo>
                <a:lnTo>
                  <a:pt x="237417" y="99964"/>
                </a:lnTo>
                <a:lnTo>
                  <a:pt x="231481" y="99964"/>
                </a:lnTo>
                <a:lnTo>
                  <a:pt x="231481" y="94029"/>
                </a:lnTo>
                <a:close/>
                <a:moveTo>
                  <a:pt x="243664" y="94029"/>
                </a:moveTo>
                <a:lnTo>
                  <a:pt x="243664" y="99964"/>
                </a:lnTo>
                <a:lnTo>
                  <a:pt x="237729" y="99964"/>
                </a:lnTo>
                <a:lnTo>
                  <a:pt x="237729" y="94029"/>
                </a:lnTo>
                <a:close/>
                <a:moveTo>
                  <a:pt x="249911" y="94029"/>
                </a:moveTo>
                <a:lnTo>
                  <a:pt x="249911" y="99964"/>
                </a:lnTo>
                <a:lnTo>
                  <a:pt x="243977" y="99964"/>
                </a:lnTo>
                <a:lnTo>
                  <a:pt x="243977" y="94029"/>
                </a:lnTo>
                <a:close/>
                <a:moveTo>
                  <a:pt x="256161" y="94029"/>
                </a:moveTo>
                <a:lnTo>
                  <a:pt x="256161" y="99964"/>
                </a:lnTo>
                <a:lnTo>
                  <a:pt x="250225" y="99964"/>
                </a:lnTo>
                <a:lnTo>
                  <a:pt x="250225" y="94029"/>
                </a:lnTo>
                <a:close/>
                <a:moveTo>
                  <a:pt x="262409" y="94029"/>
                </a:moveTo>
                <a:lnTo>
                  <a:pt x="262409" y="99964"/>
                </a:lnTo>
                <a:lnTo>
                  <a:pt x="256474" y="99964"/>
                </a:lnTo>
                <a:lnTo>
                  <a:pt x="256474" y="94029"/>
                </a:lnTo>
                <a:close/>
                <a:moveTo>
                  <a:pt x="268656" y="94029"/>
                </a:moveTo>
                <a:lnTo>
                  <a:pt x="268656" y="99964"/>
                </a:lnTo>
                <a:lnTo>
                  <a:pt x="262721" y="99964"/>
                </a:lnTo>
                <a:lnTo>
                  <a:pt x="262721" y="94029"/>
                </a:lnTo>
                <a:close/>
                <a:moveTo>
                  <a:pt x="274904" y="94029"/>
                </a:moveTo>
                <a:lnTo>
                  <a:pt x="274904" y="99964"/>
                </a:lnTo>
                <a:lnTo>
                  <a:pt x="268968" y="99964"/>
                </a:lnTo>
                <a:lnTo>
                  <a:pt x="268968" y="94029"/>
                </a:lnTo>
                <a:close/>
                <a:moveTo>
                  <a:pt x="6251" y="100276"/>
                </a:moveTo>
                <a:lnTo>
                  <a:pt x="6251" y="106211"/>
                </a:lnTo>
                <a:lnTo>
                  <a:pt x="315" y="106211"/>
                </a:lnTo>
                <a:lnTo>
                  <a:pt x="315" y="100276"/>
                </a:lnTo>
                <a:close/>
                <a:moveTo>
                  <a:pt x="12498" y="100276"/>
                </a:moveTo>
                <a:lnTo>
                  <a:pt x="12498" y="106211"/>
                </a:lnTo>
                <a:lnTo>
                  <a:pt x="6562" y="106211"/>
                </a:lnTo>
                <a:lnTo>
                  <a:pt x="6562" y="100276"/>
                </a:lnTo>
                <a:close/>
                <a:moveTo>
                  <a:pt x="18745" y="100276"/>
                </a:moveTo>
                <a:lnTo>
                  <a:pt x="18745" y="106211"/>
                </a:lnTo>
                <a:lnTo>
                  <a:pt x="12810" y="106211"/>
                </a:lnTo>
                <a:lnTo>
                  <a:pt x="12810" y="100276"/>
                </a:lnTo>
                <a:close/>
                <a:moveTo>
                  <a:pt x="24992" y="100276"/>
                </a:moveTo>
                <a:lnTo>
                  <a:pt x="24992" y="106211"/>
                </a:lnTo>
                <a:lnTo>
                  <a:pt x="19058" y="106211"/>
                </a:lnTo>
                <a:lnTo>
                  <a:pt x="19058" y="100276"/>
                </a:lnTo>
                <a:close/>
                <a:moveTo>
                  <a:pt x="31242" y="100276"/>
                </a:moveTo>
                <a:lnTo>
                  <a:pt x="31242" y="106211"/>
                </a:lnTo>
                <a:lnTo>
                  <a:pt x="25305" y="106211"/>
                </a:lnTo>
                <a:lnTo>
                  <a:pt x="25305" y="100276"/>
                </a:lnTo>
                <a:close/>
                <a:moveTo>
                  <a:pt x="37489" y="100276"/>
                </a:moveTo>
                <a:lnTo>
                  <a:pt x="37489" y="106211"/>
                </a:lnTo>
                <a:lnTo>
                  <a:pt x="31553" y="106211"/>
                </a:lnTo>
                <a:lnTo>
                  <a:pt x="31553" y="100276"/>
                </a:lnTo>
                <a:close/>
                <a:moveTo>
                  <a:pt x="43737" y="100276"/>
                </a:moveTo>
                <a:lnTo>
                  <a:pt x="43737" y="106211"/>
                </a:lnTo>
                <a:lnTo>
                  <a:pt x="37802" y="106211"/>
                </a:lnTo>
                <a:lnTo>
                  <a:pt x="37802" y="100276"/>
                </a:lnTo>
                <a:close/>
                <a:moveTo>
                  <a:pt x="49985" y="100276"/>
                </a:moveTo>
                <a:lnTo>
                  <a:pt x="49985" y="106211"/>
                </a:lnTo>
                <a:lnTo>
                  <a:pt x="44049" y="106211"/>
                </a:lnTo>
                <a:lnTo>
                  <a:pt x="44049" y="100276"/>
                </a:lnTo>
                <a:close/>
                <a:moveTo>
                  <a:pt x="56232" y="100276"/>
                </a:moveTo>
                <a:lnTo>
                  <a:pt x="56232" y="106211"/>
                </a:lnTo>
                <a:lnTo>
                  <a:pt x="50296" y="106211"/>
                </a:lnTo>
                <a:lnTo>
                  <a:pt x="50296" y="100276"/>
                </a:lnTo>
                <a:close/>
                <a:moveTo>
                  <a:pt x="62480" y="100276"/>
                </a:moveTo>
                <a:lnTo>
                  <a:pt x="62480" y="106211"/>
                </a:lnTo>
                <a:lnTo>
                  <a:pt x="56545" y="106211"/>
                </a:lnTo>
                <a:lnTo>
                  <a:pt x="56545" y="100276"/>
                </a:lnTo>
                <a:close/>
                <a:moveTo>
                  <a:pt x="68727" y="100276"/>
                </a:moveTo>
                <a:lnTo>
                  <a:pt x="68727" y="106211"/>
                </a:lnTo>
                <a:lnTo>
                  <a:pt x="62792" y="106211"/>
                </a:lnTo>
                <a:lnTo>
                  <a:pt x="62792" y="100276"/>
                </a:lnTo>
                <a:close/>
                <a:moveTo>
                  <a:pt x="74975" y="100276"/>
                </a:moveTo>
                <a:lnTo>
                  <a:pt x="74975" y="106211"/>
                </a:lnTo>
                <a:lnTo>
                  <a:pt x="69039" y="106211"/>
                </a:lnTo>
                <a:lnTo>
                  <a:pt x="69039" y="100276"/>
                </a:lnTo>
                <a:close/>
                <a:moveTo>
                  <a:pt x="81223" y="100276"/>
                </a:moveTo>
                <a:lnTo>
                  <a:pt x="81223" y="106211"/>
                </a:lnTo>
                <a:lnTo>
                  <a:pt x="75286" y="106211"/>
                </a:lnTo>
                <a:lnTo>
                  <a:pt x="75286" y="100276"/>
                </a:lnTo>
                <a:close/>
                <a:moveTo>
                  <a:pt x="87470" y="100276"/>
                </a:moveTo>
                <a:lnTo>
                  <a:pt x="87470" y="106211"/>
                </a:lnTo>
                <a:lnTo>
                  <a:pt x="81535" y="106211"/>
                </a:lnTo>
                <a:lnTo>
                  <a:pt x="81535" y="100276"/>
                </a:lnTo>
                <a:close/>
                <a:moveTo>
                  <a:pt x="93718" y="100276"/>
                </a:moveTo>
                <a:lnTo>
                  <a:pt x="93718" y="106211"/>
                </a:lnTo>
                <a:lnTo>
                  <a:pt x="87784" y="106211"/>
                </a:lnTo>
                <a:lnTo>
                  <a:pt x="87784" y="100276"/>
                </a:lnTo>
                <a:close/>
                <a:moveTo>
                  <a:pt x="99967" y="100276"/>
                </a:moveTo>
                <a:lnTo>
                  <a:pt x="99967" y="106211"/>
                </a:lnTo>
                <a:lnTo>
                  <a:pt x="94031" y="106211"/>
                </a:lnTo>
                <a:lnTo>
                  <a:pt x="94031" y="100276"/>
                </a:lnTo>
                <a:close/>
                <a:moveTo>
                  <a:pt x="106214" y="100276"/>
                </a:moveTo>
                <a:lnTo>
                  <a:pt x="106214" y="106211"/>
                </a:lnTo>
                <a:lnTo>
                  <a:pt x="100278" y="106211"/>
                </a:lnTo>
                <a:lnTo>
                  <a:pt x="100278" y="100276"/>
                </a:lnTo>
                <a:close/>
                <a:moveTo>
                  <a:pt x="112461" y="100276"/>
                </a:moveTo>
                <a:lnTo>
                  <a:pt x="112461" y="106211"/>
                </a:lnTo>
                <a:lnTo>
                  <a:pt x="106527" y="106211"/>
                </a:lnTo>
                <a:lnTo>
                  <a:pt x="106527" y="100276"/>
                </a:lnTo>
                <a:close/>
                <a:moveTo>
                  <a:pt x="118710" y="100276"/>
                </a:moveTo>
                <a:lnTo>
                  <a:pt x="118710" y="106211"/>
                </a:lnTo>
                <a:lnTo>
                  <a:pt x="112774" y="106211"/>
                </a:lnTo>
                <a:lnTo>
                  <a:pt x="112774" y="100276"/>
                </a:lnTo>
                <a:close/>
                <a:moveTo>
                  <a:pt x="124957" y="100276"/>
                </a:moveTo>
                <a:lnTo>
                  <a:pt x="124957" y="106211"/>
                </a:lnTo>
                <a:lnTo>
                  <a:pt x="119021" y="106211"/>
                </a:lnTo>
                <a:lnTo>
                  <a:pt x="119021" y="100276"/>
                </a:lnTo>
                <a:close/>
                <a:moveTo>
                  <a:pt x="131204" y="100276"/>
                </a:moveTo>
                <a:lnTo>
                  <a:pt x="131204" y="106211"/>
                </a:lnTo>
                <a:lnTo>
                  <a:pt x="125270" y="106211"/>
                </a:lnTo>
                <a:lnTo>
                  <a:pt x="125270" y="100276"/>
                </a:lnTo>
                <a:close/>
                <a:moveTo>
                  <a:pt x="137451" y="100276"/>
                </a:moveTo>
                <a:lnTo>
                  <a:pt x="137451" y="106211"/>
                </a:lnTo>
                <a:lnTo>
                  <a:pt x="131517" y="106211"/>
                </a:lnTo>
                <a:lnTo>
                  <a:pt x="131517" y="100276"/>
                </a:lnTo>
                <a:close/>
                <a:moveTo>
                  <a:pt x="143702" y="100276"/>
                </a:moveTo>
                <a:lnTo>
                  <a:pt x="143702" y="106211"/>
                </a:lnTo>
                <a:lnTo>
                  <a:pt x="137766" y="106211"/>
                </a:lnTo>
                <a:lnTo>
                  <a:pt x="137766" y="100276"/>
                </a:lnTo>
                <a:close/>
                <a:moveTo>
                  <a:pt x="149949" y="100276"/>
                </a:moveTo>
                <a:lnTo>
                  <a:pt x="149949" y="106211"/>
                </a:lnTo>
                <a:lnTo>
                  <a:pt x="144015" y="106211"/>
                </a:lnTo>
                <a:lnTo>
                  <a:pt x="144015" y="100276"/>
                </a:lnTo>
                <a:close/>
                <a:moveTo>
                  <a:pt x="156196" y="100276"/>
                </a:moveTo>
                <a:lnTo>
                  <a:pt x="156196" y="106211"/>
                </a:lnTo>
                <a:lnTo>
                  <a:pt x="150262" y="106211"/>
                </a:lnTo>
                <a:lnTo>
                  <a:pt x="150262" y="100276"/>
                </a:lnTo>
                <a:close/>
                <a:moveTo>
                  <a:pt x="162445" y="100276"/>
                </a:moveTo>
                <a:lnTo>
                  <a:pt x="162445" y="106211"/>
                </a:lnTo>
                <a:lnTo>
                  <a:pt x="156509" y="106211"/>
                </a:lnTo>
                <a:lnTo>
                  <a:pt x="156509" y="100276"/>
                </a:lnTo>
                <a:close/>
                <a:moveTo>
                  <a:pt x="168692" y="100276"/>
                </a:moveTo>
                <a:lnTo>
                  <a:pt x="168692" y="106211"/>
                </a:lnTo>
                <a:lnTo>
                  <a:pt x="162756" y="106211"/>
                </a:lnTo>
                <a:lnTo>
                  <a:pt x="162756" y="100276"/>
                </a:lnTo>
                <a:close/>
                <a:moveTo>
                  <a:pt x="174939" y="100276"/>
                </a:moveTo>
                <a:lnTo>
                  <a:pt x="174939" y="106211"/>
                </a:lnTo>
                <a:lnTo>
                  <a:pt x="169005" y="106211"/>
                </a:lnTo>
                <a:lnTo>
                  <a:pt x="169005" y="100276"/>
                </a:lnTo>
                <a:close/>
                <a:moveTo>
                  <a:pt x="181186" y="100276"/>
                </a:moveTo>
                <a:lnTo>
                  <a:pt x="181186" y="106211"/>
                </a:lnTo>
                <a:lnTo>
                  <a:pt x="175252" y="106211"/>
                </a:lnTo>
                <a:lnTo>
                  <a:pt x="175252" y="100276"/>
                </a:lnTo>
                <a:close/>
                <a:moveTo>
                  <a:pt x="187435" y="100276"/>
                </a:moveTo>
                <a:lnTo>
                  <a:pt x="187435" y="106211"/>
                </a:lnTo>
                <a:lnTo>
                  <a:pt x="181499" y="106211"/>
                </a:lnTo>
                <a:lnTo>
                  <a:pt x="181499" y="100276"/>
                </a:lnTo>
                <a:close/>
                <a:moveTo>
                  <a:pt x="193684" y="100276"/>
                </a:moveTo>
                <a:lnTo>
                  <a:pt x="193684" y="106211"/>
                </a:lnTo>
                <a:lnTo>
                  <a:pt x="187749" y="106211"/>
                </a:lnTo>
                <a:lnTo>
                  <a:pt x="187749" y="100276"/>
                </a:lnTo>
                <a:close/>
                <a:moveTo>
                  <a:pt x="199931" y="100276"/>
                </a:moveTo>
                <a:lnTo>
                  <a:pt x="199931" y="106211"/>
                </a:lnTo>
                <a:lnTo>
                  <a:pt x="193996" y="106211"/>
                </a:lnTo>
                <a:lnTo>
                  <a:pt x="193996" y="100276"/>
                </a:lnTo>
                <a:close/>
                <a:moveTo>
                  <a:pt x="206180" y="100276"/>
                </a:moveTo>
                <a:lnTo>
                  <a:pt x="206180" y="106211"/>
                </a:lnTo>
                <a:lnTo>
                  <a:pt x="200244" y="106211"/>
                </a:lnTo>
                <a:lnTo>
                  <a:pt x="200244" y="100276"/>
                </a:lnTo>
                <a:close/>
                <a:moveTo>
                  <a:pt x="212427" y="100276"/>
                </a:moveTo>
                <a:lnTo>
                  <a:pt x="212427" y="106211"/>
                </a:lnTo>
                <a:lnTo>
                  <a:pt x="206491" y="106211"/>
                </a:lnTo>
                <a:lnTo>
                  <a:pt x="206491" y="100276"/>
                </a:lnTo>
                <a:close/>
                <a:moveTo>
                  <a:pt x="218674" y="100276"/>
                </a:moveTo>
                <a:lnTo>
                  <a:pt x="218674" y="106211"/>
                </a:lnTo>
                <a:lnTo>
                  <a:pt x="212739" y="106211"/>
                </a:lnTo>
                <a:lnTo>
                  <a:pt x="212739" y="100276"/>
                </a:lnTo>
                <a:close/>
                <a:moveTo>
                  <a:pt x="224921" y="100276"/>
                </a:moveTo>
                <a:lnTo>
                  <a:pt x="224921" y="106211"/>
                </a:lnTo>
                <a:lnTo>
                  <a:pt x="218987" y="106211"/>
                </a:lnTo>
                <a:lnTo>
                  <a:pt x="218987" y="100276"/>
                </a:lnTo>
                <a:close/>
                <a:moveTo>
                  <a:pt x="231170" y="100276"/>
                </a:moveTo>
                <a:lnTo>
                  <a:pt x="231170" y="106211"/>
                </a:lnTo>
                <a:lnTo>
                  <a:pt x="225234" y="106211"/>
                </a:lnTo>
                <a:lnTo>
                  <a:pt x="225234" y="100276"/>
                </a:lnTo>
                <a:close/>
                <a:moveTo>
                  <a:pt x="237417" y="100276"/>
                </a:moveTo>
                <a:lnTo>
                  <a:pt x="237417" y="106211"/>
                </a:lnTo>
                <a:lnTo>
                  <a:pt x="231481" y="106211"/>
                </a:lnTo>
                <a:lnTo>
                  <a:pt x="231481" y="100276"/>
                </a:lnTo>
                <a:close/>
                <a:moveTo>
                  <a:pt x="243664" y="100276"/>
                </a:moveTo>
                <a:lnTo>
                  <a:pt x="243664" y="106211"/>
                </a:lnTo>
                <a:lnTo>
                  <a:pt x="237729" y="106211"/>
                </a:lnTo>
                <a:lnTo>
                  <a:pt x="237729" y="100276"/>
                </a:lnTo>
                <a:close/>
                <a:moveTo>
                  <a:pt x="249911" y="100276"/>
                </a:moveTo>
                <a:lnTo>
                  <a:pt x="249911" y="106211"/>
                </a:lnTo>
                <a:lnTo>
                  <a:pt x="243977" y="106211"/>
                </a:lnTo>
                <a:lnTo>
                  <a:pt x="243977" y="100276"/>
                </a:lnTo>
                <a:close/>
                <a:moveTo>
                  <a:pt x="256161" y="100276"/>
                </a:moveTo>
                <a:lnTo>
                  <a:pt x="256161" y="106211"/>
                </a:lnTo>
                <a:lnTo>
                  <a:pt x="250225" y="106211"/>
                </a:lnTo>
                <a:lnTo>
                  <a:pt x="250225" y="100276"/>
                </a:lnTo>
                <a:close/>
                <a:moveTo>
                  <a:pt x="262409" y="100276"/>
                </a:moveTo>
                <a:lnTo>
                  <a:pt x="262409" y="106211"/>
                </a:lnTo>
                <a:lnTo>
                  <a:pt x="256474" y="106211"/>
                </a:lnTo>
                <a:lnTo>
                  <a:pt x="256474" y="100276"/>
                </a:lnTo>
                <a:close/>
                <a:moveTo>
                  <a:pt x="268656" y="100276"/>
                </a:moveTo>
                <a:lnTo>
                  <a:pt x="268656" y="106211"/>
                </a:lnTo>
                <a:lnTo>
                  <a:pt x="262721" y="106211"/>
                </a:lnTo>
                <a:lnTo>
                  <a:pt x="262721" y="100276"/>
                </a:lnTo>
                <a:close/>
                <a:moveTo>
                  <a:pt x="274904" y="100276"/>
                </a:moveTo>
                <a:lnTo>
                  <a:pt x="274904" y="106211"/>
                </a:lnTo>
                <a:lnTo>
                  <a:pt x="268968" y="106211"/>
                </a:lnTo>
                <a:lnTo>
                  <a:pt x="268968" y="100276"/>
                </a:lnTo>
                <a:close/>
                <a:moveTo>
                  <a:pt x="6251" y="106523"/>
                </a:moveTo>
                <a:lnTo>
                  <a:pt x="6251" y="112460"/>
                </a:lnTo>
                <a:lnTo>
                  <a:pt x="315" y="112460"/>
                </a:lnTo>
                <a:lnTo>
                  <a:pt x="315" y="106523"/>
                </a:lnTo>
                <a:close/>
                <a:moveTo>
                  <a:pt x="12498" y="106523"/>
                </a:moveTo>
                <a:lnTo>
                  <a:pt x="12498" y="112460"/>
                </a:lnTo>
                <a:lnTo>
                  <a:pt x="6562" y="112460"/>
                </a:lnTo>
                <a:lnTo>
                  <a:pt x="6562" y="106523"/>
                </a:lnTo>
                <a:close/>
                <a:moveTo>
                  <a:pt x="18745" y="106523"/>
                </a:moveTo>
                <a:lnTo>
                  <a:pt x="18745" y="112460"/>
                </a:lnTo>
                <a:lnTo>
                  <a:pt x="12810" y="112460"/>
                </a:lnTo>
                <a:lnTo>
                  <a:pt x="12810" y="106523"/>
                </a:lnTo>
                <a:close/>
                <a:moveTo>
                  <a:pt x="24992" y="106523"/>
                </a:moveTo>
                <a:lnTo>
                  <a:pt x="24992" y="112460"/>
                </a:lnTo>
                <a:lnTo>
                  <a:pt x="19058" y="112460"/>
                </a:lnTo>
                <a:lnTo>
                  <a:pt x="19058" y="106523"/>
                </a:lnTo>
                <a:close/>
                <a:moveTo>
                  <a:pt x="31242" y="106523"/>
                </a:moveTo>
                <a:lnTo>
                  <a:pt x="31242" y="112460"/>
                </a:lnTo>
                <a:lnTo>
                  <a:pt x="25305" y="112460"/>
                </a:lnTo>
                <a:lnTo>
                  <a:pt x="25305" y="106523"/>
                </a:lnTo>
                <a:close/>
                <a:moveTo>
                  <a:pt x="37489" y="106523"/>
                </a:moveTo>
                <a:lnTo>
                  <a:pt x="37489" y="112460"/>
                </a:lnTo>
                <a:lnTo>
                  <a:pt x="31553" y="112460"/>
                </a:lnTo>
                <a:lnTo>
                  <a:pt x="31553" y="106523"/>
                </a:lnTo>
                <a:close/>
                <a:moveTo>
                  <a:pt x="43737" y="106523"/>
                </a:moveTo>
                <a:lnTo>
                  <a:pt x="43737" y="112460"/>
                </a:lnTo>
                <a:lnTo>
                  <a:pt x="37802" y="112460"/>
                </a:lnTo>
                <a:lnTo>
                  <a:pt x="37802" y="106523"/>
                </a:lnTo>
                <a:close/>
                <a:moveTo>
                  <a:pt x="49985" y="106523"/>
                </a:moveTo>
                <a:lnTo>
                  <a:pt x="49985" y="112460"/>
                </a:lnTo>
                <a:lnTo>
                  <a:pt x="44049" y="112460"/>
                </a:lnTo>
                <a:lnTo>
                  <a:pt x="44049" y="106523"/>
                </a:lnTo>
                <a:close/>
                <a:moveTo>
                  <a:pt x="56232" y="106523"/>
                </a:moveTo>
                <a:lnTo>
                  <a:pt x="56232" y="112460"/>
                </a:lnTo>
                <a:lnTo>
                  <a:pt x="50296" y="112460"/>
                </a:lnTo>
                <a:lnTo>
                  <a:pt x="50296" y="106523"/>
                </a:lnTo>
                <a:close/>
                <a:moveTo>
                  <a:pt x="62480" y="106523"/>
                </a:moveTo>
                <a:lnTo>
                  <a:pt x="62480" y="112460"/>
                </a:lnTo>
                <a:lnTo>
                  <a:pt x="56545" y="112460"/>
                </a:lnTo>
                <a:lnTo>
                  <a:pt x="56545" y="106523"/>
                </a:lnTo>
                <a:close/>
                <a:moveTo>
                  <a:pt x="68727" y="106523"/>
                </a:moveTo>
                <a:lnTo>
                  <a:pt x="68727" y="112460"/>
                </a:lnTo>
                <a:lnTo>
                  <a:pt x="62792" y="112460"/>
                </a:lnTo>
                <a:lnTo>
                  <a:pt x="62792" y="106523"/>
                </a:lnTo>
                <a:close/>
                <a:moveTo>
                  <a:pt x="74975" y="106523"/>
                </a:moveTo>
                <a:lnTo>
                  <a:pt x="74975" y="112460"/>
                </a:lnTo>
                <a:lnTo>
                  <a:pt x="69039" y="112460"/>
                </a:lnTo>
                <a:lnTo>
                  <a:pt x="69039" y="106523"/>
                </a:lnTo>
                <a:close/>
                <a:moveTo>
                  <a:pt x="81223" y="106523"/>
                </a:moveTo>
                <a:lnTo>
                  <a:pt x="81223" y="112460"/>
                </a:lnTo>
                <a:lnTo>
                  <a:pt x="75286" y="112460"/>
                </a:lnTo>
                <a:lnTo>
                  <a:pt x="75286" y="106523"/>
                </a:lnTo>
                <a:close/>
                <a:moveTo>
                  <a:pt x="87470" y="106523"/>
                </a:moveTo>
                <a:lnTo>
                  <a:pt x="87470" y="112460"/>
                </a:lnTo>
                <a:lnTo>
                  <a:pt x="81535" y="112460"/>
                </a:lnTo>
                <a:lnTo>
                  <a:pt x="81535" y="106523"/>
                </a:lnTo>
                <a:close/>
                <a:moveTo>
                  <a:pt x="93718" y="106523"/>
                </a:moveTo>
                <a:lnTo>
                  <a:pt x="93718" y="112460"/>
                </a:lnTo>
                <a:lnTo>
                  <a:pt x="87784" y="112460"/>
                </a:lnTo>
                <a:lnTo>
                  <a:pt x="87784" y="106523"/>
                </a:lnTo>
                <a:close/>
                <a:moveTo>
                  <a:pt x="99967" y="106523"/>
                </a:moveTo>
                <a:lnTo>
                  <a:pt x="99967" y="112460"/>
                </a:lnTo>
                <a:lnTo>
                  <a:pt x="94031" y="112460"/>
                </a:lnTo>
                <a:lnTo>
                  <a:pt x="94031" y="106523"/>
                </a:lnTo>
                <a:close/>
                <a:moveTo>
                  <a:pt x="106214" y="106523"/>
                </a:moveTo>
                <a:lnTo>
                  <a:pt x="106214" y="112460"/>
                </a:lnTo>
                <a:lnTo>
                  <a:pt x="100278" y="112460"/>
                </a:lnTo>
                <a:lnTo>
                  <a:pt x="100278" y="106523"/>
                </a:lnTo>
                <a:close/>
                <a:moveTo>
                  <a:pt x="112461" y="106523"/>
                </a:moveTo>
                <a:lnTo>
                  <a:pt x="112461" y="112460"/>
                </a:lnTo>
                <a:lnTo>
                  <a:pt x="106527" y="112460"/>
                </a:lnTo>
                <a:lnTo>
                  <a:pt x="106527" y="106523"/>
                </a:lnTo>
                <a:close/>
                <a:moveTo>
                  <a:pt x="118710" y="106523"/>
                </a:moveTo>
                <a:lnTo>
                  <a:pt x="118710" y="112460"/>
                </a:lnTo>
                <a:lnTo>
                  <a:pt x="112774" y="112460"/>
                </a:lnTo>
                <a:lnTo>
                  <a:pt x="112774" y="106523"/>
                </a:lnTo>
                <a:close/>
                <a:moveTo>
                  <a:pt x="124957" y="106523"/>
                </a:moveTo>
                <a:lnTo>
                  <a:pt x="124957" y="112460"/>
                </a:lnTo>
                <a:lnTo>
                  <a:pt x="119021" y="112460"/>
                </a:lnTo>
                <a:lnTo>
                  <a:pt x="119021" y="106523"/>
                </a:lnTo>
                <a:close/>
                <a:moveTo>
                  <a:pt x="131204" y="106523"/>
                </a:moveTo>
                <a:lnTo>
                  <a:pt x="131204" y="112460"/>
                </a:lnTo>
                <a:lnTo>
                  <a:pt x="125270" y="112460"/>
                </a:lnTo>
                <a:lnTo>
                  <a:pt x="125270" y="106523"/>
                </a:lnTo>
                <a:close/>
                <a:moveTo>
                  <a:pt x="137451" y="106523"/>
                </a:moveTo>
                <a:lnTo>
                  <a:pt x="137451" y="112460"/>
                </a:lnTo>
                <a:lnTo>
                  <a:pt x="131517" y="112460"/>
                </a:lnTo>
                <a:lnTo>
                  <a:pt x="131517" y="106523"/>
                </a:lnTo>
                <a:close/>
                <a:moveTo>
                  <a:pt x="143702" y="106523"/>
                </a:moveTo>
                <a:lnTo>
                  <a:pt x="143702" y="112460"/>
                </a:lnTo>
                <a:lnTo>
                  <a:pt x="137766" y="112460"/>
                </a:lnTo>
                <a:lnTo>
                  <a:pt x="137766" y="106523"/>
                </a:lnTo>
                <a:close/>
                <a:moveTo>
                  <a:pt x="149949" y="106523"/>
                </a:moveTo>
                <a:lnTo>
                  <a:pt x="149949" y="112460"/>
                </a:lnTo>
                <a:lnTo>
                  <a:pt x="144015" y="112460"/>
                </a:lnTo>
                <a:lnTo>
                  <a:pt x="144015" y="106523"/>
                </a:lnTo>
                <a:close/>
                <a:moveTo>
                  <a:pt x="156196" y="106523"/>
                </a:moveTo>
                <a:lnTo>
                  <a:pt x="156196" y="112460"/>
                </a:lnTo>
                <a:lnTo>
                  <a:pt x="150262" y="112460"/>
                </a:lnTo>
                <a:lnTo>
                  <a:pt x="150262" y="106523"/>
                </a:lnTo>
                <a:close/>
                <a:moveTo>
                  <a:pt x="162445" y="106523"/>
                </a:moveTo>
                <a:lnTo>
                  <a:pt x="162445" y="112460"/>
                </a:lnTo>
                <a:lnTo>
                  <a:pt x="156509" y="112460"/>
                </a:lnTo>
                <a:lnTo>
                  <a:pt x="156509" y="106523"/>
                </a:lnTo>
                <a:close/>
                <a:moveTo>
                  <a:pt x="168692" y="106523"/>
                </a:moveTo>
                <a:lnTo>
                  <a:pt x="168692" y="112460"/>
                </a:lnTo>
                <a:lnTo>
                  <a:pt x="162756" y="112460"/>
                </a:lnTo>
                <a:lnTo>
                  <a:pt x="162756" y="106523"/>
                </a:lnTo>
                <a:close/>
                <a:moveTo>
                  <a:pt x="174939" y="106523"/>
                </a:moveTo>
                <a:lnTo>
                  <a:pt x="174939" y="112460"/>
                </a:lnTo>
                <a:lnTo>
                  <a:pt x="169005" y="112460"/>
                </a:lnTo>
                <a:lnTo>
                  <a:pt x="169005" y="106523"/>
                </a:lnTo>
                <a:close/>
                <a:moveTo>
                  <a:pt x="181186" y="106523"/>
                </a:moveTo>
                <a:lnTo>
                  <a:pt x="181186" y="112460"/>
                </a:lnTo>
                <a:lnTo>
                  <a:pt x="175252" y="112460"/>
                </a:lnTo>
                <a:lnTo>
                  <a:pt x="175252" y="106523"/>
                </a:lnTo>
                <a:close/>
                <a:moveTo>
                  <a:pt x="187435" y="106523"/>
                </a:moveTo>
                <a:lnTo>
                  <a:pt x="187435" y="112460"/>
                </a:lnTo>
                <a:lnTo>
                  <a:pt x="181499" y="112460"/>
                </a:lnTo>
                <a:lnTo>
                  <a:pt x="181499" y="106523"/>
                </a:lnTo>
                <a:close/>
                <a:moveTo>
                  <a:pt x="193684" y="106523"/>
                </a:moveTo>
                <a:lnTo>
                  <a:pt x="193684" y="112460"/>
                </a:lnTo>
                <a:lnTo>
                  <a:pt x="187749" y="112460"/>
                </a:lnTo>
                <a:lnTo>
                  <a:pt x="187749" y="106523"/>
                </a:lnTo>
                <a:close/>
                <a:moveTo>
                  <a:pt x="199931" y="106523"/>
                </a:moveTo>
                <a:lnTo>
                  <a:pt x="199931" y="112460"/>
                </a:lnTo>
                <a:lnTo>
                  <a:pt x="193996" y="112460"/>
                </a:lnTo>
                <a:lnTo>
                  <a:pt x="193996" y="106523"/>
                </a:lnTo>
                <a:close/>
                <a:moveTo>
                  <a:pt x="206180" y="106523"/>
                </a:moveTo>
                <a:lnTo>
                  <a:pt x="206180" y="112460"/>
                </a:lnTo>
                <a:lnTo>
                  <a:pt x="200244" y="112460"/>
                </a:lnTo>
                <a:lnTo>
                  <a:pt x="200244" y="106523"/>
                </a:lnTo>
                <a:close/>
                <a:moveTo>
                  <a:pt x="212427" y="106523"/>
                </a:moveTo>
                <a:lnTo>
                  <a:pt x="212427" y="112460"/>
                </a:lnTo>
                <a:lnTo>
                  <a:pt x="206491" y="112460"/>
                </a:lnTo>
                <a:lnTo>
                  <a:pt x="206491" y="106523"/>
                </a:lnTo>
                <a:close/>
                <a:moveTo>
                  <a:pt x="218674" y="106523"/>
                </a:moveTo>
                <a:lnTo>
                  <a:pt x="218674" y="112460"/>
                </a:lnTo>
                <a:lnTo>
                  <a:pt x="212739" y="112460"/>
                </a:lnTo>
                <a:lnTo>
                  <a:pt x="212739" y="106523"/>
                </a:lnTo>
                <a:close/>
                <a:moveTo>
                  <a:pt x="224921" y="106523"/>
                </a:moveTo>
                <a:lnTo>
                  <a:pt x="224921" y="112460"/>
                </a:lnTo>
                <a:lnTo>
                  <a:pt x="218987" y="112460"/>
                </a:lnTo>
                <a:lnTo>
                  <a:pt x="218987" y="106523"/>
                </a:lnTo>
                <a:close/>
                <a:moveTo>
                  <a:pt x="231170" y="106523"/>
                </a:moveTo>
                <a:lnTo>
                  <a:pt x="231170" y="112460"/>
                </a:lnTo>
                <a:lnTo>
                  <a:pt x="225234" y="112460"/>
                </a:lnTo>
                <a:lnTo>
                  <a:pt x="225234" y="106523"/>
                </a:lnTo>
                <a:close/>
                <a:moveTo>
                  <a:pt x="237417" y="106523"/>
                </a:moveTo>
                <a:lnTo>
                  <a:pt x="237417" y="112460"/>
                </a:lnTo>
                <a:lnTo>
                  <a:pt x="231481" y="112460"/>
                </a:lnTo>
                <a:lnTo>
                  <a:pt x="231481" y="106523"/>
                </a:lnTo>
                <a:close/>
                <a:moveTo>
                  <a:pt x="243664" y="106523"/>
                </a:moveTo>
                <a:lnTo>
                  <a:pt x="243664" y="112460"/>
                </a:lnTo>
                <a:lnTo>
                  <a:pt x="237729" y="112460"/>
                </a:lnTo>
                <a:lnTo>
                  <a:pt x="237729" y="106523"/>
                </a:lnTo>
                <a:close/>
                <a:moveTo>
                  <a:pt x="249911" y="106523"/>
                </a:moveTo>
                <a:lnTo>
                  <a:pt x="249911" y="112460"/>
                </a:lnTo>
                <a:lnTo>
                  <a:pt x="243977" y="112460"/>
                </a:lnTo>
                <a:lnTo>
                  <a:pt x="243977" y="106523"/>
                </a:lnTo>
                <a:close/>
                <a:moveTo>
                  <a:pt x="256161" y="106523"/>
                </a:moveTo>
                <a:lnTo>
                  <a:pt x="256161" y="112460"/>
                </a:lnTo>
                <a:lnTo>
                  <a:pt x="250225" y="112460"/>
                </a:lnTo>
                <a:lnTo>
                  <a:pt x="250225" y="106523"/>
                </a:lnTo>
                <a:close/>
                <a:moveTo>
                  <a:pt x="262409" y="106523"/>
                </a:moveTo>
                <a:lnTo>
                  <a:pt x="262409" y="112460"/>
                </a:lnTo>
                <a:lnTo>
                  <a:pt x="256474" y="112460"/>
                </a:lnTo>
                <a:lnTo>
                  <a:pt x="256474" y="106523"/>
                </a:lnTo>
                <a:close/>
                <a:moveTo>
                  <a:pt x="268656" y="106523"/>
                </a:moveTo>
                <a:lnTo>
                  <a:pt x="268656" y="112460"/>
                </a:lnTo>
                <a:lnTo>
                  <a:pt x="262721" y="112460"/>
                </a:lnTo>
                <a:lnTo>
                  <a:pt x="262721" y="106523"/>
                </a:lnTo>
                <a:close/>
                <a:moveTo>
                  <a:pt x="274904" y="106523"/>
                </a:moveTo>
                <a:lnTo>
                  <a:pt x="274904" y="112460"/>
                </a:lnTo>
                <a:lnTo>
                  <a:pt x="268968" y="112460"/>
                </a:lnTo>
                <a:lnTo>
                  <a:pt x="268968" y="106523"/>
                </a:lnTo>
                <a:close/>
                <a:moveTo>
                  <a:pt x="6251" y="112771"/>
                </a:moveTo>
                <a:lnTo>
                  <a:pt x="6251" y="118707"/>
                </a:lnTo>
                <a:lnTo>
                  <a:pt x="315" y="118707"/>
                </a:lnTo>
                <a:lnTo>
                  <a:pt x="315" y="112771"/>
                </a:lnTo>
                <a:close/>
                <a:moveTo>
                  <a:pt x="12498" y="112771"/>
                </a:moveTo>
                <a:lnTo>
                  <a:pt x="12498" y="118707"/>
                </a:lnTo>
                <a:lnTo>
                  <a:pt x="6562" y="118707"/>
                </a:lnTo>
                <a:lnTo>
                  <a:pt x="6562" y="112771"/>
                </a:lnTo>
                <a:close/>
                <a:moveTo>
                  <a:pt x="18745" y="112771"/>
                </a:moveTo>
                <a:lnTo>
                  <a:pt x="18745" y="118707"/>
                </a:lnTo>
                <a:lnTo>
                  <a:pt x="12810" y="118707"/>
                </a:lnTo>
                <a:lnTo>
                  <a:pt x="12810" y="112771"/>
                </a:lnTo>
                <a:close/>
                <a:moveTo>
                  <a:pt x="24992" y="112771"/>
                </a:moveTo>
                <a:lnTo>
                  <a:pt x="24992" y="118707"/>
                </a:lnTo>
                <a:lnTo>
                  <a:pt x="19058" y="118707"/>
                </a:lnTo>
                <a:lnTo>
                  <a:pt x="19058" y="112771"/>
                </a:lnTo>
                <a:close/>
                <a:moveTo>
                  <a:pt x="31242" y="112771"/>
                </a:moveTo>
                <a:lnTo>
                  <a:pt x="31242" y="118707"/>
                </a:lnTo>
                <a:lnTo>
                  <a:pt x="25305" y="118707"/>
                </a:lnTo>
                <a:lnTo>
                  <a:pt x="25305" y="112771"/>
                </a:lnTo>
                <a:close/>
                <a:moveTo>
                  <a:pt x="37489" y="112771"/>
                </a:moveTo>
                <a:lnTo>
                  <a:pt x="37489" y="118707"/>
                </a:lnTo>
                <a:lnTo>
                  <a:pt x="31553" y="118707"/>
                </a:lnTo>
                <a:lnTo>
                  <a:pt x="31553" y="112771"/>
                </a:lnTo>
                <a:close/>
                <a:moveTo>
                  <a:pt x="43737" y="112771"/>
                </a:moveTo>
                <a:lnTo>
                  <a:pt x="43737" y="118707"/>
                </a:lnTo>
                <a:lnTo>
                  <a:pt x="37802" y="118707"/>
                </a:lnTo>
                <a:lnTo>
                  <a:pt x="37802" y="112771"/>
                </a:lnTo>
                <a:close/>
                <a:moveTo>
                  <a:pt x="49985" y="112771"/>
                </a:moveTo>
                <a:lnTo>
                  <a:pt x="49985" y="118707"/>
                </a:lnTo>
                <a:lnTo>
                  <a:pt x="44049" y="118707"/>
                </a:lnTo>
                <a:lnTo>
                  <a:pt x="44049" y="112771"/>
                </a:lnTo>
                <a:close/>
                <a:moveTo>
                  <a:pt x="56232" y="112771"/>
                </a:moveTo>
                <a:lnTo>
                  <a:pt x="56232" y="118707"/>
                </a:lnTo>
                <a:lnTo>
                  <a:pt x="50296" y="118707"/>
                </a:lnTo>
                <a:lnTo>
                  <a:pt x="50296" y="112771"/>
                </a:lnTo>
                <a:close/>
                <a:moveTo>
                  <a:pt x="62480" y="112771"/>
                </a:moveTo>
                <a:lnTo>
                  <a:pt x="62480" y="118707"/>
                </a:lnTo>
                <a:lnTo>
                  <a:pt x="56545" y="118707"/>
                </a:lnTo>
                <a:lnTo>
                  <a:pt x="56545" y="112771"/>
                </a:lnTo>
                <a:close/>
                <a:moveTo>
                  <a:pt x="68727" y="112771"/>
                </a:moveTo>
                <a:lnTo>
                  <a:pt x="68727" y="118707"/>
                </a:lnTo>
                <a:lnTo>
                  <a:pt x="62792" y="118707"/>
                </a:lnTo>
                <a:lnTo>
                  <a:pt x="62792" y="112771"/>
                </a:lnTo>
                <a:close/>
                <a:moveTo>
                  <a:pt x="74975" y="112771"/>
                </a:moveTo>
                <a:lnTo>
                  <a:pt x="74975" y="118707"/>
                </a:lnTo>
                <a:lnTo>
                  <a:pt x="69039" y="118707"/>
                </a:lnTo>
                <a:lnTo>
                  <a:pt x="69039" y="112771"/>
                </a:lnTo>
                <a:close/>
                <a:moveTo>
                  <a:pt x="81223" y="112771"/>
                </a:moveTo>
                <a:lnTo>
                  <a:pt x="81223" y="118707"/>
                </a:lnTo>
                <a:lnTo>
                  <a:pt x="75286" y="118707"/>
                </a:lnTo>
                <a:lnTo>
                  <a:pt x="75286" y="112771"/>
                </a:lnTo>
                <a:close/>
                <a:moveTo>
                  <a:pt x="87470" y="112771"/>
                </a:moveTo>
                <a:lnTo>
                  <a:pt x="87470" y="118707"/>
                </a:lnTo>
                <a:lnTo>
                  <a:pt x="81535" y="118707"/>
                </a:lnTo>
                <a:lnTo>
                  <a:pt x="81535" y="112771"/>
                </a:lnTo>
                <a:close/>
                <a:moveTo>
                  <a:pt x="93718" y="112771"/>
                </a:moveTo>
                <a:lnTo>
                  <a:pt x="93718" y="118707"/>
                </a:lnTo>
                <a:lnTo>
                  <a:pt x="87784" y="118707"/>
                </a:lnTo>
                <a:lnTo>
                  <a:pt x="87784" y="112771"/>
                </a:lnTo>
                <a:close/>
                <a:moveTo>
                  <a:pt x="99967" y="112771"/>
                </a:moveTo>
                <a:lnTo>
                  <a:pt x="99967" y="118707"/>
                </a:lnTo>
                <a:lnTo>
                  <a:pt x="94031" y="118707"/>
                </a:lnTo>
                <a:lnTo>
                  <a:pt x="94031" y="112771"/>
                </a:lnTo>
                <a:close/>
                <a:moveTo>
                  <a:pt x="106214" y="112771"/>
                </a:moveTo>
                <a:lnTo>
                  <a:pt x="106214" y="118707"/>
                </a:lnTo>
                <a:lnTo>
                  <a:pt x="100278" y="118707"/>
                </a:lnTo>
                <a:lnTo>
                  <a:pt x="100278" y="112771"/>
                </a:lnTo>
                <a:close/>
                <a:moveTo>
                  <a:pt x="112461" y="112771"/>
                </a:moveTo>
                <a:lnTo>
                  <a:pt x="112461" y="118707"/>
                </a:lnTo>
                <a:lnTo>
                  <a:pt x="106527" y="118707"/>
                </a:lnTo>
                <a:lnTo>
                  <a:pt x="106527" y="112771"/>
                </a:lnTo>
                <a:close/>
                <a:moveTo>
                  <a:pt x="118710" y="112771"/>
                </a:moveTo>
                <a:lnTo>
                  <a:pt x="118710" y="118707"/>
                </a:lnTo>
                <a:lnTo>
                  <a:pt x="112774" y="118707"/>
                </a:lnTo>
                <a:lnTo>
                  <a:pt x="112774" y="112771"/>
                </a:lnTo>
                <a:close/>
                <a:moveTo>
                  <a:pt x="124957" y="112771"/>
                </a:moveTo>
                <a:lnTo>
                  <a:pt x="124957" y="118707"/>
                </a:lnTo>
                <a:lnTo>
                  <a:pt x="119021" y="118707"/>
                </a:lnTo>
                <a:lnTo>
                  <a:pt x="119021" y="112771"/>
                </a:lnTo>
                <a:close/>
                <a:moveTo>
                  <a:pt x="131204" y="112771"/>
                </a:moveTo>
                <a:lnTo>
                  <a:pt x="131204" y="118707"/>
                </a:lnTo>
                <a:lnTo>
                  <a:pt x="125270" y="118707"/>
                </a:lnTo>
                <a:lnTo>
                  <a:pt x="125270" y="112771"/>
                </a:lnTo>
                <a:close/>
                <a:moveTo>
                  <a:pt x="137451" y="112771"/>
                </a:moveTo>
                <a:lnTo>
                  <a:pt x="137451" y="118707"/>
                </a:lnTo>
                <a:lnTo>
                  <a:pt x="131517" y="118707"/>
                </a:lnTo>
                <a:lnTo>
                  <a:pt x="131517" y="112771"/>
                </a:lnTo>
                <a:close/>
                <a:moveTo>
                  <a:pt x="143702" y="112771"/>
                </a:moveTo>
                <a:lnTo>
                  <a:pt x="143702" y="118707"/>
                </a:lnTo>
                <a:lnTo>
                  <a:pt x="137766" y="118707"/>
                </a:lnTo>
                <a:lnTo>
                  <a:pt x="137766" y="112771"/>
                </a:lnTo>
                <a:close/>
                <a:moveTo>
                  <a:pt x="149949" y="112771"/>
                </a:moveTo>
                <a:lnTo>
                  <a:pt x="149949" y="118707"/>
                </a:lnTo>
                <a:lnTo>
                  <a:pt x="144015" y="118707"/>
                </a:lnTo>
                <a:lnTo>
                  <a:pt x="144015" y="112771"/>
                </a:lnTo>
                <a:close/>
                <a:moveTo>
                  <a:pt x="156196" y="112771"/>
                </a:moveTo>
                <a:lnTo>
                  <a:pt x="156196" y="118707"/>
                </a:lnTo>
                <a:lnTo>
                  <a:pt x="150262" y="118707"/>
                </a:lnTo>
                <a:lnTo>
                  <a:pt x="150262" y="112771"/>
                </a:lnTo>
                <a:close/>
                <a:moveTo>
                  <a:pt x="162445" y="112771"/>
                </a:moveTo>
                <a:lnTo>
                  <a:pt x="162445" y="118707"/>
                </a:lnTo>
                <a:lnTo>
                  <a:pt x="156509" y="118707"/>
                </a:lnTo>
                <a:lnTo>
                  <a:pt x="156509" y="112771"/>
                </a:lnTo>
                <a:close/>
                <a:moveTo>
                  <a:pt x="168692" y="112771"/>
                </a:moveTo>
                <a:lnTo>
                  <a:pt x="168692" y="118707"/>
                </a:lnTo>
                <a:lnTo>
                  <a:pt x="162756" y="118707"/>
                </a:lnTo>
                <a:lnTo>
                  <a:pt x="162756" y="112771"/>
                </a:lnTo>
                <a:close/>
                <a:moveTo>
                  <a:pt x="174939" y="112771"/>
                </a:moveTo>
                <a:lnTo>
                  <a:pt x="174939" y="118707"/>
                </a:lnTo>
                <a:lnTo>
                  <a:pt x="169005" y="118707"/>
                </a:lnTo>
                <a:lnTo>
                  <a:pt x="169005" y="112771"/>
                </a:lnTo>
                <a:close/>
                <a:moveTo>
                  <a:pt x="181186" y="112771"/>
                </a:moveTo>
                <a:lnTo>
                  <a:pt x="181186" y="118707"/>
                </a:lnTo>
                <a:lnTo>
                  <a:pt x="175252" y="118707"/>
                </a:lnTo>
                <a:lnTo>
                  <a:pt x="175252" y="112771"/>
                </a:lnTo>
                <a:close/>
                <a:moveTo>
                  <a:pt x="187435" y="112771"/>
                </a:moveTo>
                <a:lnTo>
                  <a:pt x="187435" y="118707"/>
                </a:lnTo>
                <a:lnTo>
                  <a:pt x="181499" y="118707"/>
                </a:lnTo>
                <a:lnTo>
                  <a:pt x="181499" y="112771"/>
                </a:lnTo>
                <a:close/>
                <a:moveTo>
                  <a:pt x="193684" y="112771"/>
                </a:moveTo>
                <a:lnTo>
                  <a:pt x="193684" y="118707"/>
                </a:lnTo>
                <a:lnTo>
                  <a:pt x="187749" y="118707"/>
                </a:lnTo>
                <a:lnTo>
                  <a:pt x="187749" y="112771"/>
                </a:lnTo>
                <a:close/>
                <a:moveTo>
                  <a:pt x="199931" y="112771"/>
                </a:moveTo>
                <a:lnTo>
                  <a:pt x="199931" y="118707"/>
                </a:lnTo>
                <a:lnTo>
                  <a:pt x="193996" y="118707"/>
                </a:lnTo>
                <a:lnTo>
                  <a:pt x="193996" y="112771"/>
                </a:lnTo>
                <a:close/>
                <a:moveTo>
                  <a:pt x="206180" y="112771"/>
                </a:moveTo>
                <a:lnTo>
                  <a:pt x="206180" y="118707"/>
                </a:lnTo>
                <a:lnTo>
                  <a:pt x="200244" y="118707"/>
                </a:lnTo>
                <a:lnTo>
                  <a:pt x="200244" y="112771"/>
                </a:lnTo>
                <a:close/>
                <a:moveTo>
                  <a:pt x="212427" y="112771"/>
                </a:moveTo>
                <a:lnTo>
                  <a:pt x="212427" y="118707"/>
                </a:lnTo>
                <a:lnTo>
                  <a:pt x="206491" y="118707"/>
                </a:lnTo>
                <a:lnTo>
                  <a:pt x="206491" y="112771"/>
                </a:lnTo>
                <a:close/>
                <a:moveTo>
                  <a:pt x="218674" y="112771"/>
                </a:moveTo>
                <a:lnTo>
                  <a:pt x="218674" y="118707"/>
                </a:lnTo>
                <a:lnTo>
                  <a:pt x="212739" y="118707"/>
                </a:lnTo>
                <a:lnTo>
                  <a:pt x="212739" y="112771"/>
                </a:lnTo>
                <a:close/>
                <a:moveTo>
                  <a:pt x="224921" y="112771"/>
                </a:moveTo>
                <a:lnTo>
                  <a:pt x="224921" y="118707"/>
                </a:lnTo>
                <a:lnTo>
                  <a:pt x="218987" y="118707"/>
                </a:lnTo>
                <a:lnTo>
                  <a:pt x="218987" y="112771"/>
                </a:lnTo>
                <a:close/>
                <a:moveTo>
                  <a:pt x="231170" y="112771"/>
                </a:moveTo>
                <a:lnTo>
                  <a:pt x="231170" y="118707"/>
                </a:lnTo>
                <a:lnTo>
                  <a:pt x="225234" y="118707"/>
                </a:lnTo>
                <a:lnTo>
                  <a:pt x="225234" y="112771"/>
                </a:lnTo>
                <a:close/>
                <a:moveTo>
                  <a:pt x="237417" y="112771"/>
                </a:moveTo>
                <a:lnTo>
                  <a:pt x="237417" y="118707"/>
                </a:lnTo>
                <a:lnTo>
                  <a:pt x="231481" y="118707"/>
                </a:lnTo>
                <a:lnTo>
                  <a:pt x="231481" y="112771"/>
                </a:lnTo>
                <a:close/>
                <a:moveTo>
                  <a:pt x="243664" y="112771"/>
                </a:moveTo>
                <a:lnTo>
                  <a:pt x="243664" y="118707"/>
                </a:lnTo>
                <a:lnTo>
                  <a:pt x="237729" y="118707"/>
                </a:lnTo>
                <a:lnTo>
                  <a:pt x="237729" y="112771"/>
                </a:lnTo>
                <a:close/>
                <a:moveTo>
                  <a:pt x="249911" y="112771"/>
                </a:moveTo>
                <a:lnTo>
                  <a:pt x="249911" y="118707"/>
                </a:lnTo>
                <a:lnTo>
                  <a:pt x="243977" y="118707"/>
                </a:lnTo>
                <a:lnTo>
                  <a:pt x="243977" y="112771"/>
                </a:lnTo>
                <a:close/>
                <a:moveTo>
                  <a:pt x="256161" y="112771"/>
                </a:moveTo>
                <a:lnTo>
                  <a:pt x="256161" y="118707"/>
                </a:lnTo>
                <a:lnTo>
                  <a:pt x="250225" y="118707"/>
                </a:lnTo>
                <a:lnTo>
                  <a:pt x="250225" y="112771"/>
                </a:lnTo>
                <a:close/>
                <a:moveTo>
                  <a:pt x="262409" y="112771"/>
                </a:moveTo>
                <a:lnTo>
                  <a:pt x="262409" y="118707"/>
                </a:lnTo>
                <a:lnTo>
                  <a:pt x="256474" y="118707"/>
                </a:lnTo>
                <a:lnTo>
                  <a:pt x="256474" y="112771"/>
                </a:lnTo>
                <a:close/>
                <a:moveTo>
                  <a:pt x="268656" y="112771"/>
                </a:moveTo>
                <a:lnTo>
                  <a:pt x="268656" y="118707"/>
                </a:lnTo>
                <a:lnTo>
                  <a:pt x="262721" y="118707"/>
                </a:lnTo>
                <a:lnTo>
                  <a:pt x="262721" y="112771"/>
                </a:lnTo>
                <a:close/>
                <a:moveTo>
                  <a:pt x="274904" y="112771"/>
                </a:moveTo>
                <a:lnTo>
                  <a:pt x="274904" y="118707"/>
                </a:lnTo>
                <a:lnTo>
                  <a:pt x="268968" y="118707"/>
                </a:lnTo>
                <a:lnTo>
                  <a:pt x="268968" y="112771"/>
                </a:lnTo>
                <a:close/>
                <a:moveTo>
                  <a:pt x="6251" y="119019"/>
                </a:moveTo>
                <a:lnTo>
                  <a:pt x="6251" y="124954"/>
                </a:lnTo>
                <a:lnTo>
                  <a:pt x="315" y="124954"/>
                </a:lnTo>
                <a:lnTo>
                  <a:pt x="315" y="119019"/>
                </a:lnTo>
                <a:close/>
                <a:moveTo>
                  <a:pt x="12498" y="119019"/>
                </a:moveTo>
                <a:lnTo>
                  <a:pt x="12498" y="124954"/>
                </a:lnTo>
                <a:lnTo>
                  <a:pt x="6562" y="124954"/>
                </a:lnTo>
                <a:lnTo>
                  <a:pt x="6562" y="119019"/>
                </a:lnTo>
                <a:close/>
                <a:moveTo>
                  <a:pt x="18745" y="119019"/>
                </a:moveTo>
                <a:lnTo>
                  <a:pt x="18745" y="124954"/>
                </a:lnTo>
                <a:lnTo>
                  <a:pt x="12810" y="124954"/>
                </a:lnTo>
                <a:lnTo>
                  <a:pt x="12810" y="119019"/>
                </a:lnTo>
                <a:close/>
                <a:moveTo>
                  <a:pt x="24992" y="119019"/>
                </a:moveTo>
                <a:lnTo>
                  <a:pt x="24992" y="124954"/>
                </a:lnTo>
                <a:lnTo>
                  <a:pt x="19058" y="124954"/>
                </a:lnTo>
                <a:lnTo>
                  <a:pt x="19058" y="119019"/>
                </a:lnTo>
                <a:close/>
                <a:moveTo>
                  <a:pt x="31242" y="119019"/>
                </a:moveTo>
                <a:lnTo>
                  <a:pt x="31242" y="124954"/>
                </a:lnTo>
                <a:lnTo>
                  <a:pt x="25305" y="124954"/>
                </a:lnTo>
                <a:lnTo>
                  <a:pt x="25305" y="119019"/>
                </a:lnTo>
                <a:close/>
                <a:moveTo>
                  <a:pt x="37489" y="119019"/>
                </a:moveTo>
                <a:lnTo>
                  <a:pt x="37489" y="124954"/>
                </a:lnTo>
                <a:lnTo>
                  <a:pt x="31553" y="124954"/>
                </a:lnTo>
                <a:lnTo>
                  <a:pt x="31553" y="119019"/>
                </a:lnTo>
                <a:close/>
                <a:moveTo>
                  <a:pt x="43737" y="119019"/>
                </a:moveTo>
                <a:lnTo>
                  <a:pt x="43737" y="124954"/>
                </a:lnTo>
                <a:lnTo>
                  <a:pt x="37802" y="124954"/>
                </a:lnTo>
                <a:lnTo>
                  <a:pt x="37802" y="119019"/>
                </a:lnTo>
                <a:close/>
                <a:moveTo>
                  <a:pt x="49985" y="119019"/>
                </a:moveTo>
                <a:lnTo>
                  <a:pt x="49985" y="124954"/>
                </a:lnTo>
                <a:lnTo>
                  <a:pt x="44049" y="124954"/>
                </a:lnTo>
                <a:lnTo>
                  <a:pt x="44049" y="119019"/>
                </a:lnTo>
                <a:close/>
                <a:moveTo>
                  <a:pt x="56232" y="119019"/>
                </a:moveTo>
                <a:lnTo>
                  <a:pt x="56232" y="124954"/>
                </a:lnTo>
                <a:lnTo>
                  <a:pt x="50296" y="124954"/>
                </a:lnTo>
                <a:lnTo>
                  <a:pt x="50296" y="119019"/>
                </a:lnTo>
                <a:close/>
                <a:moveTo>
                  <a:pt x="62480" y="119019"/>
                </a:moveTo>
                <a:lnTo>
                  <a:pt x="62480" y="124954"/>
                </a:lnTo>
                <a:lnTo>
                  <a:pt x="56545" y="124954"/>
                </a:lnTo>
                <a:lnTo>
                  <a:pt x="56545" y="119019"/>
                </a:lnTo>
                <a:close/>
                <a:moveTo>
                  <a:pt x="68727" y="119019"/>
                </a:moveTo>
                <a:lnTo>
                  <a:pt x="68727" y="124954"/>
                </a:lnTo>
                <a:lnTo>
                  <a:pt x="62792" y="124954"/>
                </a:lnTo>
                <a:lnTo>
                  <a:pt x="62792" y="119019"/>
                </a:lnTo>
                <a:close/>
                <a:moveTo>
                  <a:pt x="74975" y="119019"/>
                </a:moveTo>
                <a:lnTo>
                  <a:pt x="74975" y="124954"/>
                </a:lnTo>
                <a:lnTo>
                  <a:pt x="69039" y="124954"/>
                </a:lnTo>
                <a:lnTo>
                  <a:pt x="69039" y="119019"/>
                </a:lnTo>
                <a:close/>
                <a:moveTo>
                  <a:pt x="81223" y="119019"/>
                </a:moveTo>
                <a:lnTo>
                  <a:pt x="81223" y="124954"/>
                </a:lnTo>
                <a:lnTo>
                  <a:pt x="75286" y="124954"/>
                </a:lnTo>
                <a:lnTo>
                  <a:pt x="75286" y="119019"/>
                </a:lnTo>
                <a:close/>
                <a:moveTo>
                  <a:pt x="87470" y="119019"/>
                </a:moveTo>
                <a:lnTo>
                  <a:pt x="87470" y="124954"/>
                </a:lnTo>
                <a:lnTo>
                  <a:pt x="81535" y="124954"/>
                </a:lnTo>
                <a:lnTo>
                  <a:pt x="81535" y="119019"/>
                </a:lnTo>
                <a:close/>
                <a:moveTo>
                  <a:pt x="93718" y="119019"/>
                </a:moveTo>
                <a:lnTo>
                  <a:pt x="93718" y="124954"/>
                </a:lnTo>
                <a:lnTo>
                  <a:pt x="87784" y="124954"/>
                </a:lnTo>
                <a:lnTo>
                  <a:pt x="87784" y="119019"/>
                </a:lnTo>
                <a:close/>
                <a:moveTo>
                  <a:pt x="99967" y="119019"/>
                </a:moveTo>
                <a:lnTo>
                  <a:pt x="99967" y="124954"/>
                </a:lnTo>
                <a:lnTo>
                  <a:pt x="94031" y="124954"/>
                </a:lnTo>
                <a:lnTo>
                  <a:pt x="94031" y="119019"/>
                </a:lnTo>
                <a:close/>
                <a:moveTo>
                  <a:pt x="106214" y="119019"/>
                </a:moveTo>
                <a:lnTo>
                  <a:pt x="106214" y="124954"/>
                </a:lnTo>
                <a:lnTo>
                  <a:pt x="100278" y="124954"/>
                </a:lnTo>
                <a:lnTo>
                  <a:pt x="100278" y="119019"/>
                </a:lnTo>
                <a:close/>
                <a:moveTo>
                  <a:pt x="112461" y="119019"/>
                </a:moveTo>
                <a:lnTo>
                  <a:pt x="112461" y="124954"/>
                </a:lnTo>
                <a:lnTo>
                  <a:pt x="106527" y="124954"/>
                </a:lnTo>
                <a:lnTo>
                  <a:pt x="106527" y="119019"/>
                </a:lnTo>
                <a:close/>
                <a:moveTo>
                  <a:pt x="118710" y="119019"/>
                </a:moveTo>
                <a:lnTo>
                  <a:pt x="118710" y="124954"/>
                </a:lnTo>
                <a:lnTo>
                  <a:pt x="112774" y="124954"/>
                </a:lnTo>
                <a:lnTo>
                  <a:pt x="112774" y="119019"/>
                </a:lnTo>
                <a:close/>
                <a:moveTo>
                  <a:pt x="124957" y="119019"/>
                </a:moveTo>
                <a:lnTo>
                  <a:pt x="124957" y="124954"/>
                </a:lnTo>
                <a:lnTo>
                  <a:pt x="119021" y="124954"/>
                </a:lnTo>
                <a:lnTo>
                  <a:pt x="119021" y="119019"/>
                </a:lnTo>
                <a:close/>
                <a:moveTo>
                  <a:pt x="131204" y="119019"/>
                </a:moveTo>
                <a:lnTo>
                  <a:pt x="131204" y="124954"/>
                </a:lnTo>
                <a:lnTo>
                  <a:pt x="125270" y="124954"/>
                </a:lnTo>
                <a:lnTo>
                  <a:pt x="125270" y="119019"/>
                </a:lnTo>
                <a:close/>
                <a:moveTo>
                  <a:pt x="137451" y="119019"/>
                </a:moveTo>
                <a:lnTo>
                  <a:pt x="137451" y="124954"/>
                </a:lnTo>
                <a:lnTo>
                  <a:pt x="131517" y="124954"/>
                </a:lnTo>
                <a:lnTo>
                  <a:pt x="131517" y="119019"/>
                </a:lnTo>
                <a:close/>
                <a:moveTo>
                  <a:pt x="143702" y="119019"/>
                </a:moveTo>
                <a:lnTo>
                  <a:pt x="143702" y="124954"/>
                </a:lnTo>
                <a:lnTo>
                  <a:pt x="137766" y="124954"/>
                </a:lnTo>
                <a:lnTo>
                  <a:pt x="137766" y="119019"/>
                </a:lnTo>
                <a:close/>
                <a:moveTo>
                  <a:pt x="149949" y="119019"/>
                </a:moveTo>
                <a:lnTo>
                  <a:pt x="149949" y="124954"/>
                </a:lnTo>
                <a:lnTo>
                  <a:pt x="144015" y="124954"/>
                </a:lnTo>
                <a:lnTo>
                  <a:pt x="144015" y="119019"/>
                </a:lnTo>
                <a:close/>
                <a:moveTo>
                  <a:pt x="156196" y="119019"/>
                </a:moveTo>
                <a:lnTo>
                  <a:pt x="156196" y="124954"/>
                </a:lnTo>
                <a:lnTo>
                  <a:pt x="150262" y="124954"/>
                </a:lnTo>
                <a:lnTo>
                  <a:pt x="150262" y="119019"/>
                </a:lnTo>
                <a:close/>
                <a:moveTo>
                  <a:pt x="162445" y="119019"/>
                </a:moveTo>
                <a:lnTo>
                  <a:pt x="162445" y="124954"/>
                </a:lnTo>
                <a:lnTo>
                  <a:pt x="156509" y="124954"/>
                </a:lnTo>
                <a:lnTo>
                  <a:pt x="156509" y="119019"/>
                </a:lnTo>
                <a:close/>
                <a:moveTo>
                  <a:pt x="168692" y="119019"/>
                </a:moveTo>
                <a:lnTo>
                  <a:pt x="168692" y="124954"/>
                </a:lnTo>
                <a:lnTo>
                  <a:pt x="162756" y="124954"/>
                </a:lnTo>
                <a:lnTo>
                  <a:pt x="162756" y="119019"/>
                </a:lnTo>
                <a:close/>
                <a:moveTo>
                  <a:pt x="174939" y="119019"/>
                </a:moveTo>
                <a:lnTo>
                  <a:pt x="174939" y="124954"/>
                </a:lnTo>
                <a:lnTo>
                  <a:pt x="169005" y="124954"/>
                </a:lnTo>
                <a:lnTo>
                  <a:pt x="169005" y="119019"/>
                </a:lnTo>
                <a:close/>
                <a:moveTo>
                  <a:pt x="181186" y="119019"/>
                </a:moveTo>
                <a:lnTo>
                  <a:pt x="181186" y="124954"/>
                </a:lnTo>
                <a:lnTo>
                  <a:pt x="175252" y="124954"/>
                </a:lnTo>
                <a:lnTo>
                  <a:pt x="175252" y="119019"/>
                </a:lnTo>
                <a:close/>
                <a:moveTo>
                  <a:pt x="187435" y="119019"/>
                </a:moveTo>
                <a:lnTo>
                  <a:pt x="187435" y="124954"/>
                </a:lnTo>
                <a:lnTo>
                  <a:pt x="181499" y="124954"/>
                </a:lnTo>
                <a:lnTo>
                  <a:pt x="181499" y="119019"/>
                </a:lnTo>
                <a:close/>
                <a:moveTo>
                  <a:pt x="193684" y="119019"/>
                </a:moveTo>
                <a:lnTo>
                  <a:pt x="193684" y="124954"/>
                </a:lnTo>
                <a:lnTo>
                  <a:pt x="187749" y="124954"/>
                </a:lnTo>
                <a:lnTo>
                  <a:pt x="187749" y="119019"/>
                </a:lnTo>
                <a:close/>
                <a:moveTo>
                  <a:pt x="199931" y="119019"/>
                </a:moveTo>
                <a:lnTo>
                  <a:pt x="199931" y="124954"/>
                </a:lnTo>
                <a:lnTo>
                  <a:pt x="193996" y="124954"/>
                </a:lnTo>
                <a:lnTo>
                  <a:pt x="193996" y="119019"/>
                </a:lnTo>
                <a:close/>
                <a:moveTo>
                  <a:pt x="206180" y="119019"/>
                </a:moveTo>
                <a:lnTo>
                  <a:pt x="206180" y="124954"/>
                </a:lnTo>
                <a:lnTo>
                  <a:pt x="200244" y="124954"/>
                </a:lnTo>
                <a:lnTo>
                  <a:pt x="200244" y="119019"/>
                </a:lnTo>
                <a:close/>
                <a:moveTo>
                  <a:pt x="212427" y="119019"/>
                </a:moveTo>
                <a:lnTo>
                  <a:pt x="212427" y="124954"/>
                </a:lnTo>
                <a:lnTo>
                  <a:pt x="206491" y="124954"/>
                </a:lnTo>
                <a:lnTo>
                  <a:pt x="206491" y="119019"/>
                </a:lnTo>
                <a:close/>
                <a:moveTo>
                  <a:pt x="218674" y="119019"/>
                </a:moveTo>
                <a:lnTo>
                  <a:pt x="218674" y="124954"/>
                </a:lnTo>
                <a:lnTo>
                  <a:pt x="212739" y="124954"/>
                </a:lnTo>
                <a:lnTo>
                  <a:pt x="212739" y="119019"/>
                </a:lnTo>
                <a:close/>
                <a:moveTo>
                  <a:pt x="224921" y="119019"/>
                </a:moveTo>
                <a:lnTo>
                  <a:pt x="224921" y="124954"/>
                </a:lnTo>
                <a:lnTo>
                  <a:pt x="218987" y="124954"/>
                </a:lnTo>
                <a:lnTo>
                  <a:pt x="218987" y="119019"/>
                </a:lnTo>
                <a:close/>
                <a:moveTo>
                  <a:pt x="231170" y="119019"/>
                </a:moveTo>
                <a:lnTo>
                  <a:pt x="231170" y="124954"/>
                </a:lnTo>
                <a:lnTo>
                  <a:pt x="225234" y="124954"/>
                </a:lnTo>
                <a:lnTo>
                  <a:pt x="225234" y="119019"/>
                </a:lnTo>
                <a:close/>
                <a:moveTo>
                  <a:pt x="237417" y="119019"/>
                </a:moveTo>
                <a:lnTo>
                  <a:pt x="237417" y="124954"/>
                </a:lnTo>
                <a:lnTo>
                  <a:pt x="231481" y="124954"/>
                </a:lnTo>
                <a:lnTo>
                  <a:pt x="231481" y="119019"/>
                </a:lnTo>
                <a:close/>
                <a:moveTo>
                  <a:pt x="243664" y="119019"/>
                </a:moveTo>
                <a:lnTo>
                  <a:pt x="243664" y="124954"/>
                </a:lnTo>
                <a:lnTo>
                  <a:pt x="237729" y="124954"/>
                </a:lnTo>
                <a:lnTo>
                  <a:pt x="237729" y="119019"/>
                </a:lnTo>
                <a:close/>
                <a:moveTo>
                  <a:pt x="249911" y="119019"/>
                </a:moveTo>
                <a:lnTo>
                  <a:pt x="249911" y="124954"/>
                </a:lnTo>
                <a:lnTo>
                  <a:pt x="243977" y="124954"/>
                </a:lnTo>
                <a:lnTo>
                  <a:pt x="243977" y="119019"/>
                </a:lnTo>
                <a:close/>
                <a:moveTo>
                  <a:pt x="256161" y="119019"/>
                </a:moveTo>
                <a:lnTo>
                  <a:pt x="256161" y="124954"/>
                </a:lnTo>
                <a:lnTo>
                  <a:pt x="250225" y="124954"/>
                </a:lnTo>
                <a:lnTo>
                  <a:pt x="250225" y="119019"/>
                </a:lnTo>
                <a:close/>
                <a:moveTo>
                  <a:pt x="262409" y="119019"/>
                </a:moveTo>
                <a:lnTo>
                  <a:pt x="262409" y="124954"/>
                </a:lnTo>
                <a:lnTo>
                  <a:pt x="256474" y="124954"/>
                </a:lnTo>
                <a:lnTo>
                  <a:pt x="256474" y="119019"/>
                </a:lnTo>
                <a:close/>
                <a:moveTo>
                  <a:pt x="268656" y="119019"/>
                </a:moveTo>
                <a:lnTo>
                  <a:pt x="268656" y="124954"/>
                </a:lnTo>
                <a:lnTo>
                  <a:pt x="262721" y="124954"/>
                </a:lnTo>
                <a:lnTo>
                  <a:pt x="262721" y="119019"/>
                </a:lnTo>
                <a:close/>
                <a:moveTo>
                  <a:pt x="274904" y="119019"/>
                </a:moveTo>
                <a:lnTo>
                  <a:pt x="274904" y="124954"/>
                </a:lnTo>
                <a:lnTo>
                  <a:pt x="268968" y="124954"/>
                </a:lnTo>
                <a:lnTo>
                  <a:pt x="268968" y="119019"/>
                </a:lnTo>
                <a:close/>
                <a:moveTo>
                  <a:pt x="6251" y="125266"/>
                </a:moveTo>
                <a:lnTo>
                  <a:pt x="6251" y="131201"/>
                </a:lnTo>
                <a:lnTo>
                  <a:pt x="315" y="131201"/>
                </a:lnTo>
                <a:lnTo>
                  <a:pt x="315" y="125266"/>
                </a:lnTo>
                <a:close/>
                <a:moveTo>
                  <a:pt x="12498" y="125266"/>
                </a:moveTo>
                <a:lnTo>
                  <a:pt x="12498" y="131201"/>
                </a:lnTo>
                <a:lnTo>
                  <a:pt x="6562" y="131201"/>
                </a:lnTo>
                <a:lnTo>
                  <a:pt x="6562" y="125266"/>
                </a:lnTo>
                <a:close/>
                <a:moveTo>
                  <a:pt x="18745" y="125266"/>
                </a:moveTo>
                <a:lnTo>
                  <a:pt x="18745" y="131201"/>
                </a:lnTo>
                <a:lnTo>
                  <a:pt x="12810" y="131201"/>
                </a:lnTo>
                <a:lnTo>
                  <a:pt x="12810" y="125266"/>
                </a:lnTo>
                <a:close/>
                <a:moveTo>
                  <a:pt x="24992" y="125266"/>
                </a:moveTo>
                <a:lnTo>
                  <a:pt x="24992" y="131201"/>
                </a:lnTo>
                <a:lnTo>
                  <a:pt x="19058" y="131201"/>
                </a:lnTo>
                <a:lnTo>
                  <a:pt x="19058" y="125266"/>
                </a:lnTo>
                <a:close/>
                <a:moveTo>
                  <a:pt x="31242" y="125266"/>
                </a:moveTo>
                <a:lnTo>
                  <a:pt x="31242" y="131201"/>
                </a:lnTo>
                <a:lnTo>
                  <a:pt x="25305" y="131201"/>
                </a:lnTo>
                <a:lnTo>
                  <a:pt x="25305" y="125266"/>
                </a:lnTo>
                <a:close/>
                <a:moveTo>
                  <a:pt x="37489" y="125266"/>
                </a:moveTo>
                <a:lnTo>
                  <a:pt x="37489" y="131201"/>
                </a:lnTo>
                <a:lnTo>
                  <a:pt x="31553" y="131201"/>
                </a:lnTo>
                <a:lnTo>
                  <a:pt x="31553" y="125266"/>
                </a:lnTo>
                <a:close/>
                <a:moveTo>
                  <a:pt x="43737" y="125266"/>
                </a:moveTo>
                <a:lnTo>
                  <a:pt x="43737" y="131201"/>
                </a:lnTo>
                <a:lnTo>
                  <a:pt x="37802" y="131201"/>
                </a:lnTo>
                <a:lnTo>
                  <a:pt x="37802" y="125266"/>
                </a:lnTo>
                <a:close/>
                <a:moveTo>
                  <a:pt x="49985" y="125266"/>
                </a:moveTo>
                <a:lnTo>
                  <a:pt x="49985" y="131201"/>
                </a:lnTo>
                <a:lnTo>
                  <a:pt x="44049" y="131201"/>
                </a:lnTo>
                <a:lnTo>
                  <a:pt x="44049" y="125266"/>
                </a:lnTo>
                <a:close/>
                <a:moveTo>
                  <a:pt x="56232" y="125266"/>
                </a:moveTo>
                <a:lnTo>
                  <a:pt x="56232" y="131201"/>
                </a:lnTo>
                <a:lnTo>
                  <a:pt x="50296" y="131201"/>
                </a:lnTo>
                <a:lnTo>
                  <a:pt x="50296" y="125266"/>
                </a:lnTo>
                <a:close/>
                <a:moveTo>
                  <a:pt x="62480" y="125266"/>
                </a:moveTo>
                <a:lnTo>
                  <a:pt x="62480" y="131201"/>
                </a:lnTo>
                <a:lnTo>
                  <a:pt x="56545" y="131201"/>
                </a:lnTo>
                <a:lnTo>
                  <a:pt x="56545" y="125266"/>
                </a:lnTo>
                <a:close/>
                <a:moveTo>
                  <a:pt x="68727" y="125266"/>
                </a:moveTo>
                <a:lnTo>
                  <a:pt x="68727" y="131201"/>
                </a:lnTo>
                <a:lnTo>
                  <a:pt x="62792" y="131201"/>
                </a:lnTo>
                <a:lnTo>
                  <a:pt x="62792" y="125266"/>
                </a:lnTo>
                <a:close/>
                <a:moveTo>
                  <a:pt x="74975" y="125266"/>
                </a:moveTo>
                <a:lnTo>
                  <a:pt x="74975" y="131201"/>
                </a:lnTo>
                <a:lnTo>
                  <a:pt x="69039" y="131201"/>
                </a:lnTo>
                <a:lnTo>
                  <a:pt x="69039" y="125266"/>
                </a:lnTo>
                <a:close/>
                <a:moveTo>
                  <a:pt x="81223" y="125266"/>
                </a:moveTo>
                <a:lnTo>
                  <a:pt x="81223" y="131201"/>
                </a:lnTo>
                <a:lnTo>
                  <a:pt x="75286" y="131201"/>
                </a:lnTo>
                <a:lnTo>
                  <a:pt x="75286" y="125266"/>
                </a:lnTo>
                <a:close/>
                <a:moveTo>
                  <a:pt x="87470" y="125266"/>
                </a:moveTo>
                <a:lnTo>
                  <a:pt x="87470" y="131201"/>
                </a:lnTo>
                <a:lnTo>
                  <a:pt x="81535" y="131201"/>
                </a:lnTo>
                <a:lnTo>
                  <a:pt x="81535" y="125266"/>
                </a:lnTo>
                <a:close/>
                <a:moveTo>
                  <a:pt x="93718" y="125266"/>
                </a:moveTo>
                <a:lnTo>
                  <a:pt x="93718" y="131201"/>
                </a:lnTo>
                <a:lnTo>
                  <a:pt x="87784" y="131201"/>
                </a:lnTo>
                <a:lnTo>
                  <a:pt x="87784" y="125266"/>
                </a:lnTo>
                <a:close/>
                <a:moveTo>
                  <a:pt x="99967" y="125266"/>
                </a:moveTo>
                <a:lnTo>
                  <a:pt x="99967" y="131201"/>
                </a:lnTo>
                <a:lnTo>
                  <a:pt x="94031" y="131201"/>
                </a:lnTo>
                <a:lnTo>
                  <a:pt x="94031" y="125266"/>
                </a:lnTo>
                <a:close/>
                <a:moveTo>
                  <a:pt x="106214" y="125266"/>
                </a:moveTo>
                <a:lnTo>
                  <a:pt x="106214" y="131201"/>
                </a:lnTo>
                <a:lnTo>
                  <a:pt x="100278" y="131201"/>
                </a:lnTo>
                <a:lnTo>
                  <a:pt x="100278" y="125266"/>
                </a:lnTo>
                <a:close/>
                <a:moveTo>
                  <a:pt x="112461" y="125266"/>
                </a:moveTo>
                <a:lnTo>
                  <a:pt x="112461" y="131201"/>
                </a:lnTo>
                <a:lnTo>
                  <a:pt x="106527" y="131201"/>
                </a:lnTo>
                <a:lnTo>
                  <a:pt x="106527" y="125266"/>
                </a:lnTo>
                <a:close/>
                <a:moveTo>
                  <a:pt x="118710" y="125266"/>
                </a:moveTo>
                <a:lnTo>
                  <a:pt x="118710" y="131201"/>
                </a:lnTo>
                <a:lnTo>
                  <a:pt x="112774" y="131201"/>
                </a:lnTo>
                <a:lnTo>
                  <a:pt x="112774" y="125266"/>
                </a:lnTo>
                <a:close/>
                <a:moveTo>
                  <a:pt x="124957" y="125266"/>
                </a:moveTo>
                <a:lnTo>
                  <a:pt x="124957" y="131201"/>
                </a:lnTo>
                <a:lnTo>
                  <a:pt x="119021" y="131201"/>
                </a:lnTo>
                <a:lnTo>
                  <a:pt x="119021" y="125266"/>
                </a:lnTo>
                <a:close/>
                <a:moveTo>
                  <a:pt x="131204" y="125266"/>
                </a:moveTo>
                <a:lnTo>
                  <a:pt x="131204" y="131201"/>
                </a:lnTo>
                <a:lnTo>
                  <a:pt x="125270" y="131201"/>
                </a:lnTo>
                <a:lnTo>
                  <a:pt x="125270" y="125266"/>
                </a:lnTo>
                <a:close/>
                <a:moveTo>
                  <a:pt x="137451" y="125266"/>
                </a:moveTo>
                <a:lnTo>
                  <a:pt x="137451" y="131201"/>
                </a:lnTo>
                <a:lnTo>
                  <a:pt x="131517" y="131201"/>
                </a:lnTo>
                <a:lnTo>
                  <a:pt x="131517" y="125266"/>
                </a:lnTo>
                <a:close/>
                <a:moveTo>
                  <a:pt x="143702" y="125266"/>
                </a:moveTo>
                <a:lnTo>
                  <a:pt x="143702" y="131201"/>
                </a:lnTo>
                <a:lnTo>
                  <a:pt x="137766" y="131201"/>
                </a:lnTo>
                <a:lnTo>
                  <a:pt x="137766" y="125266"/>
                </a:lnTo>
                <a:close/>
                <a:moveTo>
                  <a:pt x="149949" y="125266"/>
                </a:moveTo>
                <a:lnTo>
                  <a:pt x="149949" y="131201"/>
                </a:lnTo>
                <a:lnTo>
                  <a:pt x="144015" y="131201"/>
                </a:lnTo>
                <a:lnTo>
                  <a:pt x="144015" y="125266"/>
                </a:lnTo>
                <a:close/>
                <a:moveTo>
                  <a:pt x="156196" y="125266"/>
                </a:moveTo>
                <a:lnTo>
                  <a:pt x="156196" y="131201"/>
                </a:lnTo>
                <a:lnTo>
                  <a:pt x="150262" y="131201"/>
                </a:lnTo>
                <a:lnTo>
                  <a:pt x="150262" y="125266"/>
                </a:lnTo>
                <a:close/>
                <a:moveTo>
                  <a:pt x="162445" y="125266"/>
                </a:moveTo>
                <a:lnTo>
                  <a:pt x="162445" y="131201"/>
                </a:lnTo>
                <a:lnTo>
                  <a:pt x="156509" y="131201"/>
                </a:lnTo>
                <a:lnTo>
                  <a:pt x="156509" y="125266"/>
                </a:lnTo>
                <a:close/>
                <a:moveTo>
                  <a:pt x="168692" y="125266"/>
                </a:moveTo>
                <a:lnTo>
                  <a:pt x="168692" y="131201"/>
                </a:lnTo>
                <a:lnTo>
                  <a:pt x="162756" y="131201"/>
                </a:lnTo>
                <a:lnTo>
                  <a:pt x="162756" y="125266"/>
                </a:lnTo>
                <a:close/>
                <a:moveTo>
                  <a:pt x="174939" y="125266"/>
                </a:moveTo>
                <a:lnTo>
                  <a:pt x="174939" y="131201"/>
                </a:lnTo>
                <a:lnTo>
                  <a:pt x="169005" y="131201"/>
                </a:lnTo>
                <a:lnTo>
                  <a:pt x="169005" y="125266"/>
                </a:lnTo>
                <a:close/>
                <a:moveTo>
                  <a:pt x="181186" y="125266"/>
                </a:moveTo>
                <a:lnTo>
                  <a:pt x="181186" y="131201"/>
                </a:lnTo>
                <a:lnTo>
                  <a:pt x="175252" y="131201"/>
                </a:lnTo>
                <a:lnTo>
                  <a:pt x="175252" y="125266"/>
                </a:lnTo>
                <a:close/>
                <a:moveTo>
                  <a:pt x="187435" y="125266"/>
                </a:moveTo>
                <a:lnTo>
                  <a:pt x="187435" y="131201"/>
                </a:lnTo>
                <a:lnTo>
                  <a:pt x="181499" y="131201"/>
                </a:lnTo>
                <a:lnTo>
                  <a:pt x="181499" y="125266"/>
                </a:lnTo>
                <a:close/>
                <a:moveTo>
                  <a:pt x="193682" y="125266"/>
                </a:moveTo>
                <a:lnTo>
                  <a:pt x="193682" y="131201"/>
                </a:lnTo>
                <a:lnTo>
                  <a:pt x="187746" y="131201"/>
                </a:lnTo>
                <a:lnTo>
                  <a:pt x="187746" y="125266"/>
                </a:lnTo>
                <a:close/>
                <a:moveTo>
                  <a:pt x="199931" y="125266"/>
                </a:moveTo>
                <a:lnTo>
                  <a:pt x="199931" y="131201"/>
                </a:lnTo>
                <a:lnTo>
                  <a:pt x="193996" y="131201"/>
                </a:lnTo>
                <a:lnTo>
                  <a:pt x="193996" y="125266"/>
                </a:lnTo>
                <a:close/>
                <a:moveTo>
                  <a:pt x="206180" y="125266"/>
                </a:moveTo>
                <a:lnTo>
                  <a:pt x="206180" y="131201"/>
                </a:lnTo>
                <a:lnTo>
                  <a:pt x="200244" y="131201"/>
                </a:lnTo>
                <a:lnTo>
                  <a:pt x="200244" y="125266"/>
                </a:lnTo>
                <a:close/>
                <a:moveTo>
                  <a:pt x="212427" y="125266"/>
                </a:moveTo>
                <a:lnTo>
                  <a:pt x="212427" y="131201"/>
                </a:lnTo>
                <a:lnTo>
                  <a:pt x="206491" y="131201"/>
                </a:lnTo>
                <a:lnTo>
                  <a:pt x="206491" y="125266"/>
                </a:lnTo>
                <a:close/>
                <a:moveTo>
                  <a:pt x="218674" y="125266"/>
                </a:moveTo>
                <a:lnTo>
                  <a:pt x="218674" y="131201"/>
                </a:lnTo>
                <a:lnTo>
                  <a:pt x="212739" y="131201"/>
                </a:lnTo>
                <a:lnTo>
                  <a:pt x="212739" y="125266"/>
                </a:lnTo>
                <a:close/>
                <a:moveTo>
                  <a:pt x="224921" y="125266"/>
                </a:moveTo>
                <a:lnTo>
                  <a:pt x="224921" y="131201"/>
                </a:lnTo>
                <a:lnTo>
                  <a:pt x="218987" y="131201"/>
                </a:lnTo>
                <a:lnTo>
                  <a:pt x="218987" y="125266"/>
                </a:lnTo>
                <a:close/>
                <a:moveTo>
                  <a:pt x="231170" y="125266"/>
                </a:moveTo>
                <a:lnTo>
                  <a:pt x="231170" y="131201"/>
                </a:lnTo>
                <a:lnTo>
                  <a:pt x="225234" y="131201"/>
                </a:lnTo>
                <a:lnTo>
                  <a:pt x="225234" y="125266"/>
                </a:lnTo>
                <a:close/>
                <a:moveTo>
                  <a:pt x="237417" y="125266"/>
                </a:moveTo>
                <a:lnTo>
                  <a:pt x="237417" y="131201"/>
                </a:lnTo>
                <a:lnTo>
                  <a:pt x="231481" y="131201"/>
                </a:lnTo>
                <a:lnTo>
                  <a:pt x="231481" y="125266"/>
                </a:lnTo>
                <a:close/>
                <a:moveTo>
                  <a:pt x="243664" y="125266"/>
                </a:moveTo>
                <a:lnTo>
                  <a:pt x="243664" y="131201"/>
                </a:lnTo>
                <a:lnTo>
                  <a:pt x="237729" y="131201"/>
                </a:lnTo>
                <a:lnTo>
                  <a:pt x="237729" y="125266"/>
                </a:lnTo>
                <a:close/>
                <a:moveTo>
                  <a:pt x="249911" y="125266"/>
                </a:moveTo>
                <a:lnTo>
                  <a:pt x="249911" y="131201"/>
                </a:lnTo>
                <a:lnTo>
                  <a:pt x="243977" y="131201"/>
                </a:lnTo>
                <a:lnTo>
                  <a:pt x="243977" y="125266"/>
                </a:lnTo>
                <a:close/>
                <a:moveTo>
                  <a:pt x="256161" y="125266"/>
                </a:moveTo>
                <a:lnTo>
                  <a:pt x="256161" y="131201"/>
                </a:lnTo>
                <a:lnTo>
                  <a:pt x="250225" y="131201"/>
                </a:lnTo>
                <a:lnTo>
                  <a:pt x="250225" y="125266"/>
                </a:lnTo>
                <a:close/>
                <a:moveTo>
                  <a:pt x="262409" y="125266"/>
                </a:moveTo>
                <a:lnTo>
                  <a:pt x="262409" y="131201"/>
                </a:lnTo>
                <a:lnTo>
                  <a:pt x="256474" y="131201"/>
                </a:lnTo>
                <a:lnTo>
                  <a:pt x="256474" y="125266"/>
                </a:lnTo>
                <a:close/>
                <a:moveTo>
                  <a:pt x="268656" y="125266"/>
                </a:moveTo>
                <a:lnTo>
                  <a:pt x="268656" y="131201"/>
                </a:lnTo>
                <a:lnTo>
                  <a:pt x="262721" y="131201"/>
                </a:lnTo>
                <a:lnTo>
                  <a:pt x="262721" y="125266"/>
                </a:lnTo>
                <a:close/>
                <a:moveTo>
                  <a:pt x="274904" y="125266"/>
                </a:moveTo>
                <a:lnTo>
                  <a:pt x="274904" y="131201"/>
                </a:lnTo>
                <a:lnTo>
                  <a:pt x="268968" y="131201"/>
                </a:lnTo>
                <a:lnTo>
                  <a:pt x="268968" y="125266"/>
                </a:lnTo>
                <a:close/>
                <a:moveTo>
                  <a:pt x="6251" y="131513"/>
                </a:moveTo>
                <a:lnTo>
                  <a:pt x="6251" y="137449"/>
                </a:lnTo>
                <a:lnTo>
                  <a:pt x="315" y="137449"/>
                </a:lnTo>
                <a:lnTo>
                  <a:pt x="315" y="131513"/>
                </a:lnTo>
                <a:close/>
                <a:moveTo>
                  <a:pt x="12498" y="131513"/>
                </a:moveTo>
                <a:lnTo>
                  <a:pt x="12498" y="137449"/>
                </a:lnTo>
                <a:lnTo>
                  <a:pt x="6562" y="137449"/>
                </a:lnTo>
                <a:lnTo>
                  <a:pt x="6562" y="131513"/>
                </a:lnTo>
                <a:close/>
                <a:moveTo>
                  <a:pt x="18745" y="131513"/>
                </a:moveTo>
                <a:lnTo>
                  <a:pt x="18745" y="137449"/>
                </a:lnTo>
                <a:lnTo>
                  <a:pt x="12810" y="137449"/>
                </a:lnTo>
                <a:lnTo>
                  <a:pt x="12810" y="131513"/>
                </a:lnTo>
                <a:close/>
                <a:moveTo>
                  <a:pt x="24992" y="131513"/>
                </a:moveTo>
                <a:lnTo>
                  <a:pt x="24992" y="137449"/>
                </a:lnTo>
                <a:lnTo>
                  <a:pt x="19058" y="137449"/>
                </a:lnTo>
                <a:lnTo>
                  <a:pt x="19058" y="131513"/>
                </a:lnTo>
                <a:close/>
                <a:moveTo>
                  <a:pt x="31241" y="131513"/>
                </a:moveTo>
                <a:lnTo>
                  <a:pt x="31241" y="137449"/>
                </a:lnTo>
                <a:lnTo>
                  <a:pt x="25305" y="137449"/>
                </a:lnTo>
                <a:lnTo>
                  <a:pt x="25305" y="131513"/>
                </a:lnTo>
                <a:close/>
                <a:moveTo>
                  <a:pt x="37489" y="131513"/>
                </a:moveTo>
                <a:lnTo>
                  <a:pt x="37489" y="137449"/>
                </a:lnTo>
                <a:lnTo>
                  <a:pt x="31553" y="137449"/>
                </a:lnTo>
                <a:lnTo>
                  <a:pt x="31553" y="131513"/>
                </a:lnTo>
                <a:close/>
                <a:moveTo>
                  <a:pt x="43737" y="131513"/>
                </a:moveTo>
                <a:lnTo>
                  <a:pt x="43737" y="137449"/>
                </a:lnTo>
                <a:lnTo>
                  <a:pt x="37802" y="137449"/>
                </a:lnTo>
                <a:lnTo>
                  <a:pt x="37802" y="131513"/>
                </a:lnTo>
                <a:close/>
                <a:moveTo>
                  <a:pt x="49985" y="131513"/>
                </a:moveTo>
                <a:lnTo>
                  <a:pt x="49985" y="137449"/>
                </a:lnTo>
                <a:lnTo>
                  <a:pt x="44049" y="137449"/>
                </a:lnTo>
                <a:lnTo>
                  <a:pt x="44049" y="131513"/>
                </a:lnTo>
                <a:close/>
                <a:moveTo>
                  <a:pt x="56232" y="131513"/>
                </a:moveTo>
                <a:lnTo>
                  <a:pt x="56232" y="137449"/>
                </a:lnTo>
                <a:lnTo>
                  <a:pt x="50296" y="137449"/>
                </a:lnTo>
                <a:lnTo>
                  <a:pt x="50296" y="131513"/>
                </a:lnTo>
                <a:close/>
                <a:moveTo>
                  <a:pt x="62480" y="131513"/>
                </a:moveTo>
                <a:lnTo>
                  <a:pt x="62480" y="137449"/>
                </a:lnTo>
                <a:lnTo>
                  <a:pt x="56545" y="137449"/>
                </a:lnTo>
                <a:lnTo>
                  <a:pt x="56545" y="131513"/>
                </a:lnTo>
                <a:close/>
                <a:moveTo>
                  <a:pt x="68727" y="131513"/>
                </a:moveTo>
                <a:lnTo>
                  <a:pt x="68727" y="137449"/>
                </a:lnTo>
                <a:lnTo>
                  <a:pt x="62792" y="137449"/>
                </a:lnTo>
                <a:lnTo>
                  <a:pt x="62792" y="131513"/>
                </a:lnTo>
                <a:close/>
                <a:moveTo>
                  <a:pt x="74975" y="131513"/>
                </a:moveTo>
                <a:lnTo>
                  <a:pt x="74975" y="137449"/>
                </a:lnTo>
                <a:lnTo>
                  <a:pt x="69039" y="137449"/>
                </a:lnTo>
                <a:lnTo>
                  <a:pt x="69039" y="131513"/>
                </a:lnTo>
                <a:close/>
                <a:moveTo>
                  <a:pt x="81223" y="131513"/>
                </a:moveTo>
                <a:lnTo>
                  <a:pt x="81223" y="137449"/>
                </a:lnTo>
                <a:lnTo>
                  <a:pt x="75286" y="137449"/>
                </a:lnTo>
                <a:lnTo>
                  <a:pt x="75286" y="131513"/>
                </a:lnTo>
                <a:close/>
                <a:moveTo>
                  <a:pt x="87470" y="131513"/>
                </a:moveTo>
                <a:lnTo>
                  <a:pt x="87470" y="137449"/>
                </a:lnTo>
                <a:lnTo>
                  <a:pt x="81535" y="137449"/>
                </a:lnTo>
                <a:lnTo>
                  <a:pt x="81535" y="131513"/>
                </a:lnTo>
                <a:close/>
                <a:moveTo>
                  <a:pt x="93718" y="131513"/>
                </a:moveTo>
                <a:lnTo>
                  <a:pt x="93718" y="137449"/>
                </a:lnTo>
                <a:lnTo>
                  <a:pt x="87784" y="137449"/>
                </a:lnTo>
                <a:lnTo>
                  <a:pt x="87784" y="131513"/>
                </a:lnTo>
                <a:close/>
                <a:moveTo>
                  <a:pt x="99967" y="131513"/>
                </a:moveTo>
                <a:lnTo>
                  <a:pt x="99967" y="137449"/>
                </a:lnTo>
                <a:lnTo>
                  <a:pt x="94031" y="137449"/>
                </a:lnTo>
                <a:lnTo>
                  <a:pt x="94031" y="131513"/>
                </a:lnTo>
                <a:close/>
                <a:moveTo>
                  <a:pt x="106214" y="131513"/>
                </a:moveTo>
                <a:lnTo>
                  <a:pt x="106214" y="137449"/>
                </a:lnTo>
                <a:lnTo>
                  <a:pt x="100278" y="137449"/>
                </a:lnTo>
                <a:lnTo>
                  <a:pt x="100278" y="131513"/>
                </a:lnTo>
                <a:close/>
                <a:moveTo>
                  <a:pt x="112461" y="131513"/>
                </a:moveTo>
                <a:lnTo>
                  <a:pt x="112461" y="137449"/>
                </a:lnTo>
                <a:lnTo>
                  <a:pt x="106527" y="137449"/>
                </a:lnTo>
                <a:lnTo>
                  <a:pt x="106527" y="131513"/>
                </a:lnTo>
                <a:close/>
                <a:moveTo>
                  <a:pt x="118710" y="131513"/>
                </a:moveTo>
                <a:lnTo>
                  <a:pt x="118710" y="137449"/>
                </a:lnTo>
                <a:lnTo>
                  <a:pt x="112774" y="137449"/>
                </a:lnTo>
                <a:lnTo>
                  <a:pt x="112774" y="131513"/>
                </a:lnTo>
                <a:close/>
                <a:moveTo>
                  <a:pt x="124957" y="131513"/>
                </a:moveTo>
                <a:lnTo>
                  <a:pt x="124957" y="137449"/>
                </a:lnTo>
                <a:lnTo>
                  <a:pt x="119021" y="137449"/>
                </a:lnTo>
                <a:lnTo>
                  <a:pt x="119021" y="131513"/>
                </a:lnTo>
                <a:close/>
                <a:moveTo>
                  <a:pt x="131204" y="131513"/>
                </a:moveTo>
                <a:lnTo>
                  <a:pt x="131204" y="137449"/>
                </a:lnTo>
                <a:lnTo>
                  <a:pt x="125270" y="137449"/>
                </a:lnTo>
                <a:lnTo>
                  <a:pt x="125270" y="131513"/>
                </a:lnTo>
                <a:close/>
                <a:moveTo>
                  <a:pt x="137451" y="131513"/>
                </a:moveTo>
                <a:lnTo>
                  <a:pt x="137451" y="137449"/>
                </a:lnTo>
                <a:lnTo>
                  <a:pt x="131517" y="137449"/>
                </a:lnTo>
                <a:lnTo>
                  <a:pt x="131517" y="131513"/>
                </a:lnTo>
                <a:close/>
                <a:moveTo>
                  <a:pt x="143702" y="131513"/>
                </a:moveTo>
                <a:lnTo>
                  <a:pt x="143702" y="137449"/>
                </a:lnTo>
                <a:lnTo>
                  <a:pt x="137766" y="137449"/>
                </a:lnTo>
                <a:lnTo>
                  <a:pt x="137766" y="131513"/>
                </a:lnTo>
                <a:close/>
                <a:moveTo>
                  <a:pt x="149949" y="131513"/>
                </a:moveTo>
                <a:lnTo>
                  <a:pt x="149949" y="137449"/>
                </a:lnTo>
                <a:lnTo>
                  <a:pt x="144015" y="137449"/>
                </a:lnTo>
                <a:lnTo>
                  <a:pt x="144015" y="131513"/>
                </a:lnTo>
                <a:close/>
                <a:moveTo>
                  <a:pt x="156196" y="131513"/>
                </a:moveTo>
                <a:lnTo>
                  <a:pt x="156196" y="137449"/>
                </a:lnTo>
                <a:lnTo>
                  <a:pt x="150262" y="137449"/>
                </a:lnTo>
                <a:lnTo>
                  <a:pt x="150262" y="131513"/>
                </a:lnTo>
                <a:close/>
                <a:moveTo>
                  <a:pt x="162445" y="131513"/>
                </a:moveTo>
                <a:lnTo>
                  <a:pt x="162445" y="137449"/>
                </a:lnTo>
                <a:lnTo>
                  <a:pt x="156509" y="137449"/>
                </a:lnTo>
                <a:lnTo>
                  <a:pt x="156509" y="131513"/>
                </a:lnTo>
                <a:close/>
                <a:moveTo>
                  <a:pt x="168692" y="131513"/>
                </a:moveTo>
                <a:lnTo>
                  <a:pt x="168692" y="137449"/>
                </a:lnTo>
                <a:lnTo>
                  <a:pt x="162756" y="137449"/>
                </a:lnTo>
                <a:lnTo>
                  <a:pt x="162756" y="131513"/>
                </a:lnTo>
                <a:close/>
                <a:moveTo>
                  <a:pt x="174939" y="131513"/>
                </a:moveTo>
                <a:lnTo>
                  <a:pt x="174939" y="137449"/>
                </a:lnTo>
                <a:lnTo>
                  <a:pt x="169005" y="137449"/>
                </a:lnTo>
                <a:lnTo>
                  <a:pt x="169005" y="131513"/>
                </a:lnTo>
                <a:close/>
                <a:moveTo>
                  <a:pt x="181186" y="131513"/>
                </a:moveTo>
                <a:lnTo>
                  <a:pt x="181186" y="137449"/>
                </a:lnTo>
                <a:lnTo>
                  <a:pt x="175252" y="137449"/>
                </a:lnTo>
                <a:lnTo>
                  <a:pt x="175252" y="131513"/>
                </a:lnTo>
                <a:close/>
                <a:moveTo>
                  <a:pt x="187433" y="131513"/>
                </a:moveTo>
                <a:lnTo>
                  <a:pt x="187433" y="137449"/>
                </a:lnTo>
                <a:lnTo>
                  <a:pt x="181499" y="137449"/>
                </a:lnTo>
                <a:lnTo>
                  <a:pt x="181499" y="131513"/>
                </a:lnTo>
                <a:close/>
                <a:moveTo>
                  <a:pt x="193682" y="131513"/>
                </a:moveTo>
                <a:lnTo>
                  <a:pt x="193682" y="137449"/>
                </a:lnTo>
                <a:lnTo>
                  <a:pt x="187746" y="137449"/>
                </a:lnTo>
                <a:lnTo>
                  <a:pt x="187746" y="131513"/>
                </a:lnTo>
                <a:close/>
                <a:moveTo>
                  <a:pt x="199931" y="131513"/>
                </a:moveTo>
                <a:lnTo>
                  <a:pt x="199931" y="137449"/>
                </a:lnTo>
                <a:lnTo>
                  <a:pt x="193996" y="137449"/>
                </a:lnTo>
                <a:lnTo>
                  <a:pt x="193996" y="131513"/>
                </a:lnTo>
                <a:close/>
                <a:moveTo>
                  <a:pt x="206180" y="131513"/>
                </a:moveTo>
                <a:lnTo>
                  <a:pt x="206180" y="137449"/>
                </a:lnTo>
                <a:lnTo>
                  <a:pt x="200244" y="137449"/>
                </a:lnTo>
                <a:lnTo>
                  <a:pt x="200244" y="131513"/>
                </a:lnTo>
                <a:close/>
                <a:moveTo>
                  <a:pt x="212427" y="131513"/>
                </a:moveTo>
                <a:lnTo>
                  <a:pt x="212427" y="137449"/>
                </a:lnTo>
                <a:lnTo>
                  <a:pt x="206491" y="137449"/>
                </a:lnTo>
                <a:lnTo>
                  <a:pt x="206491" y="131513"/>
                </a:lnTo>
                <a:close/>
                <a:moveTo>
                  <a:pt x="218674" y="131513"/>
                </a:moveTo>
                <a:lnTo>
                  <a:pt x="218674" y="137449"/>
                </a:lnTo>
                <a:lnTo>
                  <a:pt x="212739" y="137449"/>
                </a:lnTo>
                <a:lnTo>
                  <a:pt x="212739" y="131513"/>
                </a:lnTo>
                <a:close/>
                <a:moveTo>
                  <a:pt x="224921" y="131513"/>
                </a:moveTo>
                <a:lnTo>
                  <a:pt x="224921" y="137449"/>
                </a:lnTo>
                <a:lnTo>
                  <a:pt x="218987" y="137449"/>
                </a:lnTo>
                <a:lnTo>
                  <a:pt x="218987" y="131513"/>
                </a:lnTo>
                <a:close/>
                <a:moveTo>
                  <a:pt x="231170" y="131513"/>
                </a:moveTo>
                <a:lnTo>
                  <a:pt x="231170" y="137449"/>
                </a:lnTo>
                <a:lnTo>
                  <a:pt x="225234" y="137449"/>
                </a:lnTo>
                <a:lnTo>
                  <a:pt x="225234" y="131513"/>
                </a:lnTo>
                <a:close/>
                <a:moveTo>
                  <a:pt x="237417" y="131513"/>
                </a:moveTo>
                <a:lnTo>
                  <a:pt x="237417" y="137449"/>
                </a:lnTo>
                <a:lnTo>
                  <a:pt x="231481" y="137449"/>
                </a:lnTo>
                <a:lnTo>
                  <a:pt x="231481" y="131513"/>
                </a:lnTo>
                <a:close/>
                <a:moveTo>
                  <a:pt x="243664" y="131513"/>
                </a:moveTo>
                <a:lnTo>
                  <a:pt x="243664" y="137449"/>
                </a:lnTo>
                <a:lnTo>
                  <a:pt x="237729" y="137449"/>
                </a:lnTo>
                <a:lnTo>
                  <a:pt x="237729" y="131513"/>
                </a:lnTo>
                <a:close/>
                <a:moveTo>
                  <a:pt x="249911" y="131513"/>
                </a:moveTo>
                <a:lnTo>
                  <a:pt x="249911" y="137449"/>
                </a:lnTo>
                <a:lnTo>
                  <a:pt x="243977" y="137449"/>
                </a:lnTo>
                <a:lnTo>
                  <a:pt x="243977" y="131513"/>
                </a:lnTo>
                <a:close/>
                <a:moveTo>
                  <a:pt x="256161" y="131513"/>
                </a:moveTo>
                <a:lnTo>
                  <a:pt x="256161" y="137449"/>
                </a:lnTo>
                <a:lnTo>
                  <a:pt x="250225" y="137449"/>
                </a:lnTo>
                <a:lnTo>
                  <a:pt x="250225" y="131513"/>
                </a:lnTo>
                <a:close/>
                <a:moveTo>
                  <a:pt x="262409" y="131513"/>
                </a:moveTo>
                <a:lnTo>
                  <a:pt x="262409" y="137449"/>
                </a:lnTo>
                <a:lnTo>
                  <a:pt x="256474" y="137449"/>
                </a:lnTo>
                <a:lnTo>
                  <a:pt x="256474" y="131513"/>
                </a:lnTo>
                <a:close/>
                <a:moveTo>
                  <a:pt x="268656" y="131513"/>
                </a:moveTo>
                <a:lnTo>
                  <a:pt x="268656" y="137449"/>
                </a:lnTo>
                <a:lnTo>
                  <a:pt x="262721" y="137449"/>
                </a:lnTo>
                <a:lnTo>
                  <a:pt x="262721" y="131513"/>
                </a:lnTo>
                <a:close/>
                <a:moveTo>
                  <a:pt x="274904" y="131513"/>
                </a:moveTo>
                <a:lnTo>
                  <a:pt x="274904" y="137449"/>
                </a:lnTo>
                <a:lnTo>
                  <a:pt x="268968" y="137449"/>
                </a:lnTo>
                <a:lnTo>
                  <a:pt x="268968" y="131513"/>
                </a:lnTo>
                <a:close/>
                <a:moveTo>
                  <a:pt x="6251" y="137760"/>
                </a:moveTo>
                <a:lnTo>
                  <a:pt x="6251" y="143697"/>
                </a:lnTo>
                <a:lnTo>
                  <a:pt x="315" y="143697"/>
                </a:lnTo>
                <a:lnTo>
                  <a:pt x="315" y="137760"/>
                </a:lnTo>
                <a:close/>
                <a:moveTo>
                  <a:pt x="12498" y="137760"/>
                </a:moveTo>
                <a:lnTo>
                  <a:pt x="12498" y="143697"/>
                </a:lnTo>
                <a:lnTo>
                  <a:pt x="6562" y="143697"/>
                </a:lnTo>
                <a:lnTo>
                  <a:pt x="6562" y="137760"/>
                </a:lnTo>
                <a:close/>
                <a:moveTo>
                  <a:pt x="18745" y="137760"/>
                </a:moveTo>
                <a:lnTo>
                  <a:pt x="18745" y="143697"/>
                </a:lnTo>
                <a:lnTo>
                  <a:pt x="12810" y="143697"/>
                </a:lnTo>
                <a:lnTo>
                  <a:pt x="12810" y="137760"/>
                </a:lnTo>
                <a:close/>
                <a:moveTo>
                  <a:pt x="24992" y="137760"/>
                </a:moveTo>
                <a:lnTo>
                  <a:pt x="24992" y="143697"/>
                </a:lnTo>
                <a:lnTo>
                  <a:pt x="19058" y="143697"/>
                </a:lnTo>
                <a:lnTo>
                  <a:pt x="19058" y="137760"/>
                </a:lnTo>
                <a:close/>
                <a:moveTo>
                  <a:pt x="31241" y="137760"/>
                </a:moveTo>
                <a:lnTo>
                  <a:pt x="31241" y="143697"/>
                </a:lnTo>
                <a:lnTo>
                  <a:pt x="25305" y="143697"/>
                </a:lnTo>
                <a:lnTo>
                  <a:pt x="25305" y="137760"/>
                </a:lnTo>
                <a:close/>
                <a:moveTo>
                  <a:pt x="37489" y="137760"/>
                </a:moveTo>
                <a:lnTo>
                  <a:pt x="37489" y="143697"/>
                </a:lnTo>
                <a:lnTo>
                  <a:pt x="31553" y="143697"/>
                </a:lnTo>
                <a:lnTo>
                  <a:pt x="31553" y="137760"/>
                </a:lnTo>
                <a:close/>
                <a:moveTo>
                  <a:pt x="43737" y="137760"/>
                </a:moveTo>
                <a:lnTo>
                  <a:pt x="43737" y="143697"/>
                </a:lnTo>
                <a:lnTo>
                  <a:pt x="37802" y="143697"/>
                </a:lnTo>
                <a:lnTo>
                  <a:pt x="37802" y="137760"/>
                </a:lnTo>
                <a:close/>
                <a:moveTo>
                  <a:pt x="49985" y="137760"/>
                </a:moveTo>
                <a:lnTo>
                  <a:pt x="49985" y="143697"/>
                </a:lnTo>
                <a:lnTo>
                  <a:pt x="44049" y="143697"/>
                </a:lnTo>
                <a:lnTo>
                  <a:pt x="44049" y="137760"/>
                </a:lnTo>
                <a:close/>
                <a:moveTo>
                  <a:pt x="56232" y="137760"/>
                </a:moveTo>
                <a:lnTo>
                  <a:pt x="56232" y="143697"/>
                </a:lnTo>
                <a:lnTo>
                  <a:pt x="50296" y="143697"/>
                </a:lnTo>
                <a:lnTo>
                  <a:pt x="50296" y="137760"/>
                </a:lnTo>
                <a:close/>
                <a:moveTo>
                  <a:pt x="62480" y="137760"/>
                </a:moveTo>
                <a:lnTo>
                  <a:pt x="62480" y="143697"/>
                </a:lnTo>
                <a:lnTo>
                  <a:pt x="56545" y="143697"/>
                </a:lnTo>
                <a:lnTo>
                  <a:pt x="56545" y="137760"/>
                </a:lnTo>
                <a:close/>
                <a:moveTo>
                  <a:pt x="68727" y="137760"/>
                </a:moveTo>
                <a:lnTo>
                  <a:pt x="68727" y="143697"/>
                </a:lnTo>
                <a:lnTo>
                  <a:pt x="62792" y="143697"/>
                </a:lnTo>
                <a:lnTo>
                  <a:pt x="62792" y="137760"/>
                </a:lnTo>
                <a:close/>
                <a:moveTo>
                  <a:pt x="74975" y="137760"/>
                </a:moveTo>
                <a:lnTo>
                  <a:pt x="74975" y="143697"/>
                </a:lnTo>
                <a:lnTo>
                  <a:pt x="69039" y="143697"/>
                </a:lnTo>
                <a:lnTo>
                  <a:pt x="69039" y="137760"/>
                </a:lnTo>
                <a:close/>
                <a:moveTo>
                  <a:pt x="81223" y="137760"/>
                </a:moveTo>
                <a:lnTo>
                  <a:pt x="81223" y="143697"/>
                </a:lnTo>
                <a:lnTo>
                  <a:pt x="75286" y="143697"/>
                </a:lnTo>
                <a:lnTo>
                  <a:pt x="75286" y="137760"/>
                </a:lnTo>
                <a:close/>
                <a:moveTo>
                  <a:pt x="87470" y="137760"/>
                </a:moveTo>
                <a:lnTo>
                  <a:pt x="87470" y="143697"/>
                </a:lnTo>
                <a:lnTo>
                  <a:pt x="81535" y="143697"/>
                </a:lnTo>
                <a:lnTo>
                  <a:pt x="81535" y="137760"/>
                </a:lnTo>
                <a:close/>
                <a:moveTo>
                  <a:pt x="93718" y="137760"/>
                </a:moveTo>
                <a:lnTo>
                  <a:pt x="93718" y="143697"/>
                </a:lnTo>
                <a:lnTo>
                  <a:pt x="87784" y="143697"/>
                </a:lnTo>
                <a:lnTo>
                  <a:pt x="87784" y="137760"/>
                </a:lnTo>
                <a:close/>
                <a:moveTo>
                  <a:pt x="99967" y="137760"/>
                </a:moveTo>
                <a:lnTo>
                  <a:pt x="99967" y="143697"/>
                </a:lnTo>
                <a:lnTo>
                  <a:pt x="94031" y="143697"/>
                </a:lnTo>
                <a:lnTo>
                  <a:pt x="94031" y="137760"/>
                </a:lnTo>
                <a:close/>
                <a:moveTo>
                  <a:pt x="106214" y="137760"/>
                </a:moveTo>
                <a:lnTo>
                  <a:pt x="106214" y="143697"/>
                </a:lnTo>
                <a:lnTo>
                  <a:pt x="100278" y="143697"/>
                </a:lnTo>
                <a:lnTo>
                  <a:pt x="100278" y="137760"/>
                </a:lnTo>
                <a:close/>
                <a:moveTo>
                  <a:pt x="112461" y="137760"/>
                </a:moveTo>
                <a:lnTo>
                  <a:pt x="112461" y="143697"/>
                </a:lnTo>
                <a:lnTo>
                  <a:pt x="106527" y="143697"/>
                </a:lnTo>
                <a:lnTo>
                  <a:pt x="106527" y="137760"/>
                </a:lnTo>
                <a:close/>
                <a:moveTo>
                  <a:pt x="118710" y="137760"/>
                </a:moveTo>
                <a:lnTo>
                  <a:pt x="118710" y="143697"/>
                </a:lnTo>
                <a:lnTo>
                  <a:pt x="112774" y="143697"/>
                </a:lnTo>
                <a:lnTo>
                  <a:pt x="112774" y="137760"/>
                </a:lnTo>
                <a:close/>
                <a:moveTo>
                  <a:pt x="124957" y="137760"/>
                </a:moveTo>
                <a:lnTo>
                  <a:pt x="124957" y="143697"/>
                </a:lnTo>
                <a:lnTo>
                  <a:pt x="119021" y="143697"/>
                </a:lnTo>
                <a:lnTo>
                  <a:pt x="119021" y="137760"/>
                </a:lnTo>
                <a:close/>
                <a:moveTo>
                  <a:pt x="131204" y="137760"/>
                </a:moveTo>
                <a:lnTo>
                  <a:pt x="131204" y="143697"/>
                </a:lnTo>
                <a:lnTo>
                  <a:pt x="125270" y="143697"/>
                </a:lnTo>
                <a:lnTo>
                  <a:pt x="125270" y="137760"/>
                </a:lnTo>
                <a:close/>
                <a:moveTo>
                  <a:pt x="137451" y="137760"/>
                </a:moveTo>
                <a:lnTo>
                  <a:pt x="137451" y="143697"/>
                </a:lnTo>
                <a:lnTo>
                  <a:pt x="131517" y="143697"/>
                </a:lnTo>
                <a:lnTo>
                  <a:pt x="131517" y="137760"/>
                </a:lnTo>
                <a:close/>
                <a:moveTo>
                  <a:pt x="143702" y="137760"/>
                </a:moveTo>
                <a:lnTo>
                  <a:pt x="143702" y="143697"/>
                </a:lnTo>
                <a:lnTo>
                  <a:pt x="137766" y="143697"/>
                </a:lnTo>
                <a:lnTo>
                  <a:pt x="137766" y="137760"/>
                </a:lnTo>
                <a:close/>
                <a:moveTo>
                  <a:pt x="149949" y="137760"/>
                </a:moveTo>
                <a:lnTo>
                  <a:pt x="149949" y="143697"/>
                </a:lnTo>
                <a:lnTo>
                  <a:pt x="144015" y="143697"/>
                </a:lnTo>
                <a:lnTo>
                  <a:pt x="144015" y="137760"/>
                </a:lnTo>
                <a:close/>
                <a:moveTo>
                  <a:pt x="156196" y="137760"/>
                </a:moveTo>
                <a:lnTo>
                  <a:pt x="156196" y="143697"/>
                </a:lnTo>
                <a:lnTo>
                  <a:pt x="150262" y="143697"/>
                </a:lnTo>
                <a:lnTo>
                  <a:pt x="150262" y="137760"/>
                </a:lnTo>
                <a:close/>
                <a:moveTo>
                  <a:pt x="162445" y="137760"/>
                </a:moveTo>
                <a:lnTo>
                  <a:pt x="162445" y="143697"/>
                </a:lnTo>
                <a:lnTo>
                  <a:pt x="156509" y="143697"/>
                </a:lnTo>
                <a:lnTo>
                  <a:pt x="156509" y="137760"/>
                </a:lnTo>
                <a:close/>
                <a:moveTo>
                  <a:pt x="168692" y="137760"/>
                </a:moveTo>
                <a:lnTo>
                  <a:pt x="168692" y="143697"/>
                </a:lnTo>
                <a:lnTo>
                  <a:pt x="162756" y="143697"/>
                </a:lnTo>
                <a:lnTo>
                  <a:pt x="162756" y="137760"/>
                </a:lnTo>
                <a:close/>
                <a:moveTo>
                  <a:pt x="174939" y="137760"/>
                </a:moveTo>
                <a:lnTo>
                  <a:pt x="174939" y="143697"/>
                </a:lnTo>
                <a:lnTo>
                  <a:pt x="169005" y="143697"/>
                </a:lnTo>
                <a:lnTo>
                  <a:pt x="169005" y="137760"/>
                </a:lnTo>
                <a:close/>
                <a:moveTo>
                  <a:pt x="181186" y="137760"/>
                </a:moveTo>
                <a:lnTo>
                  <a:pt x="181186" y="143697"/>
                </a:lnTo>
                <a:lnTo>
                  <a:pt x="175252" y="143697"/>
                </a:lnTo>
                <a:lnTo>
                  <a:pt x="175252" y="137760"/>
                </a:lnTo>
                <a:close/>
                <a:moveTo>
                  <a:pt x="187433" y="137760"/>
                </a:moveTo>
                <a:lnTo>
                  <a:pt x="187433" y="143697"/>
                </a:lnTo>
                <a:lnTo>
                  <a:pt x="181499" y="143697"/>
                </a:lnTo>
                <a:lnTo>
                  <a:pt x="181499" y="137760"/>
                </a:lnTo>
                <a:close/>
                <a:moveTo>
                  <a:pt x="193682" y="137760"/>
                </a:moveTo>
                <a:lnTo>
                  <a:pt x="193682" y="143697"/>
                </a:lnTo>
                <a:lnTo>
                  <a:pt x="187746" y="143697"/>
                </a:lnTo>
                <a:lnTo>
                  <a:pt x="187746" y="137760"/>
                </a:lnTo>
                <a:close/>
                <a:moveTo>
                  <a:pt x="199931" y="137760"/>
                </a:moveTo>
                <a:lnTo>
                  <a:pt x="199931" y="143697"/>
                </a:lnTo>
                <a:lnTo>
                  <a:pt x="193996" y="143697"/>
                </a:lnTo>
                <a:lnTo>
                  <a:pt x="193996" y="137760"/>
                </a:lnTo>
                <a:close/>
                <a:moveTo>
                  <a:pt x="206180" y="137760"/>
                </a:moveTo>
                <a:lnTo>
                  <a:pt x="206180" y="143697"/>
                </a:lnTo>
                <a:lnTo>
                  <a:pt x="200244" y="143697"/>
                </a:lnTo>
                <a:lnTo>
                  <a:pt x="200244" y="137760"/>
                </a:lnTo>
                <a:close/>
                <a:moveTo>
                  <a:pt x="212427" y="137760"/>
                </a:moveTo>
                <a:lnTo>
                  <a:pt x="212427" y="143697"/>
                </a:lnTo>
                <a:lnTo>
                  <a:pt x="206491" y="143697"/>
                </a:lnTo>
                <a:lnTo>
                  <a:pt x="206491" y="137760"/>
                </a:lnTo>
                <a:close/>
                <a:moveTo>
                  <a:pt x="218674" y="137760"/>
                </a:moveTo>
                <a:lnTo>
                  <a:pt x="218674" y="143697"/>
                </a:lnTo>
                <a:lnTo>
                  <a:pt x="212739" y="143697"/>
                </a:lnTo>
                <a:lnTo>
                  <a:pt x="212739" y="137760"/>
                </a:lnTo>
                <a:close/>
                <a:moveTo>
                  <a:pt x="224921" y="137760"/>
                </a:moveTo>
                <a:lnTo>
                  <a:pt x="224921" y="143697"/>
                </a:lnTo>
                <a:lnTo>
                  <a:pt x="218987" y="143697"/>
                </a:lnTo>
                <a:lnTo>
                  <a:pt x="218987" y="137760"/>
                </a:lnTo>
                <a:close/>
                <a:moveTo>
                  <a:pt x="231170" y="137760"/>
                </a:moveTo>
                <a:lnTo>
                  <a:pt x="231170" y="143697"/>
                </a:lnTo>
                <a:lnTo>
                  <a:pt x="225234" y="143697"/>
                </a:lnTo>
                <a:lnTo>
                  <a:pt x="225234" y="137760"/>
                </a:lnTo>
                <a:close/>
                <a:moveTo>
                  <a:pt x="237417" y="137760"/>
                </a:moveTo>
                <a:lnTo>
                  <a:pt x="237417" y="143697"/>
                </a:lnTo>
                <a:lnTo>
                  <a:pt x="231481" y="143697"/>
                </a:lnTo>
                <a:lnTo>
                  <a:pt x="231481" y="137760"/>
                </a:lnTo>
                <a:close/>
                <a:moveTo>
                  <a:pt x="243664" y="137760"/>
                </a:moveTo>
                <a:lnTo>
                  <a:pt x="243664" y="143697"/>
                </a:lnTo>
                <a:lnTo>
                  <a:pt x="237729" y="143697"/>
                </a:lnTo>
                <a:lnTo>
                  <a:pt x="237729" y="137760"/>
                </a:lnTo>
                <a:close/>
                <a:moveTo>
                  <a:pt x="249911" y="137760"/>
                </a:moveTo>
                <a:lnTo>
                  <a:pt x="249911" y="143697"/>
                </a:lnTo>
                <a:lnTo>
                  <a:pt x="243977" y="143697"/>
                </a:lnTo>
                <a:lnTo>
                  <a:pt x="243977" y="137760"/>
                </a:lnTo>
                <a:close/>
                <a:moveTo>
                  <a:pt x="256161" y="137760"/>
                </a:moveTo>
                <a:lnTo>
                  <a:pt x="256161" y="143697"/>
                </a:lnTo>
                <a:lnTo>
                  <a:pt x="250225" y="143697"/>
                </a:lnTo>
                <a:lnTo>
                  <a:pt x="250225" y="137760"/>
                </a:lnTo>
                <a:close/>
                <a:moveTo>
                  <a:pt x="262409" y="137760"/>
                </a:moveTo>
                <a:lnTo>
                  <a:pt x="262409" y="143697"/>
                </a:lnTo>
                <a:lnTo>
                  <a:pt x="256474" y="143697"/>
                </a:lnTo>
                <a:lnTo>
                  <a:pt x="256474" y="137760"/>
                </a:lnTo>
                <a:close/>
                <a:moveTo>
                  <a:pt x="268656" y="137760"/>
                </a:moveTo>
                <a:lnTo>
                  <a:pt x="268656" y="143697"/>
                </a:lnTo>
                <a:lnTo>
                  <a:pt x="262721" y="143697"/>
                </a:lnTo>
                <a:lnTo>
                  <a:pt x="262721" y="137760"/>
                </a:lnTo>
                <a:close/>
                <a:moveTo>
                  <a:pt x="274904" y="137760"/>
                </a:moveTo>
                <a:lnTo>
                  <a:pt x="274904" y="143697"/>
                </a:lnTo>
                <a:lnTo>
                  <a:pt x="268968" y="143697"/>
                </a:lnTo>
                <a:lnTo>
                  <a:pt x="268968" y="137760"/>
                </a:lnTo>
                <a:close/>
                <a:moveTo>
                  <a:pt x="6251" y="144011"/>
                </a:moveTo>
                <a:lnTo>
                  <a:pt x="6251" y="149945"/>
                </a:lnTo>
                <a:lnTo>
                  <a:pt x="315" y="149945"/>
                </a:lnTo>
                <a:lnTo>
                  <a:pt x="315" y="144011"/>
                </a:lnTo>
                <a:close/>
                <a:moveTo>
                  <a:pt x="12498" y="144011"/>
                </a:moveTo>
                <a:lnTo>
                  <a:pt x="12498" y="149945"/>
                </a:lnTo>
                <a:lnTo>
                  <a:pt x="6562" y="149945"/>
                </a:lnTo>
                <a:lnTo>
                  <a:pt x="6562" y="144011"/>
                </a:lnTo>
                <a:close/>
                <a:moveTo>
                  <a:pt x="18745" y="144011"/>
                </a:moveTo>
                <a:lnTo>
                  <a:pt x="18745" y="149945"/>
                </a:lnTo>
                <a:lnTo>
                  <a:pt x="12810" y="149945"/>
                </a:lnTo>
                <a:lnTo>
                  <a:pt x="12810" y="144011"/>
                </a:lnTo>
                <a:close/>
                <a:moveTo>
                  <a:pt x="24992" y="144011"/>
                </a:moveTo>
                <a:lnTo>
                  <a:pt x="24992" y="149945"/>
                </a:lnTo>
                <a:lnTo>
                  <a:pt x="19058" y="149945"/>
                </a:lnTo>
                <a:lnTo>
                  <a:pt x="19058" y="144011"/>
                </a:lnTo>
                <a:close/>
                <a:moveTo>
                  <a:pt x="31241" y="144011"/>
                </a:moveTo>
                <a:lnTo>
                  <a:pt x="31241" y="149945"/>
                </a:lnTo>
                <a:lnTo>
                  <a:pt x="25305" y="149945"/>
                </a:lnTo>
                <a:lnTo>
                  <a:pt x="25305" y="144011"/>
                </a:lnTo>
                <a:close/>
                <a:moveTo>
                  <a:pt x="37489" y="144011"/>
                </a:moveTo>
                <a:lnTo>
                  <a:pt x="37489" y="149945"/>
                </a:lnTo>
                <a:lnTo>
                  <a:pt x="31553" y="149945"/>
                </a:lnTo>
                <a:lnTo>
                  <a:pt x="31553" y="144011"/>
                </a:lnTo>
                <a:close/>
                <a:moveTo>
                  <a:pt x="43737" y="144011"/>
                </a:moveTo>
                <a:lnTo>
                  <a:pt x="43737" y="149945"/>
                </a:lnTo>
                <a:lnTo>
                  <a:pt x="37802" y="149945"/>
                </a:lnTo>
                <a:lnTo>
                  <a:pt x="37802" y="144011"/>
                </a:lnTo>
                <a:close/>
                <a:moveTo>
                  <a:pt x="49985" y="144011"/>
                </a:moveTo>
                <a:lnTo>
                  <a:pt x="49985" y="149945"/>
                </a:lnTo>
                <a:lnTo>
                  <a:pt x="44049" y="149945"/>
                </a:lnTo>
                <a:lnTo>
                  <a:pt x="44049" y="144011"/>
                </a:lnTo>
                <a:close/>
                <a:moveTo>
                  <a:pt x="56232" y="144011"/>
                </a:moveTo>
                <a:lnTo>
                  <a:pt x="56232" y="149945"/>
                </a:lnTo>
                <a:lnTo>
                  <a:pt x="50296" y="149945"/>
                </a:lnTo>
                <a:lnTo>
                  <a:pt x="50296" y="144011"/>
                </a:lnTo>
                <a:close/>
                <a:moveTo>
                  <a:pt x="62480" y="144011"/>
                </a:moveTo>
                <a:lnTo>
                  <a:pt x="62480" y="149945"/>
                </a:lnTo>
                <a:lnTo>
                  <a:pt x="56545" y="149945"/>
                </a:lnTo>
                <a:lnTo>
                  <a:pt x="56545" y="144011"/>
                </a:lnTo>
                <a:close/>
                <a:moveTo>
                  <a:pt x="68727" y="144011"/>
                </a:moveTo>
                <a:lnTo>
                  <a:pt x="68727" y="149945"/>
                </a:lnTo>
                <a:lnTo>
                  <a:pt x="62792" y="149945"/>
                </a:lnTo>
                <a:lnTo>
                  <a:pt x="62792" y="144011"/>
                </a:lnTo>
                <a:close/>
                <a:moveTo>
                  <a:pt x="74975" y="144011"/>
                </a:moveTo>
                <a:lnTo>
                  <a:pt x="74975" y="149945"/>
                </a:lnTo>
                <a:lnTo>
                  <a:pt x="69039" y="149945"/>
                </a:lnTo>
                <a:lnTo>
                  <a:pt x="69039" y="144011"/>
                </a:lnTo>
                <a:close/>
                <a:moveTo>
                  <a:pt x="81223" y="144011"/>
                </a:moveTo>
                <a:lnTo>
                  <a:pt x="81223" y="149945"/>
                </a:lnTo>
                <a:lnTo>
                  <a:pt x="75286" y="149945"/>
                </a:lnTo>
                <a:lnTo>
                  <a:pt x="75286" y="144011"/>
                </a:lnTo>
                <a:close/>
                <a:moveTo>
                  <a:pt x="87470" y="144011"/>
                </a:moveTo>
                <a:lnTo>
                  <a:pt x="87470" y="149945"/>
                </a:lnTo>
                <a:lnTo>
                  <a:pt x="81535" y="149945"/>
                </a:lnTo>
                <a:lnTo>
                  <a:pt x="81535" y="144011"/>
                </a:lnTo>
                <a:close/>
                <a:moveTo>
                  <a:pt x="93718" y="144011"/>
                </a:moveTo>
                <a:lnTo>
                  <a:pt x="93718" y="149945"/>
                </a:lnTo>
                <a:lnTo>
                  <a:pt x="87784" y="149945"/>
                </a:lnTo>
                <a:lnTo>
                  <a:pt x="87784" y="144011"/>
                </a:lnTo>
                <a:close/>
                <a:moveTo>
                  <a:pt x="99967" y="144011"/>
                </a:moveTo>
                <a:lnTo>
                  <a:pt x="99967" y="149945"/>
                </a:lnTo>
                <a:lnTo>
                  <a:pt x="94031" y="149945"/>
                </a:lnTo>
                <a:lnTo>
                  <a:pt x="94031" y="144011"/>
                </a:lnTo>
                <a:close/>
                <a:moveTo>
                  <a:pt x="106214" y="144011"/>
                </a:moveTo>
                <a:lnTo>
                  <a:pt x="106214" y="149945"/>
                </a:lnTo>
                <a:lnTo>
                  <a:pt x="100278" y="149945"/>
                </a:lnTo>
                <a:lnTo>
                  <a:pt x="100278" y="144011"/>
                </a:lnTo>
                <a:close/>
                <a:moveTo>
                  <a:pt x="112461" y="144011"/>
                </a:moveTo>
                <a:lnTo>
                  <a:pt x="112461" y="149945"/>
                </a:lnTo>
                <a:lnTo>
                  <a:pt x="106527" y="149945"/>
                </a:lnTo>
                <a:lnTo>
                  <a:pt x="106527" y="144011"/>
                </a:lnTo>
                <a:close/>
                <a:moveTo>
                  <a:pt x="118710" y="144011"/>
                </a:moveTo>
                <a:lnTo>
                  <a:pt x="118710" y="149945"/>
                </a:lnTo>
                <a:lnTo>
                  <a:pt x="112774" y="149945"/>
                </a:lnTo>
                <a:lnTo>
                  <a:pt x="112774" y="144011"/>
                </a:lnTo>
                <a:close/>
                <a:moveTo>
                  <a:pt x="124957" y="144011"/>
                </a:moveTo>
                <a:lnTo>
                  <a:pt x="124957" y="149945"/>
                </a:lnTo>
                <a:lnTo>
                  <a:pt x="119021" y="149945"/>
                </a:lnTo>
                <a:lnTo>
                  <a:pt x="119021" y="144011"/>
                </a:lnTo>
                <a:close/>
                <a:moveTo>
                  <a:pt x="131204" y="144011"/>
                </a:moveTo>
                <a:lnTo>
                  <a:pt x="131204" y="149945"/>
                </a:lnTo>
                <a:lnTo>
                  <a:pt x="125270" y="149945"/>
                </a:lnTo>
                <a:lnTo>
                  <a:pt x="125270" y="144011"/>
                </a:lnTo>
                <a:close/>
                <a:moveTo>
                  <a:pt x="137451" y="144011"/>
                </a:moveTo>
                <a:lnTo>
                  <a:pt x="137451" y="149945"/>
                </a:lnTo>
                <a:lnTo>
                  <a:pt x="131517" y="149945"/>
                </a:lnTo>
                <a:lnTo>
                  <a:pt x="131517" y="144011"/>
                </a:lnTo>
                <a:close/>
                <a:moveTo>
                  <a:pt x="143702" y="144011"/>
                </a:moveTo>
                <a:lnTo>
                  <a:pt x="143702" y="149945"/>
                </a:lnTo>
                <a:lnTo>
                  <a:pt x="137766" y="149945"/>
                </a:lnTo>
                <a:lnTo>
                  <a:pt x="137766" y="144011"/>
                </a:lnTo>
                <a:close/>
                <a:moveTo>
                  <a:pt x="149949" y="144011"/>
                </a:moveTo>
                <a:lnTo>
                  <a:pt x="149949" y="149945"/>
                </a:lnTo>
                <a:lnTo>
                  <a:pt x="144015" y="149945"/>
                </a:lnTo>
                <a:lnTo>
                  <a:pt x="144015" y="144011"/>
                </a:lnTo>
                <a:close/>
                <a:moveTo>
                  <a:pt x="156196" y="144011"/>
                </a:moveTo>
                <a:lnTo>
                  <a:pt x="156196" y="149945"/>
                </a:lnTo>
                <a:lnTo>
                  <a:pt x="150262" y="149945"/>
                </a:lnTo>
                <a:lnTo>
                  <a:pt x="150262" y="144011"/>
                </a:lnTo>
                <a:close/>
                <a:moveTo>
                  <a:pt x="162445" y="144011"/>
                </a:moveTo>
                <a:lnTo>
                  <a:pt x="162445" y="149945"/>
                </a:lnTo>
                <a:lnTo>
                  <a:pt x="156509" y="149945"/>
                </a:lnTo>
                <a:lnTo>
                  <a:pt x="156509" y="144011"/>
                </a:lnTo>
                <a:close/>
                <a:moveTo>
                  <a:pt x="168692" y="144011"/>
                </a:moveTo>
                <a:lnTo>
                  <a:pt x="168692" y="149945"/>
                </a:lnTo>
                <a:lnTo>
                  <a:pt x="162756" y="149945"/>
                </a:lnTo>
                <a:lnTo>
                  <a:pt x="162756" y="144011"/>
                </a:lnTo>
                <a:close/>
                <a:moveTo>
                  <a:pt x="174939" y="144011"/>
                </a:moveTo>
                <a:lnTo>
                  <a:pt x="174939" y="149945"/>
                </a:lnTo>
                <a:lnTo>
                  <a:pt x="169005" y="149945"/>
                </a:lnTo>
                <a:lnTo>
                  <a:pt x="169005" y="144011"/>
                </a:lnTo>
                <a:close/>
                <a:moveTo>
                  <a:pt x="181186" y="144011"/>
                </a:moveTo>
                <a:lnTo>
                  <a:pt x="181186" y="149945"/>
                </a:lnTo>
                <a:lnTo>
                  <a:pt x="175252" y="149945"/>
                </a:lnTo>
                <a:lnTo>
                  <a:pt x="175252" y="144011"/>
                </a:lnTo>
                <a:close/>
                <a:moveTo>
                  <a:pt x="187433" y="144011"/>
                </a:moveTo>
                <a:lnTo>
                  <a:pt x="187433" y="149945"/>
                </a:lnTo>
                <a:lnTo>
                  <a:pt x="181499" y="149945"/>
                </a:lnTo>
                <a:lnTo>
                  <a:pt x="181499" y="144011"/>
                </a:lnTo>
                <a:close/>
                <a:moveTo>
                  <a:pt x="193682" y="144011"/>
                </a:moveTo>
                <a:lnTo>
                  <a:pt x="193682" y="149945"/>
                </a:lnTo>
                <a:lnTo>
                  <a:pt x="187746" y="149945"/>
                </a:lnTo>
                <a:lnTo>
                  <a:pt x="187746" y="144011"/>
                </a:lnTo>
                <a:close/>
                <a:moveTo>
                  <a:pt x="199931" y="144011"/>
                </a:moveTo>
                <a:lnTo>
                  <a:pt x="199931" y="149945"/>
                </a:lnTo>
                <a:lnTo>
                  <a:pt x="193996" y="149945"/>
                </a:lnTo>
                <a:lnTo>
                  <a:pt x="193996" y="144011"/>
                </a:lnTo>
                <a:close/>
                <a:moveTo>
                  <a:pt x="206180" y="144011"/>
                </a:moveTo>
                <a:lnTo>
                  <a:pt x="206180" y="149945"/>
                </a:lnTo>
                <a:lnTo>
                  <a:pt x="200244" y="149945"/>
                </a:lnTo>
                <a:lnTo>
                  <a:pt x="200244" y="144011"/>
                </a:lnTo>
                <a:close/>
                <a:moveTo>
                  <a:pt x="212427" y="144011"/>
                </a:moveTo>
                <a:lnTo>
                  <a:pt x="212427" y="149945"/>
                </a:lnTo>
                <a:lnTo>
                  <a:pt x="206491" y="149945"/>
                </a:lnTo>
                <a:lnTo>
                  <a:pt x="206491" y="144011"/>
                </a:lnTo>
                <a:close/>
                <a:moveTo>
                  <a:pt x="218674" y="144011"/>
                </a:moveTo>
                <a:lnTo>
                  <a:pt x="218674" y="149945"/>
                </a:lnTo>
                <a:lnTo>
                  <a:pt x="212739" y="149945"/>
                </a:lnTo>
                <a:lnTo>
                  <a:pt x="212739" y="144011"/>
                </a:lnTo>
                <a:close/>
                <a:moveTo>
                  <a:pt x="224921" y="144011"/>
                </a:moveTo>
                <a:lnTo>
                  <a:pt x="224921" y="149945"/>
                </a:lnTo>
                <a:lnTo>
                  <a:pt x="218987" y="149945"/>
                </a:lnTo>
                <a:lnTo>
                  <a:pt x="218987" y="144011"/>
                </a:lnTo>
                <a:close/>
                <a:moveTo>
                  <a:pt x="231170" y="144011"/>
                </a:moveTo>
                <a:lnTo>
                  <a:pt x="231170" y="149945"/>
                </a:lnTo>
                <a:lnTo>
                  <a:pt x="225234" y="149945"/>
                </a:lnTo>
                <a:lnTo>
                  <a:pt x="225234" y="144011"/>
                </a:lnTo>
                <a:close/>
                <a:moveTo>
                  <a:pt x="237417" y="144011"/>
                </a:moveTo>
                <a:lnTo>
                  <a:pt x="237417" y="149945"/>
                </a:lnTo>
                <a:lnTo>
                  <a:pt x="231481" y="149945"/>
                </a:lnTo>
                <a:lnTo>
                  <a:pt x="231481" y="144011"/>
                </a:lnTo>
                <a:close/>
                <a:moveTo>
                  <a:pt x="243664" y="144011"/>
                </a:moveTo>
                <a:lnTo>
                  <a:pt x="243664" y="149945"/>
                </a:lnTo>
                <a:lnTo>
                  <a:pt x="237729" y="149945"/>
                </a:lnTo>
                <a:lnTo>
                  <a:pt x="237729" y="144011"/>
                </a:lnTo>
                <a:close/>
                <a:moveTo>
                  <a:pt x="249911" y="144011"/>
                </a:moveTo>
                <a:lnTo>
                  <a:pt x="249911" y="149945"/>
                </a:lnTo>
                <a:lnTo>
                  <a:pt x="243977" y="149945"/>
                </a:lnTo>
                <a:lnTo>
                  <a:pt x="243977" y="144011"/>
                </a:lnTo>
                <a:close/>
                <a:moveTo>
                  <a:pt x="256161" y="144011"/>
                </a:moveTo>
                <a:lnTo>
                  <a:pt x="256161" y="149945"/>
                </a:lnTo>
                <a:lnTo>
                  <a:pt x="250225" y="149945"/>
                </a:lnTo>
                <a:lnTo>
                  <a:pt x="250225" y="144011"/>
                </a:lnTo>
                <a:close/>
                <a:moveTo>
                  <a:pt x="262409" y="144011"/>
                </a:moveTo>
                <a:lnTo>
                  <a:pt x="262409" y="149945"/>
                </a:lnTo>
                <a:lnTo>
                  <a:pt x="256474" y="149945"/>
                </a:lnTo>
                <a:lnTo>
                  <a:pt x="256474" y="144011"/>
                </a:lnTo>
                <a:close/>
                <a:moveTo>
                  <a:pt x="268656" y="144011"/>
                </a:moveTo>
                <a:lnTo>
                  <a:pt x="268656" y="149945"/>
                </a:lnTo>
                <a:lnTo>
                  <a:pt x="262721" y="149945"/>
                </a:lnTo>
                <a:lnTo>
                  <a:pt x="262721" y="144011"/>
                </a:lnTo>
                <a:close/>
                <a:moveTo>
                  <a:pt x="274904" y="144011"/>
                </a:moveTo>
                <a:lnTo>
                  <a:pt x="274904" y="149945"/>
                </a:lnTo>
                <a:lnTo>
                  <a:pt x="268968" y="149945"/>
                </a:lnTo>
                <a:lnTo>
                  <a:pt x="268968" y="144011"/>
                </a:lnTo>
                <a:close/>
                <a:moveTo>
                  <a:pt x="6251" y="150258"/>
                </a:moveTo>
                <a:lnTo>
                  <a:pt x="6251" y="156192"/>
                </a:lnTo>
                <a:lnTo>
                  <a:pt x="315" y="156192"/>
                </a:lnTo>
                <a:lnTo>
                  <a:pt x="315" y="150258"/>
                </a:lnTo>
                <a:close/>
                <a:moveTo>
                  <a:pt x="12498" y="150258"/>
                </a:moveTo>
                <a:lnTo>
                  <a:pt x="12498" y="156192"/>
                </a:lnTo>
                <a:lnTo>
                  <a:pt x="6562" y="156192"/>
                </a:lnTo>
                <a:lnTo>
                  <a:pt x="6562" y="150258"/>
                </a:lnTo>
                <a:close/>
                <a:moveTo>
                  <a:pt x="18745" y="150258"/>
                </a:moveTo>
                <a:lnTo>
                  <a:pt x="18745" y="156192"/>
                </a:lnTo>
                <a:lnTo>
                  <a:pt x="12810" y="156192"/>
                </a:lnTo>
                <a:lnTo>
                  <a:pt x="12810" y="150258"/>
                </a:lnTo>
                <a:close/>
                <a:moveTo>
                  <a:pt x="24992" y="150258"/>
                </a:moveTo>
                <a:lnTo>
                  <a:pt x="24992" y="156192"/>
                </a:lnTo>
                <a:lnTo>
                  <a:pt x="19058" y="156192"/>
                </a:lnTo>
                <a:lnTo>
                  <a:pt x="19058" y="150258"/>
                </a:lnTo>
                <a:close/>
                <a:moveTo>
                  <a:pt x="31241" y="150258"/>
                </a:moveTo>
                <a:lnTo>
                  <a:pt x="31241" y="156192"/>
                </a:lnTo>
                <a:lnTo>
                  <a:pt x="25305" y="156192"/>
                </a:lnTo>
                <a:lnTo>
                  <a:pt x="25305" y="150258"/>
                </a:lnTo>
                <a:close/>
                <a:moveTo>
                  <a:pt x="37489" y="150258"/>
                </a:moveTo>
                <a:lnTo>
                  <a:pt x="37489" y="156192"/>
                </a:lnTo>
                <a:lnTo>
                  <a:pt x="31553" y="156192"/>
                </a:lnTo>
                <a:lnTo>
                  <a:pt x="31553" y="150258"/>
                </a:lnTo>
                <a:close/>
                <a:moveTo>
                  <a:pt x="43737" y="150258"/>
                </a:moveTo>
                <a:lnTo>
                  <a:pt x="43737" y="156192"/>
                </a:lnTo>
                <a:lnTo>
                  <a:pt x="37802" y="156192"/>
                </a:lnTo>
                <a:lnTo>
                  <a:pt x="37802" y="150258"/>
                </a:lnTo>
                <a:close/>
                <a:moveTo>
                  <a:pt x="49985" y="150258"/>
                </a:moveTo>
                <a:lnTo>
                  <a:pt x="49985" y="156192"/>
                </a:lnTo>
                <a:lnTo>
                  <a:pt x="44049" y="156192"/>
                </a:lnTo>
                <a:lnTo>
                  <a:pt x="44049" y="150258"/>
                </a:lnTo>
                <a:close/>
                <a:moveTo>
                  <a:pt x="56232" y="150258"/>
                </a:moveTo>
                <a:lnTo>
                  <a:pt x="56232" y="156192"/>
                </a:lnTo>
                <a:lnTo>
                  <a:pt x="50296" y="156192"/>
                </a:lnTo>
                <a:lnTo>
                  <a:pt x="50296" y="150258"/>
                </a:lnTo>
                <a:close/>
                <a:moveTo>
                  <a:pt x="62480" y="150258"/>
                </a:moveTo>
                <a:lnTo>
                  <a:pt x="62480" y="156192"/>
                </a:lnTo>
                <a:lnTo>
                  <a:pt x="56545" y="156192"/>
                </a:lnTo>
                <a:lnTo>
                  <a:pt x="56545" y="150258"/>
                </a:lnTo>
                <a:close/>
                <a:moveTo>
                  <a:pt x="68727" y="150258"/>
                </a:moveTo>
                <a:lnTo>
                  <a:pt x="68727" y="156192"/>
                </a:lnTo>
                <a:lnTo>
                  <a:pt x="62792" y="156192"/>
                </a:lnTo>
                <a:lnTo>
                  <a:pt x="62792" y="150258"/>
                </a:lnTo>
                <a:close/>
                <a:moveTo>
                  <a:pt x="74975" y="150258"/>
                </a:moveTo>
                <a:lnTo>
                  <a:pt x="74975" y="156192"/>
                </a:lnTo>
                <a:lnTo>
                  <a:pt x="69039" y="156192"/>
                </a:lnTo>
                <a:lnTo>
                  <a:pt x="69039" y="150258"/>
                </a:lnTo>
                <a:close/>
                <a:moveTo>
                  <a:pt x="81223" y="150258"/>
                </a:moveTo>
                <a:lnTo>
                  <a:pt x="81223" y="156192"/>
                </a:lnTo>
                <a:lnTo>
                  <a:pt x="75286" y="156192"/>
                </a:lnTo>
                <a:lnTo>
                  <a:pt x="75286" y="150258"/>
                </a:lnTo>
                <a:close/>
                <a:moveTo>
                  <a:pt x="87470" y="150258"/>
                </a:moveTo>
                <a:lnTo>
                  <a:pt x="87470" y="156192"/>
                </a:lnTo>
                <a:lnTo>
                  <a:pt x="81535" y="156192"/>
                </a:lnTo>
                <a:lnTo>
                  <a:pt x="81535" y="150258"/>
                </a:lnTo>
                <a:close/>
                <a:moveTo>
                  <a:pt x="93718" y="150258"/>
                </a:moveTo>
                <a:lnTo>
                  <a:pt x="93718" y="156192"/>
                </a:lnTo>
                <a:lnTo>
                  <a:pt x="87784" y="156192"/>
                </a:lnTo>
                <a:lnTo>
                  <a:pt x="87784" y="150258"/>
                </a:lnTo>
                <a:close/>
                <a:moveTo>
                  <a:pt x="99967" y="150258"/>
                </a:moveTo>
                <a:lnTo>
                  <a:pt x="99967" y="156192"/>
                </a:lnTo>
                <a:lnTo>
                  <a:pt x="94031" y="156192"/>
                </a:lnTo>
                <a:lnTo>
                  <a:pt x="94031" y="150258"/>
                </a:lnTo>
                <a:close/>
                <a:moveTo>
                  <a:pt x="106214" y="150258"/>
                </a:moveTo>
                <a:lnTo>
                  <a:pt x="106214" y="156192"/>
                </a:lnTo>
                <a:lnTo>
                  <a:pt x="100278" y="156192"/>
                </a:lnTo>
                <a:lnTo>
                  <a:pt x="100278" y="150258"/>
                </a:lnTo>
                <a:close/>
                <a:moveTo>
                  <a:pt x="112461" y="150258"/>
                </a:moveTo>
                <a:lnTo>
                  <a:pt x="112461" y="156192"/>
                </a:lnTo>
                <a:lnTo>
                  <a:pt x="106527" y="156192"/>
                </a:lnTo>
                <a:lnTo>
                  <a:pt x="106527" y="150258"/>
                </a:lnTo>
                <a:close/>
                <a:moveTo>
                  <a:pt x="118710" y="150258"/>
                </a:moveTo>
                <a:lnTo>
                  <a:pt x="118710" y="156192"/>
                </a:lnTo>
                <a:lnTo>
                  <a:pt x="112774" y="156192"/>
                </a:lnTo>
                <a:lnTo>
                  <a:pt x="112774" y="150258"/>
                </a:lnTo>
                <a:close/>
                <a:moveTo>
                  <a:pt x="124957" y="150258"/>
                </a:moveTo>
                <a:lnTo>
                  <a:pt x="124957" y="156192"/>
                </a:lnTo>
                <a:lnTo>
                  <a:pt x="119021" y="156192"/>
                </a:lnTo>
                <a:lnTo>
                  <a:pt x="119021" y="150258"/>
                </a:lnTo>
                <a:close/>
                <a:moveTo>
                  <a:pt x="131204" y="150258"/>
                </a:moveTo>
                <a:lnTo>
                  <a:pt x="131204" y="156192"/>
                </a:lnTo>
                <a:lnTo>
                  <a:pt x="125270" y="156192"/>
                </a:lnTo>
                <a:lnTo>
                  <a:pt x="125270" y="150258"/>
                </a:lnTo>
                <a:close/>
                <a:moveTo>
                  <a:pt x="137451" y="150258"/>
                </a:moveTo>
                <a:lnTo>
                  <a:pt x="137451" y="156192"/>
                </a:lnTo>
                <a:lnTo>
                  <a:pt x="131517" y="156192"/>
                </a:lnTo>
                <a:lnTo>
                  <a:pt x="131517" y="150258"/>
                </a:lnTo>
                <a:close/>
                <a:moveTo>
                  <a:pt x="143702" y="150258"/>
                </a:moveTo>
                <a:lnTo>
                  <a:pt x="143702" y="156192"/>
                </a:lnTo>
                <a:lnTo>
                  <a:pt x="137766" y="156192"/>
                </a:lnTo>
                <a:lnTo>
                  <a:pt x="137766" y="150258"/>
                </a:lnTo>
                <a:close/>
                <a:moveTo>
                  <a:pt x="149949" y="150258"/>
                </a:moveTo>
                <a:lnTo>
                  <a:pt x="149949" y="156192"/>
                </a:lnTo>
                <a:lnTo>
                  <a:pt x="144015" y="156192"/>
                </a:lnTo>
                <a:lnTo>
                  <a:pt x="144015" y="150258"/>
                </a:lnTo>
                <a:close/>
                <a:moveTo>
                  <a:pt x="156196" y="150258"/>
                </a:moveTo>
                <a:lnTo>
                  <a:pt x="156196" y="156192"/>
                </a:lnTo>
                <a:lnTo>
                  <a:pt x="150262" y="156192"/>
                </a:lnTo>
                <a:lnTo>
                  <a:pt x="150262" y="150258"/>
                </a:lnTo>
                <a:close/>
                <a:moveTo>
                  <a:pt x="162445" y="150258"/>
                </a:moveTo>
                <a:lnTo>
                  <a:pt x="162445" y="156192"/>
                </a:lnTo>
                <a:lnTo>
                  <a:pt x="156509" y="156192"/>
                </a:lnTo>
                <a:lnTo>
                  <a:pt x="156509" y="150258"/>
                </a:lnTo>
                <a:close/>
                <a:moveTo>
                  <a:pt x="168692" y="150258"/>
                </a:moveTo>
                <a:lnTo>
                  <a:pt x="168692" y="156192"/>
                </a:lnTo>
                <a:lnTo>
                  <a:pt x="162756" y="156192"/>
                </a:lnTo>
                <a:lnTo>
                  <a:pt x="162756" y="150258"/>
                </a:lnTo>
                <a:close/>
                <a:moveTo>
                  <a:pt x="174939" y="150258"/>
                </a:moveTo>
                <a:lnTo>
                  <a:pt x="174939" y="156192"/>
                </a:lnTo>
                <a:lnTo>
                  <a:pt x="169005" y="156192"/>
                </a:lnTo>
                <a:lnTo>
                  <a:pt x="169005" y="150258"/>
                </a:lnTo>
                <a:close/>
                <a:moveTo>
                  <a:pt x="181186" y="150258"/>
                </a:moveTo>
                <a:lnTo>
                  <a:pt x="181186" y="156192"/>
                </a:lnTo>
                <a:lnTo>
                  <a:pt x="175252" y="156192"/>
                </a:lnTo>
                <a:lnTo>
                  <a:pt x="175252" y="150258"/>
                </a:lnTo>
                <a:close/>
                <a:moveTo>
                  <a:pt x="187433" y="150258"/>
                </a:moveTo>
                <a:lnTo>
                  <a:pt x="187433" y="156192"/>
                </a:lnTo>
                <a:lnTo>
                  <a:pt x="181499" y="156192"/>
                </a:lnTo>
                <a:lnTo>
                  <a:pt x="181499" y="150258"/>
                </a:lnTo>
                <a:close/>
                <a:moveTo>
                  <a:pt x="193682" y="150258"/>
                </a:moveTo>
                <a:lnTo>
                  <a:pt x="193682" y="156192"/>
                </a:lnTo>
                <a:lnTo>
                  <a:pt x="187746" y="156192"/>
                </a:lnTo>
                <a:lnTo>
                  <a:pt x="187746" y="150258"/>
                </a:lnTo>
                <a:close/>
                <a:moveTo>
                  <a:pt x="199931" y="150258"/>
                </a:moveTo>
                <a:lnTo>
                  <a:pt x="199931" y="156192"/>
                </a:lnTo>
                <a:lnTo>
                  <a:pt x="193996" y="156192"/>
                </a:lnTo>
                <a:lnTo>
                  <a:pt x="193996" y="150258"/>
                </a:lnTo>
                <a:close/>
                <a:moveTo>
                  <a:pt x="206180" y="150258"/>
                </a:moveTo>
                <a:lnTo>
                  <a:pt x="206180" y="156192"/>
                </a:lnTo>
                <a:lnTo>
                  <a:pt x="200244" y="156192"/>
                </a:lnTo>
                <a:lnTo>
                  <a:pt x="200244" y="150258"/>
                </a:lnTo>
                <a:close/>
                <a:moveTo>
                  <a:pt x="212427" y="150258"/>
                </a:moveTo>
                <a:lnTo>
                  <a:pt x="212427" y="156192"/>
                </a:lnTo>
                <a:lnTo>
                  <a:pt x="206491" y="156192"/>
                </a:lnTo>
                <a:lnTo>
                  <a:pt x="206491" y="150258"/>
                </a:lnTo>
                <a:close/>
                <a:moveTo>
                  <a:pt x="218674" y="150258"/>
                </a:moveTo>
                <a:lnTo>
                  <a:pt x="218674" y="156192"/>
                </a:lnTo>
                <a:lnTo>
                  <a:pt x="212739" y="156192"/>
                </a:lnTo>
                <a:lnTo>
                  <a:pt x="212739" y="150258"/>
                </a:lnTo>
                <a:close/>
                <a:moveTo>
                  <a:pt x="224921" y="150258"/>
                </a:moveTo>
                <a:lnTo>
                  <a:pt x="224921" y="156192"/>
                </a:lnTo>
                <a:lnTo>
                  <a:pt x="218987" y="156192"/>
                </a:lnTo>
                <a:lnTo>
                  <a:pt x="218987" y="150258"/>
                </a:lnTo>
                <a:close/>
                <a:moveTo>
                  <a:pt x="231170" y="150258"/>
                </a:moveTo>
                <a:lnTo>
                  <a:pt x="231170" y="156192"/>
                </a:lnTo>
                <a:lnTo>
                  <a:pt x="225234" y="156192"/>
                </a:lnTo>
                <a:lnTo>
                  <a:pt x="225234" y="150258"/>
                </a:lnTo>
                <a:close/>
                <a:moveTo>
                  <a:pt x="237417" y="150258"/>
                </a:moveTo>
                <a:lnTo>
                  <a:pt x="237417" y="156192"/>
                </a:lnTo>
                <a:lnTo>
                  <a:pt x="231481" y="156192"/>
                </a:lnTo>
                <a:lnTo>
                  <a:pt x="231481" y="150258"/>
                </a:lnTo>
                <a:close/>
                <a:moveTo>
                  <a:pt x="243664" y="150258"/>
                </a:moveTo>
                <a:lnTo>
                  <a:pt x="243664" y="156192"/>
                </a:lnTo>
                <a:lnTo>
                  <a:pt x="237729" y="156192"/>
                </a:lnTo>
                <a:lnTo>
                  <a:pt x="237729" y="150258"/>
                </a:lnTo>
                <a:close/>
                <a:moveTo>
                  <a:pt x="249911" y="150258"/>
                </a:moveTo>
                <a:lnTo>
                  <a:pt x="249911" y="156192"/>
                </a:lnTo>
                <a:lnTo>
                  <a:pt x="243977" y="156192"/>
                </a:lnTo>
                <a:lnTo>
                  <a:pt x="243977" y="150258"/>
                </a:lnTo>
                <a:close/>
                <a:moveTo>
                  <a:pt x="256161" y="150258"/>
                </a:moveTo>
                <a:lnTo>
                  <a:pt x="256161" y="156192"/>
                </a:lnTo>
                <a:lnTo>
                  <a:pt x="250225" y="156192"/>
                </a:lnTo>
                <a:lnTo>
                  <a:pt x="250225" y="150258"/>
                </a:lnTo>
                <a:close/>
                <a:moveTo>
                  <a:pt x="262409" y="150258"/>
                </a:moveTo>
                <a:lnTo>
                  <a:pt x="262409" y="156192"/>
                </a:lnTo>
                <a:lnTo>
                  <a:pt x="256474" y="156192"/>
                </a:lnTo>
                <a:lnTo>
                  <a:pt x="256474" y="150258"/>
                </a:lnTo>
                <a:close/>
                <a:moveTo>
                  <a:pt x="268656" y="150258"/>
                </a:moveTo>
                <a:lnTo>
                  <a:pt x="268656" y="156192"/>
                </a:lnTo>
                <a:lnTo>
                  <a:pt x="262721" y="156192"/>
                </a:lnTo>
                <a:lnTo>
                  <a:pt x="262721" y="150258"/>
                </a:lnTo>
                <a:close/>
                <a:moveTo>
                  <a:pt x="274904" y="150258"/>
                </a:moveTo>
                <a:lnTo>
                  <a:pt x="274904" y="156192"/>
                </a:lnTo>
                <a:lnTo>
                  <a:pt x="268968" y="156192"/>
                </a:lnTo>
                <a:lnTo>
                  <a:pt x="268968" y="150258"/>
                </a:lnTo>
                <a:close/>
                <a:moveTo>
                  <a:pt x="158" y="0"/>
                </a:moveTo>
                <a:lnTo>
                  <a:pt x="158" y="157"/>
                </a:lnTo>
                <a:lnTo>
                  <a:pt x="0" y="157"/>
                </a:lnTo>
                <a:lnTo>
                  <a:pt x="0" y="156350"/>
                </a:lnTo>
                <a:lnTo>
                  <a:pt x="158" y="156350"/>
                </a:lnTo>
                <a:lnTo>
                  <a:pt x="158" y="156508"/>
                </a:lnTo>
                <a:lnTo>
                  <a:pt x="275059" y="156508"/>
                </a:lnTo>
                <a:lnTo>
                  <a:pt x="275059" y="156350"/>
                </a:lnTo>
                <a:lnTo>
                  <a:pt x="275215" y="156350"/>
                </a:lnTo>
                <a:lnTo>
                  <a:pt x="275215" y="155"/>
                </a:lnTo>
                <a:lnTo>
                  <a:pt x="275059" y="155"/>
                </a:lnTo>
                <a:lnTo>
                  <a:pt x="275059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2664150"/>
            <a:ext cx="39243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" type="subTitle"/>
          </p:nvPr>
        </p:nvSpPr>
        <p:spPr>
          <a:xfrm rot="-450">
            <a:off x="2278100" y="3712077"/>
            <a:ext cx="45879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AI method of communicating with an intelligent systems</a:t>
            </a:r>
            <a:endParaRPr sz="1500"/>
          </a:p>
        </p:txBody>
      </p:sp>
      <p:sp>
        <p:nvSpPr>
          <p:cNvPr id="137" name="Google Shape;137;p14"/>
          <p:cNvSpPr txBox="1"/>
          <p:nvPr>
            <p:ph idx="2" type="ctrTitle"/>
          </p:nvPr>
        </p:nvSpPr>
        <p:spPr>
          <a:xfrm>
            <a:off x="1068975" y="1393350"/>
            <a:ext cx="70062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900">
                <a:solidFill>
                  <a:schemeClr val="accent6"/>
                </a:solidFill>
              </a:rPr>
              <a:t>NATURAL LANGUAGE PROCESSING</a:t>
            </a:r>
            <a:endParaRPr sz="6700"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6689414" y="4056300"/>
            <a:ext cx="671512" cy="676986"/>
            <a:chOff x="6663889" y="3991400"/>
            <a:chExt cx="671512" cy="676986"/>
          </a:xfrm>
        </p:grpSpPr>
        <p:sp>
          <p:nvSpPr>
            <p:cNvPr id="139" name="Google Shape;139;p14"/>
            <p:cNvSpPr/>
            <p:nvPr/>
          </p:nvSpPr>
          <p:spPr>
            <a:xfrm>
              <a:off x="6663889" y="3991400"/>
              <a:ext cx="671512" cy="676986"/>
            </a:xfrm>
            <a:custGeom>
              <a:rect b="b" l="l" r="r" t="t"/>
              <a:pathLst>
                <a:path extrusionOk="0" h="22014" w="21836">
                  <a:moveTo>
                    <a:pt x="11141" y="1"/>
                  </a:moveTo>
                  <a:cubicBezTo>
                    <a:pt x="10655" y="1"/>
                    <a:pt x="10198" y="250"/>
                    <a:pt x="9737" y="409"/>
                  </a:cubicBezTo>
                  <a:cubicBezTo>
                    <a:pt x="8710" y="758"/>
                    <a:pt x="7734" y="783"/>
                    <a:pt x="6897" y="1572"/>
                  </a:cubicBezTo>
                  <a:cubicBezTo>
                    <a:pt x="6796" y="1670"/>
                    <a:pt x="6693" y="1779"/>
                    <a:pt x="6553" y="1810"/>
                  </a:cubicBezTo>
                  <a:cubicBezTo>
                    <a:pt x="6514" y="1819"/>
                    <a:pt x="6474" y="1822"/>
                    <a:pt x="6433" y="1822"/>
                  </a:cubicBezTo>
                  <a:cubicBezTo>
                    <a:pt x="6379" y="1822"/>
                    <a:pt x="6323" y="1817"/>
                    <a:pt x="6269" y="1815"/>
                  </a:cubicBezTo>
                  <a:cubicBezTo>
                    <a:pt x="6243" y="1814"/>
                    <a:pt x="6217" y="1813"/>
                    <a:pt x="6191" y="1813"/>
                  </a:cubicBezTo>
                  <a:cubicBezTo>
                    <a:pt x="5744" y="1813"/>
                    <a:pt x="5311" y="2015"/>
                    <a:pt x="4963" y="2295"/>
                  </a:cubicBezTo>
                  <a:cubicBezTo>
                    <a:pt x="4592" y="2596"/>
                    <a:pt x="4302" y="2979"/>
                    <a:pt x="4020" y="3358"/>
                  </a:cubicBezTo>
                  <a:cubicBezTo>
                    <a:pt x="3667" y="3130"/>
                    <a:pt x="3300" y="3026"/>
                    <a:pt x="2943" y="3026"/>
                  </a:cubicBezTo>
                  <a:cubicBezTo>
                    <a:pt x="2250" y="3026"/>
                    <a:pt x="1598" y="3417"/>
                    <a:pt x="1169" y="4050"/>
                  </a:cubicBezTo>
                  <a:lnTo>
                    <a:pt x="1164" y="4055"/>
                  </a:lnTo>
                  <a:cubicBezTo>
                    <a:pt x="918" y="4516"/>
                    <a:pt x="862" y="5065"/>
                    <a:pt x="1016" y="5559"/>
                  </a:cubicBezTo>
                  <a:cubicBezTo>
                    <a:pt x="1091" y="5810"/>
                    <a:pt x="1203" y="6173"/>
                    <a:pt x="1300" y="6477"/>
                  </a:cubicBezTo>
                  <a:cubicBezTo>
                    <a:pt x="1345" y="6616"/>
                    <a:pt x="1384" y="6742"/>
                    <a:pt x="1426" y="6859"/>
                  </a:cubicBezTo>
                  <a:cubicBezTo>
                    <a:pt x="1323" y="6920"/>
                    <a:pt x="1228" y="6990"/>
                    <a:pt x="1136" y="7068"/>
                  </a:cubicBezTo>
                  <a:cubicBezTo>
                    <a:pt x="904" y="7272"/>
                    <a:pt x="717" y="7529"/>
                    <a:pt x="603" y="7816"/>
                  </a:cubicBezTo>
                  <a:cubicBezTo>
                    <a:pt x="486" y="8109"/>
                    <a:pt x="435" y="8416"/>
                    <a:pt x="461" y="8723"/>
                  </a:cubicBezTo>
                  <a:cubicBezTo>
                    <a:pt x="424" y="8873"/>
                    <a:pt x="410" y="9021"/>
                    <a:pt x="416" y="9175"/>
                  </a:cubicBezTo>
                  <a:cubicBezTo>
                    <a:pt x="421" y="9529"/>
                    <a:pt x="519" y="9872"/>
                    <a:pt x="700" y="10173"/>
                  </a:cubicBezTo>
                  <a:lnTo>
                    <a:pt x="703" y="10179"/>
                  </a:lnTo>
                  <a:cubicBezTo>
                    <a:pt x="745" y="10249"/>
                    <a:pt x="793" y="10316"/>
                    <a:pt x="843" y="10383"/>
                  </a:cubicBezTo>
                  <a:cubicBezTo>
                    <a:pt x="812" y="10556"/>
                    <a:pt x="809" y="10737"/>
                    <a:pt x="826" y="10918"/>
                  </a:cubicBezTo>
                  <a:cubicBezTo>
                    <a:pt x="806" y="10941"/>
                    <a:pt x="781" y="10957"/>
                    <a:pt x="759" y="10980"/>
                  </a:cubicBezTo>
                  <a:cubicBezTo>
                    <a:pt x="614" y="11119"/>
                    <a:pt x="494" y="11275"/>
                    <a:pt x="396" y="11443"/>
                  </a:cubicBezTo>
                  <a:cubicBezTo>
                    <a:pt x="145" y="11775"/>
                    <a:pt x="0" y="12193"/>
                    <a:pt x="6" y="12639"/>
                  </a:cubicBezTo>
                  <a:cubicBezTo>
                    <a:pt x="11" y="12913"/>
                    <a:pt x="70" y="13184"/>
                    <a:pt x="179" y="13423"/>
                  </a:cubicBezTo>
                  <a:cubicBezTo>
                    <a:pt x="237" y="13596"/>
                    <a:pt x="321" y="13769"/>
                    <a:pt x="433" y="13928"/>
                  </a:cubicBezTo>
                  <a:lnTo>
                    <a:pt x="435" y="13931"/>
                  </a:lnTo>
                  <a:cubicBezTo>
                    <a:pt x="656" y="14246"/>
                    <a:pt x="946" y="14419"/>
                    <a:pt x="1256" y="14626"/>
                  </a:cubicBezTo>
                  <a:cubicBezTo>
                    <a:pt x="996" y="15086"/>
                    <a:pt x="1451" y="15641"/>
                    <a:pt x="1398" y="16163"/>
                  </a:cubicBezTo>
                  <a:cubicBezTo>
                    <a:pt x="1370" y="16422"/>
                    <a:pt x="1225" y="16646"/>
                    <a:pt x="1116" y="16883"/>
                  </a:cubicBezTo>
                  <a:cubicBezTo>
                    <a:pt x="773" y="17625"/>
                    <a:pt x="815" y="18532"/>
                    <a:pt x="1228" y="19240"/>
                  </a:cubicBezTo>
                  <a:cubicBezTo>
                    <a:pt x="1638" y="19943"/>
                    <a:pt x="2411" y="20429"/>
                    <a:pt x="3222" y="20498"/>
                  </a:cubicBezTo>
                  <a:cubicBezTo>
                    <a:pt x="3376" y="20512"/>
                    <a:pt x="3532" y="20509"/>
                    <a:pt x="3674" y="20571"/>
                  </a:cubicBezTo>
                  <a:cubicBezTo>
                    <a:pt x="3850" y="20646"/>
                    <a:pt x="3973" y="20802"/>
                    <a:pt x="4098" y="20942"/>
                  </a:cubicBezTo>
                  <a:cubicBezTo>
                    <a:pt x="4679" y="21575"/>
                    <a:pt x="5524" y="21963"/>
                    <a:pt x="6380" y="21994"/>
                  </a:cubicBezTo>
                  <a:cubicBezTo>
                    <a:pt x="6715" y="22007"/>
                    <a:pt x="7066" y="22013"/>
                    <a:pt x="7419" y="22013"/>
                  </a:cubicBezTo>
                  <a:cubicBezTo>
                    <a:pt x="7949" y="22013"/>
                    <a:pt x="8485" y="21999"/>
                    <a:pt x="8983" y="21974"/>
                  </a:cubicBezTo>
                  <a:cubicBezTo>
                    <a:pt x="9039" y="21971"/>
                    <a:pt x="9095" y="21966"/>
                    <a:pt x="9148" y="21960"/>
                  </a:cubicBezTo>
                  <a:cubicBezTo>
                    <a:pt x="9204" y="21957"/>
                    <a:pt x="9262" y="21952"/>
                    <a:pt x="9318" y="21946"/>
                  </a:cubicBezTo>
                  <a:cubicBezTo>
                    <a:pt x="9784" y="21888"/>
                    <a:pt x="10239" y="21740"/>
                    <a:pt x="10635" y="21483"/>
                  </a:cubicBezTo>
                  <a:cubicBezTo>
                    <a:pt x="10682" y="21450"/>
                    <a:pt x="10730" y="21419"/>
                    <a:pt x="10786" y="21416"/>
                  </a:cubicBezTo>
                  <a:cubicBezTo>
                    <a:pt x="10788" y="21416"/>
                    <a:pt x="10790" y="21416"/>
                    <a:pt x="10792" y="21416"/>
                  </a:cubicBezTo>
                  <a:cubicBezTo>
                    <a:pt x="10862" y="21416"/>
                    <a:pt x="10927" y="21459"/>
                    <a:pt x="10989" y="21503"/>
                  </a:cubicBezTo>
                  <a:cubicBezTo>
                    <a:pt x="11437" y="21815"/>
                    <a:pt x="12058" y="21959"/>
                    <a:pt x="12693" y="21959"/>
                  </a:cubicBezTo>
                  <a:cubicBezTo>
                    <a:pt x="13471" y="21959"/>
                    <a:pt x="14270" y="21742"/>
                    <a:pt x="14797" y="21352"/>
                  </a:cubicBezTo>
                  <a:cubicBezTo>
                    <a:pt x="15207" y="21051"/>
                    <a:pt x="15525" y="20652"/>
                    <a:pt x="15721" y="20205"/>
                  </a:cubicBezTo>
                  <a:cubicBezTo>
                    <a:pt x="15749" y="20141"/>
                    <a:pt x="15774" y="20080"/>
                    <a:pt x="15793" y="20013"/>
                  </a:cubicBezTo>
                  <a:cubicBezTo>
                    <a:pt x="16033" y="20010"/>
                    <a:pt x="16254" y="19968"/>
                    <a:pt x="16457" y="19898"/>
                  </a:cubicBezTo>
                  <a:cubicBezTo>
                    <a:pt x="16516" y="19904"/>
                    <a:pt x="16574" y="19904"/>
                    <a:pt x="16630" y="19904"/>
                  </a:cubicBezTo>
                  <a:cubicBezTo>
                    <a:pt x="16736" y="19904"/>
                    <a:pt x="16892" y="19896"/>
                    <a:pt x="17074" y="19857"/>
                  </a:cubicBezTo>
                  <a:lnTo>
                    <a:pt x="17090" y="19854"/>
                  </a:lnTo>
                  <a:cubicBezTo>
                    <a:pt x="17643" y="19723"/>
                    <a:pt x="18109" y="19357"/>
                    <a:pt x="18374" y="18863"/>
                  </a:cubicBezTo>
                  <a:cubicBezTo>
                    <a:pt x="18413" y="18855"/>
                    <a:pt x="18452" y="18844"/>
                    <a:pt x="18488" y="18836"/>
                  </a:cubicBezTo>
                  <a:cubicBezTo>
                    <a:pt x="18709" y="18908"/>
                    <a:pt x="18921" y="18947"/>
                    <a:pt x="19152" y="18947"/>
                  </a:cubicBezTo>
                  <a:cubicBezTo>
                    <a:pt x="20059" y="18947"/>
                    <a:pt x="20846" y="18336"/>
                    <a:pt x="21069" y="17457"/>
                  </a:cubicBezTo>
                  <a:lnTo>
                    <a:pt x="21074" y="17449"/>
                  </a:lnTo>
                  <a:cubicBezTo>
                    <a:pt x="21152" y="17134"/>
                    <a:pt x="21150" y="16799"/>
                    <a:pt x="21069" y="16484"/>
                  </a:cubicBezTo>
                  <a:cubicBezTo>
                    <a:pt x="21409" y="16102"/>
                    <a:pt x="21618" y="15599"/>
                    <a:pt x="21618" y="15047"/>
                  </a:cubicBezTo>
                  <a:cubicBezTo>
                    <a:pt x="21624" y="14640"/>
                    <a:pt x="21523" y="14258"/>
                    <a:pt x="21325" y="13923"/>
                  </a:cubicBezTo>
                  <a:lnTo>
                    <a:pt x="21311" y="13312"/>
                  </a:lnTo>
                  <a:lnTo>
                    <a:pt x="21217" y="13312"/>
                  </a:lnTo>
                  <a:cubicBezTo>
                    <a:pt x="21270" y="13203"/>
                    <a:pt x="21314" y="13091"/>
                    <a:pt x="21345" y="12980"/>
                  </a:cubicBezTo>
                  <a:cubicBezTo>
                    <a:pt x="21454" y="12732"/>
                    <a:pt x="21507" y="12461"/>
                    <a:pt x="21507" y="12185"/>
                  </a:cubicBezTo>
                  <a:cubicBezTo>
                    <a:pt x="21507" y="12109"/>
                    <a:pt x="21498" y="12031"/>
                    <a:pt x="21487" y="11959"/>
                  </a:cubicBezTo>
                  <a:cubicBezTo>
                    <a:pt x="21479" y="11708"/>
                    <a:pt x="21423" y="11462"/>
                    <a:pt x="21320" y="11233"/>
                  </a:cubicBezTo>
                  <a:cubicBezTo>
                    <a:pt x="21621" y="10687"/>
                    <a:pt x="21677" y="10048"/>
                    <a:pt x="21470" y="9454"/>
                  </a:cubicBezTo>
                  <a:cubicBezTo>
                    <a:pt x="21733" y="9035"/>
                    <a:pt x="21836" y="8525"/>
                    <a:pt x="21738" y="8031"/>
                  </a:cubicBezTo>
                  <a:lnTo>
                    <a:pt x="21738" y="8028"/>
                  </a:lnTo>
                  <a:cubicBezTo>
                    <a:pt x="21655" y="7598"/>
                    <a:pt x="21429" y="7211"/>
                    <a:pt x="21105" y="6926"/>
                  </a:cubicBezTo>
                  <a:cubicBezTo>
                    <a:pt x="21083" y="6893"/>
                    <a:pt x="21060" y="6859"/>
                    <a:pt x="21035" y="6826"/>
                  </a:cubicBezTo>
                  <a:lnTo>
                    <a:pt x="21027" y="6814"/>
                  </a:lnTo>
                  <a:cubicBezTo>
                    <a:pt x="20954" y="6717"/>
                    <a:pt x="20873" y="6630"/>
                    <a:pt x="20787" y="6549"/>
                  </a:cubicBezTo>
                  <a:cubicBezTo>
                    <a:pt x="20854" y="6424"/>
                    <a:pt x="20910" y="6296"/>
                    <a:pt x="20949" y="6162"/>
                  </a:cubicBezTo>
                  <a:cubicBezTo>
                    <a:pt x="21055" y="5919"/>
                    <a:pt x="21111" y="5646"/>
                    <a:pt x="21108" y="5364"/>
                  </a:cubicBezTo>
                  <a:cubicBezTo>
                    <a:pt x="21108" y="5280"/>
                    <a:pt x="21102" y="5199"/>
                    <a:pt x="21091" y="5118"/>
                  </a:cubicBezTo>
                  <a:cubicBezTo>
                    <a:pt x="21077" y="4756"/>
                    <a:pt x="20963" y="4398"/>
                    <a:pt x="20742" y="4083"/>
                  </a:cubicBezTo>
                  <a:lnTo>
                    <a:pt x="20740" y="4080"/>
                  </a:lnTo>
                  <a:cubicBezTo>
                    <a:pt x="20519" y="3765"/>
                    <a:pt x="20215" y="3525"/>
                    <a:pt x="19866" y="3386"/>
                  </a:cubicBezTo>
                  <a:cubicBezTo>
                    <a:pt x="19685" y="3277"/>
                    <a:pt x="19487" y="3199"/>
                    <a:pt x="19280" y="3154"/>
                  </a:cubicBezTo>
                  <a:cubicBezTo>
                    <a:pt x="19225" y="2951"/>
                    <a:pt x="19135" y="2744"/>
                    <a:pt x="18988" y="2543"/>
                  </a:cubicBezTo>
                  <a:lnTo>
                    <a:pt x="18985" y="2535"/>
                  </a:lnTo>
                  <a:cubicBezTo>
                    <a:pt x="18614" y="2019"/>
                    <a:pt x="18014" y="1712"/>
                    <a:pt x="17381" y="1712"/>
                  </a:cubicBezTo>
                  <a:cubicBezTo>
                    <a:pt x="16987" y="1712"/>
                    <a:pt x="16611" y="1829"/>
                    <a:pt x="16293" y="2041"/>
                  </a:cubicBezTo>
                  <a:cubicBezTo>
                    <a:pt x="16131" y="1718"/>
                    <a:pt x="15888" y="1439"/>
                    <a:pt x="15592" y="1235"/>
                  </a:cubicBezTo>
                  <a:cubicBezTo>
                    <a:pt x="15327" y="1054"/>
                    <a:pt x="15023" y="939"/>
                    <a:pt x="14708" y="895"/>
                  </a:cubicBezTo>
                  <a:cubicBezTo>
                    <a:pt x="14147" y="814"/>
                    <a:pt x="13542" y="769"/>
                    <a:pt x="12998" y="568"/>
                  </a:cubicBezTo>
                  <a:cubicBezTo>
                    <a:pt x="12644" y="440"/>
                    <a:pt x="12292" y="314"/>
                    <a:pt x="11941" y="186"/>
                  </a:cubicBezTo>
                  <a:cubicBezTo>
                    <a:pt x="11715" y="102"/>
                    <a:pt x="11483" y="21"/>
                    <a:pt x="11243" y="5"/>
                  </a:cubicBezTo>
                  <a:cubicBezTo>
                    <a:pt x="11209" y="2"/>
                    <a:pt x="11175" y="1"/>
                    <a:pt x="1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62543" y="4511917"/>
              <a:ext cx="34474" cy="23433"/>
            </a:xfrm>
            <a:custGeom>
              <a:rect b="b" l="l" r="r" t="t"/>
              <a:pathLst>
                <a:path extrusionOk="0" h="762" w="1121">
                  <a:moveTo>
                    <a:pt x="366" y="0"/>
                  </a:moveTo>
                  <a:cubicBezTo>
                    <a:pt x="338" y="0"/>
                    <a:pt x="308" y="10"/>
                    <a:pt x="277" y="32"/>
                  </a:cubicBezTo>
                  <a:cubicBezTo>
                    <a:pt x="0" y="227"/>
                    <a:pt x="332" y="646"/>
                    <a:pt x="332" y="646"/>
                  </a:cubicBezTo>
                  <a:cubicBezTo>
                    <a:pt x="403" y="728"/>
                    <a:pt x="480" y="762"/>
                    <a:pt x="556" y="762"/>
                  </a:cubicBezTo>
                  <a:cubicBezTo>
                    <a:pt x="846" y="762"/>
                    <a:pt x="1121" y="271"/>
                    <a:pt x="955" y="169"/>
                  </a:cubicBezTo>
                  <a:cubicBezTo>
                    <a:pt x="927" y="152"/>
                    <a:pt x="898" y="144"/>
                    <a:pt x="868" y="144"/>
                  </a:cubicBezTo>
                  <a:cubicBezTo>
                    <a:pt x="775" y="144"/>
                    <a:pt x="678" y="217"/>
                    <a:pt x="609" y="297"/>
                  </a:cubicBezTo>
                  <a:lnTo>
                    <a:pt x="609" y="297"/>
                  </a:lnTo>
                  <a:cubicBezTo>
                    <a:pt x="573" y="157"/>
                    <a:pt x="481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765557" y="4510656"/>
              <a:ext cx="29522" cy="25863"/>
            </a:xfrm>
            <a:custGeom>
              <a:rect b="b" l="l" r="r" t="t"/>
              <a:pathLst>
                <a:path extrusionOk="0" h="841" w="960">
                  <a:moveTo>
                    <a:pt x="488" y="433"/>
                  </a:moveTo>
                  <a:cubicBezTo>
                    <a:pt x="491" y="472"/>
                    <a:pt x="486" y="500"/>
                    <a:pt x="474" y="511"/>
                  </a:cubicBezTo>
                  <a:lnTo>
                    <a:pt x="460" y="511"/>
                  </a:lnTo>
                  <a:cubicBezTo>
                    <a:pt x="458" y="503"/>
                    <a:pt x="463" y="475"/>
                    <a:pt x="488" y="433"/>
                  </a:cubicBezTo>
                  <a:close/>
                  <a:moveTo>
                    <a:pt x="268" y="79"/>
                  </a:moveTo>
                  <a:cubicBezTo>
                    <a:pt x="352" y="79"/>
                    <a:pt x="430" y="199"/>
                    <a:pt x="466" y="324"/>
                  </a:cubicBezTo>
                  <a:cubicBezTo>
                    <a:pt x="419" y="388"/>
                    <a:pt x="368" y="472"/>
                    <a:pt x="382" y="528"/>
                  </a:cubicBezTo>
                  <a:cubicBezTo>
                    <a:pt x="391" y="547"/>
                    <a:pt x="399" y="564"/>
                    <a:pt x="421" y="575"/>
                  </a:cubicBezTo>
                  <a:cubicBezTo>
                    <a:pt x="438" y="584"/>
                    <a:pt x="458" y="589"/>
                    <a:pt x="474" y="589"/>
                  </a:cubicBezTo>
                  <a:cubicBezTo>
                    <a:pt x="502" y="589"/>
                    <a:pt x="522" y="578"/>
                    <a:pt x="539" y="558"/>
                  </a:cubicBezTo>
                  <a:cubicBezTo>
                    <a:pt x="580" y="505"/>
                    <a:pt x="566" y="402"/>
                    <a:pt x="552" y="346"/>
                  </a:cubicBezTo>
                  <a:cubicBezTo>
                    <a:pt x="613" y="284"/>
                    <a:pt x="701" y="224"/>
                    <a:pt x="776" y="224"/>
                  </a:cubicBezTo>
                  <a:cubicBezTo>
                    <a:pt x="798" y="224"/>
                    <a:pt x="818" y="229"/>
                    <a:pt x="837" y="240"/>
                  </a:cubicBezTo>
                  <a:cubicBezTo>
                    <a:pt x="884" y="268"/>
                    <a:pt x="868" y="352"/>
                    <a:pt x="857" y="388"/>
                  </a:cubicBezTo>
                  <a:cubicBezTo>
                    <a:pt x="812" y="545"/>
                    <a:pt x="639" y="765"/>
                    <a:pt x="458" y="765"/>
                  </a:cubicBezTo>
                  <a:cubicBezTo>
                    <a:pt x="388" y="765"/>
                    <a:pt x="321" y="729"/>
                    <a:pt x="265" y="662"/>
                  </a:cubicBezTo>
                  <a:cubicBezTo>
                    <a:pt x="265" y="659"/>
                    <a:pt x="84" y="433"/>
                    <a:pt x="112" y="249"/>
                  </a:cubicBezTo>
                  <a:cubicBezTo>
                    <a:pt x="123" y="185"/>
                    <a:pt x="151" y="140"/>
                    <a:pt x="201" y="101"/>
                  </a:cubicBezTo>
                  <a:cubicBezTo>
                    <a:pt x="223" y="87"/>
                    <a:pt x="248" y="79"/>
                    <a:pt x="268" y="79"/>
                  </a:cubicBezTo>
                  <a:close/>
                  <a:moveTo>
                    <a:pt x="268" y="1"/>
                  </a:moveTo>
                  <a:cubicBezTo>
                    <a:pt x="226" y="1"/>
                    <a:pt x="193" y="12"/>
                    <a:pt x="154" y="40"/>
                  </a:cubicBezTo>
                  <a:cubicBezTo>
                    <a:pt x="84" y="93"/>
                    <a:pt x="42" y="157"/>
                    <a:pt x="31" y="238"/>
                  </a:cubicBezTo>
                  <a:cubicBezTo>
                    <a:pt x="0" y="455"/>
                    <a:pt x="193" y="698"/>
                    <a:pt x="201" y="712"/>
                  </a:cubicBezTo>
                  <a:cubicBezTo>
                    <a:pt x="276" y="798"/>
                    <a:pt x="360" y="840"/>
                    <a:pt x="452" y="840"/>
                  </a:cubicBezTo>
                  <a:cubicBezTo>
                    <a:pt x="684" y="840"/>
                    <a:pt x="882" y="586"/>
                    <a:pt x="932" y="413"/>
                  </a:cubicBezTo>
                  <a:cubicBezTo>
                    <a:pt x="960" y="302"/>
                    <a:pt x="940" y="218"/>
                    <a:pt x="876" y="176"/>
                  </a:cubicBezTo>
                  <a:cubicBezTo>
                    <a:pt x="840" y="154"/>
                    <a:pt x="806" y="143"/>
                    <a:pt x="767" y="143"/>
                  </a:cubicBezTo>
                  <a:cubicBezTo>
                    <a:pt x="670" y="143"/>
                    <a:pt x="583" y="207"/>
                    <a:pt x="527" y="260"/>
                  </a:cubicBezTo>
                  <a:cubicBezTo>
                    <a:pt x="477" y="123"/>
                    <a:pt x="388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750888" y="4539194"/>
              <a:ext cx="31214" cy="23741"/>
            </a:xfrm>
            <a:custGeom>
              <a:rect b="b" l="l" r="r" t="t"/>
              <a:pathLst>
                <a:path extrusionOk="0" h="772" w="1015">
                  <a:moveTo>
                    <a:pt x="600" y="0"/>
                  </a:moveTo>
                  <a:cubicBezTo>
                    <a:pt x="574" y="0"/>
                    <a:pt x="546" y="3"/>
                    <a:pt x="516" y="10"/>
                  </a:cubicBezTo>
                  <a:cubicBezTo>
                    <a:pt x="516" y="10"/>
                    <a:pt x="0" y="144"/>
                    <a:pt x="100" y="467"/>
                  </a:cubicBezTo>
                  <a:cubicBezTo>
                    <a:pt x="125" y="546"/>
                    <a:pt x="181" y="577"/>
                    <a:pt x="248" y="577"/>
                  </a:cubicBezTo>
                  <a:cubicBezTo>
                    <a:pt x="336" y="577"/>
                    <a:pt x="443" y="524"/>
                    <a:pt x="524" y="461"/>
                  </a:cubicBezTo>
                  <a:lnTo>
                    <a:pt x="524" y="461"/>
                  </a:lnTo>
                  <a:cubicBezTo>
                    <a:pt x="532" y="599"/>
                    <a:pt x="588" y="758"/>
                    <a:pt x="720" y="772"/>
                  </a:cubicBezTo>
                  <a:cubicBezTo>
                    <a:pt x="722" y="772"/>
                    <a:pt x="725" y="772"/>
                    <a:pt x="728" y="772"/>
                  </a:cubicBezTo>
                  <a:cubicBezTo>
                    <a:pt x="952" y="772"/>
                    <a:pt x="1014" y="0"/>
                    <a:pt x="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751903" y="4537903"/>
              <a:ext cx="28846" cy="26232"/>
            </a:xfrm>
            <a:custGeom>
              <a:rect b="b" l="l" r="r" t="t"/>
              <a:pathLst>
                <a:path extrusionOk="0" h="853" w="938">
                  <a:moveTo>
                    <a:pt x="547" y="331"/>
                  </a:moveTo>
                  <a:cubicBezTo>
                    <a:pt x="561" y="331"/>
                    <a:pt x="570" y="339"/>
                    <a:pt x="567" y="339"/>
                  </a:cubicBezTo>
                  <a:cubicBezTo>
                    <a:pt x="570" y="350"/>
                    <a:pt x="558" y="373"/>
                    <a:pt x="528" y="409"/>
                  </a:cubicBezTo>
                  <a:cubicBezTo>
                    <a:pt x="533" y="364"/>
                    <a:pt x="545" y="336"/>
                    <a:pt x="547" y="331"/>
                  </a:cubicBezTo>
                  <a:close/>
                  <a:moveTo>
                    <a:pt x="561" y="82"/>
                  </a:moveTo>
                  <a:cubicBezTo>
                    <a:pt x="651" y="82"/>
                    <a:pt x="721" y="124"/>
                    <a:pt x="768" y="205"/>
                  </a:cubicBezTo>
                  <a:cubicBezTo>
                    <a:pt x="851" y="353"/>
                    <a:pt x="837" y="593"/>
                    <a:pt x="771" y="713"/>
                  </a:cubicBezTo>
                  <a:cubicBezTo>
                    <a:pt x="757" y="741"/>
                    <a:pt x="729" y="774"/>
                    <a:pt x="695" y="774"/>
                  </a:cubicBezTo>
                  <a:lnTo>
                    <a:pt x="687" y="774"/>
                  </a:lnTo>
                  <a:cubicBezTo>
                    <a:pt x="586" y="763"/>
                    <a:pt x="539" y="635"/>
                    <a:pt x="528" y="521"/>
                  </a:cubicBezTo>
                  <a:cubicBezTo>
                    <a:pt x="581" y="476"/>
                    <a:pt x="665" y="395"/>
                    <a:pt x="639" y="323"/>
                  </a:cubicBezTo>
                  <a:cubicBezTo>
                    <a:pt x="634" y="300"/>
                    <a:pt x="617" y="267"/>
                    <a:pt x="558" y="256"/>
                  </a:cubicBezTo>
                  <a:cubicBezTo>
                    <a:pt x="556" y="253"/>
                    <a:pt x="547" y="253"/>
                    <a:pt x="545" y="253"/>
                  </a:cubicBezTo>
                  <a:cubicBezTo>
                    <a:pt x="531" y="253"/>
                    <a:pt x="514" y="256"/>
                    <a:pt x="492" y="275"/>
                  </a:cubicBezTo>
                  <a:cubicBezTo>
                    <a:pt x="455" y="317"/>
                    <a:pt x="439" y="406"/>
                    <a:pt x="444" y="482"/>
                  </a:cubicBezTo>
                  <a:cubicBezTo>
                    <a:pt x="360" y="546"/>
                    <a:pt x="271" y="579"/>
                    <a:pt x="207" y="579"/>
                  </a:cubicBezTo>
                  <a:cubicBezTo>
                    <a:pt x="146" y="579"/>
                    <a:pt x="112" y="554"/>
                    <a:pt x="95" y="498"/>
                  </a:cubicBezTo>
                  <a:cubicBezTo>
                    <a:pt x="76" y="437"/>
                    <a:pt x="81" y="381"/>
                    <a:pt x="112" y="328"/>
                  </a:cubicBezTo>
                  <a:cubicBezTo>
                    <a:pt x="201" y="163"/>
                    <a:pt x="480" y="91"/>
                    <a:pt x="486" y="91"/>
                  </a:cubicBezTo>
                  <a:cubicBezTo>
                    <a:pt x="512" y="85"/>
                    <a:pt x="537" y="82"/>
                    <a:pt x="561" y="82"/>
                  </a:cubicBezTo>
                  <a:close/>
                  <a:moveTo>
                    <a:pt x="560" y="1"/>
                  </a:moveTo>
                  <a:cubicBezTo>
                    <a:pt x="532" y="1"/>
                    <a:pt x="501" y="4"/>
                    <a:pt x="469" y="10"/>
                  </a:cubicBezTo>
                  <a:cubicBezTo>
                    <a:pt x="455" y="16"/>
                    <a:pt x="154" y="94"/>
                    <a:pt x="45" y="286"/>
                  </a:cubicBezTo>
                  <a:cubicBezTo>
                    <a:pt x="9" y="359"/>
                    <a:pt x="1" y="440"/>
                    <a:pt x="26" y="521"/>
                  </a:cubicBezTo>
                  <a:cubicBezTo>
                    <a:pt x="54" y="607"/>
                    <a:pt x="120" y="657"/>
                    <a:pt x="210" y="657"/>
                  </a:cubicBezTo>
                  <a:cubicBezTo>
                    <a:pt x="282" y="657"/>
                    <a:pt x="372" y="624"/>
                    <a:pt x="455" y="574"/>
                  </a:cubicBezTo>
                  <a:cubicBezTo>
                    <a:pt x="478" y="708"/>
                    <a:pt x="545" y="839"/>
                    <a:pt x="681" y="853"/>
                  </a:cubicBezTo>
                  <a:lnTo>
                    <a:pt x="695" y="853"/>
                  </a:lnTo>
                  <a:cubicBezTo>
                    <a:pt x="737" y="853"/>
                    <a:pt x="793" y="833"/>
                    <a:pt x="840" y="744"/>
                  </a:cubicBezTo>
                  <a:cubicBezTo>
                    <a:pt x="921" y="604"/>
                    <a:pt x="938" y="336"/>
                    <a:pt x="837" y="161"/>
                  </a:cubicBezTo>
                  <a:cubicBezTo>
                    <a:pt x="777" y="57"/>
                    <a:pt x="683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779457" y="4535596"/>
              <a:ext cx="28938" cy="21342"/>
            </a:xfrm>
            <a:custGeom>
              <a:rect b="b" l="l" r="r" t="t"/>
              <a:pathLst>
                <a:path extrusionOk="0" h="694" w="941">
                  <a:moveTo>
                    <a:pt x="398" y="0"/>
                  </a:moveTo>
                  <a:cubicBezTo>
                    <a:pt x="251" y="0"/>
                    <a:pt x="126" y="91"/>
                    <a:pt x="126" y="91"/>
                  </a:cubicBezTo>
                  <a:cubicBezTo>
                    <a:pt x="47" y="135"/>
                    <a:pt x="0" y="370"/>
                    <a:pt x="181" y="565"/>
                  </a:cubicBezTo>
                  <a:cubicBezTo>
                    <a:pt x="266" y="657"/>
                    <a:pt x="378" y="693"/>
                    <a:pt x="487" y="693"/>
                  </a:cubicBezTo>
                  <a:cubicBezTo>
                    <a:pt x="607" y="693"/>
                    <a:pt x="725" y="649"/>
                    <a:pt x="801" y="584"/>
                  </a:cubicBezTo>
                  <a:cubicBezTo>
                    <a:pt x="940" y="462"/>
                    <a:pt x="795" y="216"/>
                    <a:pt x="586" y="60"/>
                  </a:cubicBezTo>
                  <a:cubicBezTo>
                    <a:pt x="525" y="16"/>
                    <a:pt x="459" y="0"/>
                    <a:pt x="398" y="0"/>
                  </a:cubicBezTo>
                  <a:close/>
                </a:path>
              </a:pathLst>
            </a:custGeom>
            <a:solidFill>
              <a:srgbClr val="F6D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783147" y="4535627"/>
              <a:ext cx="8088" cy="14853"/>
            </a:xfrm>
            <a:custGeom>
              <a:rect b="b" l="l" r="r" t="t"/>
              <a:pathLst>
                <a:path extrusionOk="0" h="483" w="263">
                  <a:moveTo>
                    <a:pt x="262" y="0"/>
                  </a:moveTo>
                  <a:lnTo>
                    <a:pt x="0" y="483"/>
                  </a:lnTo>
                  <a:cubicBezTo>
                    <a:pt x="73" y="438"/>
                    <a:pt x="262" y="1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781579" y="4534397"/>
              <a:ext cx="10948" cy="17314"/>
            </a:xfrm>
            <a:custGeom>
              <a:rect b="b" l="l" r="r" t="t"/>
              <a:pathLst>
                <a:path extrusionOk="0" h="563" w="356">
                  <a:moveTo>
                    <a:pt x="310" y="1"/>
                  </a:moveTo>
                  <a:cubicBezTo>
                    <a:pt x="295" y="1"/>
                    <a:pt x="282" y="9"/>
                    <a:pt x="274" y="24"/>
                  </a:cubicBezTo>
                  <a:cubicBezTo>
                    <a:pt x="182" y="230"/>
                    <a:pt x="65" y="464"/>
                    <a:pt x="26" y="487"/>
                  </a:cubicBezTo>
                  <a:cubicBezTo>
                    <a:pt x="6" y="498"/>
                    <a:pt x="1" y="523"/>
                    <a:pt x="12" y="540"/>
                  </a:cubicBezTo>
                  <a:cubicBezTo>
                    <a:pt x="20" y="554"/>
                    <a:pt x="34" y="562"/>
                    <a:pt x="48" y="562"/>
                  </a:cubicBezTo>
                  <a:cubicBezTo>
                    <a:pt x="57" y="562"/>
                    <a:pt x="65" y="562"/>
                    <a:pt x="68" y="554"/>
                  </a:cubicBezTo>
                  <a:cubicBezTo>
                    <a:pt x="149" y="509"/>
                    <a:pt x="302" y="160"/>
                    <a:pt x="347" y="54"/>
                  </a:cubicBezTo>
                  <a:cubicBezTo>
                    <a:pt x="355" y="35"/>
                    <a:pt x="347" y="12"/>
                    <a:pt x="327" y="4"/>
                  </a:cubicBezTo>
                  <a:cubicBezTo>
                    <a:pt x="321" y="2"/>
                    <a:pt x="316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787760" y="4538118"/>
              <a:ext cx="10148" cy="17191"/>
            </a:xfrm>
            <a:custGeom>
              <a:rect b="b" l="l" r="r" t="t"/>
              <a:pathLst>
                <a:path extrusionOk="0" h="559" w="330">
                  <a:moveTo>
                    <a:pt x="330" y="0"/>
                  </a:moveTo>
                  <a:lnTo>
                    <a:pt x="1" y="558"/>
                  </a:lnTo>
                  <a:cubicBezTo>
                    <a:pt x="98" y="502"/>
                    <a:pt x="330" y="1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786315" y="4536980"/>
              <a:ext cx="12885" cy="19620"/>
            </a:xfrm>
            <a:custGeom>
              <a:rect b="b" l="l" r="r" t="t"/>
              <a:pathLst>
                <a:path extrusionOk="0" h="638" w="419">
                  <a:moveTo>
                    <a:pt x="375" y="1"/>
                  </a:moveTo>
                  <a:cubicBezTo>
                    <a:pt x="361" y="1"/>
                    <a:pt x="347" y="9"/>
                    <a:pt x="341" y="23"/>
                  </a:cubicBezTo>
                  <a:cubicBezTo>
                    <a:pt x="246" y="230"/>
                    <a:pt x="84" y="528"/>
                    <a:pt x="25" y="565"/>
                  </a:cubicBezTo>
                  <a:cubicBezTo>
                    <a:pt x="6" y="576"/>
                    <a:pt x="0" y="595"/>
                    <a:pt x="11" y="618"/>
                  </a:cubicBezTo>
                  <a:cubicBezTo>
                    <a:pt x="20" y="631"/>
                    <a:pt x="34" y="637"/>
                    <a:pt x="48" y="637"/>
                  </a:cubicBezTo>
                  <a:cubicBezTo>
                    <a:pt x="53" y="637"/>
                    <a:pt x="62" y="634"/>
                    <a:pt x="67" y="631"/>
                  </a:cubicBezTo>
                  <a:cubicBezTo>
                    <a:pt x="168" y="570"/>
                    <a:pt x="371" y="138"/>
                    <a:pt x="413" y="54"/>
                  </a:cubicBezTo>
                  <a:cubicBezTo>
                    <a:pt x="419" y="34"/>
                    <a:pt x="413" y="12"/>
                    <a:pt x="391" y="4"/>
                  </a:cubicBezTo>
                  <a:cubicBezTo>
                    <a:pt x="386" y="2"/>
                    <a:pt x="380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759714" y="4519236"/>
              <a:ext cx="9195" cy="13746"/>
            </a:xfrm>
            <a:custGeom>
              <a:rect b="b" l="l" r="r" t="t"/>
              <a:pathLst>
                <a:path extrusionOk="0" h="447" w="299">
                  <a:moveTo>
                    <a:pt x="23" y="1"/>
                  </a:moveTo>
                  <a:cubicBezTo>
                    <a:pt x="0" y="333"/>
                    <a:pt x="299" y="447"/>
                    <a:pt x="299" y="447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758607" y="4517852"/>
              <a:ext cx="11778" cy="16330"/>
            </a:xfrm>
            <a:custGeom>
              <a:rect b="b" l="l" r="r" t="t"/>
              <a:pathLst>
                <a:path extrusionOk="0" h="531" w="383">
                  <a:moveTo>
                    <a:pt x="62" y="1"/>
                  </a:moveTo>
                  <a:cubicBezTo>
                    <a:pt x="42" y="1"/>
                    <a:pt x="22" y="18"/>
                    <a:pt x="20" y="40"/>
                  </a:cubicBezTo>
                  <a:cubicBezTo>
                    <a:pt x="0" y="397"/>
                    <a:pt x="315" y="523"/>
                    <a:pt x="321" y="528"/>
                  </a:cubicBezTo>
                  <a:cubicBezTo>
                    <a:pt x="324" y="531"/>
                    <a:pt x="327" y="531"/>
                    <a:pt x="335" y="531"/>
                  </a:cubicBezTo>
                  <a:cubicBezTo>
                    <a:pt x="352" y="531"/>
                    <a:pt x="366" y="520"/>
                    <a:pt x="377" y="503"/>
                  </a:cubicBezTo>
                  <a:cubicBezTo>
                    <a:pt x="382" y="481"/>
                    <a:pt x="371" y="458"/>
                    <a:pt x="352" y="450"/>
                  </a:cubicBezTo>
                  <a:cubicBezTo>
                    <a:pt x="349" y="450"/>
                    <a:pt x="84" y="341"/>
                    <a:pt x="101" y="43"/>
                  </a:cubicBezTo>
                  <a:cubicBezTo>
                    <a:pt x="101" y="20"/>
                    <a:pt x="84" y="4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793849" y="4543346"/>
              <a:ext cx="7934" cy="13593"/>
            </a:xfrm>
            <a:custGeom>
              <a:rect b="b" l="l" r="r" t="t"/>
              <a:pathLst>
                <a:path extrusionOk="0" h="442" w="258">
                  <a:moveTo>
                    <a:pt x="257" y="0"/>
                  </a:moveTo>
                  <a:lnTo>
                    <a:pt x="1" y="441"/>
                  </a:lnTo>
                  <a:cubicBezTo>
                    <a:pt x="115" y="383"/>
                    <a:pt x="257" y="1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792496" y="4542239"/>
              <a:ext cx="10671" cy="15991"/>
            </a:xfrm>
            <a:custGeom>
              <a:rect b="b" l="l" r="r" t="t"/>
              <a:pathLst>
                <a:path extrusionOk="0" h="520" w="347">
                  <a:moveTo>
                    <a:pt x="303" y="0"/>
                  </a:moveTo>
                  <a:cubicBezTo>
                    <a:pt x="288" y="0"/>
                    <a:pt x="272" y="11"/>
                    <a:pt x="268" y="28"/>
                  </a:cubicBezTo>
                  <a:cubicBezTo>
                    <a:pt x="215" y="168"/>
                    <a:pt x="103" y="407"/>
                    <a:pt x="28" y="447"/>
                  </a:cubicBezTo>
                  <a:cubicBezTo>
                    <a:pt x="6" y="455"/>
                    <a:pt x="0" y="477"/>
                    <a:pt x="8" y="497"/>
                  </a:cubicBezTo>
                  <a:cubicBezTo>
                    <a:pt x="17" y="511"/>
                    <a:pt x="31" y="519"/>
                    <a:pt x="45" y="519"/>
                  </a:cubicBezTo>
                  <a:cubicBezTo>
                    <a:pt x="48" y="519"/>
                    <a:pt x="56" y="516"/>
                    <a:pt x="61" y="516"/>
                  </a:cubicBezTo>
                  <a:cubicBezTo>
                    <a:pt x="190" y="449"/>
                    <a:pt x="324" y="92"/>
                    <a:pt x="340" y="50"/>
                  </a:cubicBezTo>
                  <a:cubicBezTo>
                    <a:pt x="346" y="34"/>
                    <a:pt x="338" y="9"/>
                    <a:pt x="315" y="3"/>
                  </a:cubicBezTo>
                  <a:cubicBezTo>
                    <a:pt x="312" y="1"/>
                    <a:pt x="30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751564" y="4533321"/>
              <a:ext cx="16668" cy="3352"/>
            </a:xfrm>
            <a:custGeom>
              <a:rect b="b" l="l" r="r" t="t"/>
              <a:pathLst>
                <a:path extrusionOk="0" h="109" w="542">
                  <a:moveTo>
                    <a:pt x="278" y="0"/>
                  </a:moveTo>
                  <a:cubicBezTo>
                    <a:pt x="101" y="0"/>
                    <a:pt x="0" y="109"/>
                    <a:pt x="0" y="109"/>
                  </a:cubicBezTo>
                  <a:lnTo>
                    <a:pt x="542" y="75"/>
                  </a:lnTo>
                  <a:cubicBezTo>
                    <a:pt x="441" y="20"/>
                    <a:pt x="35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750180" y="4532214"/>
              <a:ext cx="19251" cy="5751"/>
            </a:xfrm>
            <a:custGeom>
              <a:rect b="b" l="l" r="r" t="t"/>
              <a:pathLst>
                <a:path extrusionOk="0" h="187" w="626">
                  <a:moveTo>
                    <a:pt x="318" y="0"/>
                  </a:moveTo>
                  <a:cubicBezTo>
                    <a:pt x="128" y="0"/>
                    <a:pt x="17" y="118"/>
                    <a:pt x="15" y="120"/>
                  </a:cubicBezTo>
                  <a:cubicBezTo>
                    <a:pt x="1" y="136"/>
                    <a:pt x="1" y="162"/>
                    <a:pt x="17" y="176"/>
                  </a:cubicBezTo>
                  <a:cubicBezTo>
                    <a:pt x="26" y="181"/>
                    <a:pt x="37" y="187"/>
                    <a:pt x="45" y="187"/>
                  </a:cubicBezTo>
                  <a:cubicBezTo>
                    <a:pt x="57" y="187"/>
                    <a:pt x="68" y="181"/>
                    <a:pt x="70" y="173"/>
                  </a:cubicBezTo>
                  <a:cubicBezTo>
                    <a:pt x="76" y="165"/>
                    <a:pt x="161" y="76"/>
                    <a:pt x="313" y="76"/>
                  </a:cubicBezTo>
                  <a:cubicBezTo>
                    <a:pt x="382" y="76"/>
                    <a:pt x="465" y="94"/>
                    <a:pt x="561" y="148"/>
                  </a:cubicBezTo>
                  <a:cubicBezTo>
                    <a:pt x="568" y="151"/>
                    <a:pt x="575" y="153"/>
                    <a:pt x="582" y="153"/>
                  </a:cubicBezTo>
                  <a:cubicBezTo>
                    <a:pt x="595" y="153"/>
                    <a:pt x="607" y="147"/>
                    <a:pt x="614" y="134"/>
                  </a:cubicBezTo>
                  <a:cubicBezTo>
                    <a:pt x="626" y="117"/>
                    <a:pt x="623" y="92"/>
                    <a:pt x="601" y="81"/>
                  </a:cubicBezTo>
                  <a:cubicBezTo>
                    <a:pt x="494" y="21"/>
                    <a:pt x="39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071944" y="4102017"/>
              <a:ext cx="34750" cy="22757"/>
            </a:xfrm>
            <a:custGeom>
              <a:rect b="b" l="l" r="r" t="t"/>
              <a:pathLst>
                <a:path extrusionOk="0" h="740" w="1130">
                  <a:moveTo>
                    <a:pt x="544" y="1"/>
                  </a:moveTo>
                  <a:cubicBezTo>
                    <a:pt x="239" y="1"/>
                    <a:pt x="1" y="555"/>
                    <a:pt x="184" y="640"/>
                  </a:cubicBezTo>
                  <a:cubicBezTo>
                    <a:pt x="207" y="651"/>
                    <a:pt x="231" y="656"/>
                    <a:pt x="255" y="656"/>
                  </a:cubicBezTo>
                  <a:cubicBezTo>
                    <a:pt x="355" y="656"/>
                    <a:pt x="453" y="567"/>
                    <a:pt x="517" y="473"/>
                  </a:cubicBezTo>
                  <a:lnTo>
                    <a:pt x="517" y="473"/>
                  </a:lnTo>
                  <a:cubicBezTo>
                    <a:pt x="566" y="602"/>
                    <a:pt x="666" y="739"/>
                    <a:pt x="774" y="739"/>
                  </a:cubicBezTo>
                  <a:cubicBezTo>
                    <a:pt x="808" y="739"/>
                    <a:pt x="842" y="726"/>
                    <a:pt x="875" y="695"/>
                  </a:cubicBezTo>
                  <a:cubicBezTo>
                    <a:pt x="1129" y="472"/>
                    <a:pt x="753" y="93"/>
                    <a:pt x="753" y="93"/>
                  </a:cubicBezTo>
                  <a:cubicBezTo>
                    <a:pt x="683" y="28"/>
                    <a:pt x="612" y="1"/>
                    <a:pt x="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073881" y="4100664"/>
              <a:ext cx="29215" cy="25340"/>
            </a:xfrm>
            <a:custGeom>
              <a:rect b="b" l="l" r="r" t="t"/>
              <a:pathLst>
                <a:path extrusionOk="0" h="824" w="950">
                  <a:moveTo>
                    <a:pt x="467" y="335"/>
                  </a:moveTo>
                  <a:cubicBezTo>
                    <a:pt x="468" y="335"/>
                    <a:pt x="473" y="337"/>
                    <a:pt x="476" y="337"/>
                  </a:cubicBezTo>
                  <a:cubicBezTo>
                    <a:pt x="478" y="337"/>
                    <a:pt x="480" y="337"/>
                    <a:pt x="480" y="335"/>
                  </a:cubicBezTo>
                  <a:lnTo>
                    <a:pt x="480" y="335"/>
                  </a:lnTo>
                  <a:cubicBezTo>
                    <a:pt x="483" y="343"/>
                    <a:pt x="480" y="371"/>
                    <a:pt x="461" y="416"/>
                  </a:cubicBezTo>
                  <a:cubicBezTo>
                    <a:pt x="453" y="374"/>
                    <a:pt x="455" y="346"/>
                    <a:pt x="467" y="335"/>
                  </a:cubicBezTo>
                  <a:close/>
                  <a:moveTo>
                    <a:pt x="480" y="87"/>
                  </a:moveTo>
                  <a:cubicBezTo>
                    <a:pt x="539" y="87"/>
                    <a:pt x="603" y="115"/>
                    <a:pt x="659" y="168"/>
                  </a:cubicBezTo>
                  <a:cubicBezTo>
                    <a:pt x="662" y="168"/>
                    <a:pt x="865" y="377"/>
                    <a:pt x="857" y="561"/>
                  </a:cubicBezTo>
                  <a:cubicBezTo>
                    <a:pt x="857" y="622"/>
                    <a:pt x="832" y="675"/>
                    <a:pt x="785" y="717"/>
                  </a:cubicBezTo>
                  <a:cubicBezTo>
                    <a:pt x="759" y="737"/>
                    <a:pt x="734" y="748"/>
                    <a:pt x="712" y="748"/>
                  </a:cubicBezTo>
                  <a:cubicBezTo>
                    <a:pt x="631" y="748"/>
                    <a:pt x="545" y="639"/>
                    <a:pt x="494" y="525"/>
                  </a:cubicBezTo>
                  <a:cubicBezTo>
                    <a:pt x="536" y="455"/>
                    <a:pt x="573" y="368"/>
                    <a:pt x="553" y="315"/>
                  </a:cubicBezTo>
                  <a:cubicBezTo>
                    <a:pt x="547" y="293"/>
                    <a:pt x="533" y="276"/>
                    <a:pt x="511" y="268"/>
                  </a:cubicBezTo>
                  <a:cubicBezTo>
                    <a:pt x="496" y="263"/>
                    <a:pt x="482" y="260"/>
                    <a:pt x="469" y="260"/>
                  </a:cubicBezTo>
                  <a:cubicBezTo>
                    <a:pt x="439" y="260"/>
                    <a:pt x="414" y="273"/>
                    <a:pt x="397" y="296"/>
                  </a:cubicBezTo>
                  <a:cubicBezTo>
                    <a:pt x="358" y="357"/>
                    <a:pt x="383" y="461"/>
                    <a:pt x="405" y="516"/>
                  </a:cubicBezTo>
                  <a:cubicBezTo>
                    <a:pt x="350" y="592"/>
                    <a:pt x="265" y="664"/>
                    <a:pt x="185" y="664"/>
                  </a:cubicBezTo>
                  <a:cubicBezTo>
                    <a:pt x="168" y="664"/>
                    <a:pt x="151" y="660"/>
                    <a:pt x="135" y="653"/>
                  </a:cubicBezTo>
                  <a:cubicBezTo>
                    <a:pt x="98" y="631"/>
                    <a:pt x="84" y="569"/>
                    <a:pt x="104" y="486"/>
                  </a:cubicBezTo>
                  <a:cubicBezTo>
                    <a:pt x="146" y="296"/>
                    <a:pt x="313" y="87"/>
                    <a:pt x="480" y="87"/>
                  </a:cubicBezTo>
                  <a:close/>
                  <a:moveTo>
                    <a:pt x="483" y="0"/>
                  </a:moveTo>
                  <a:cubicBezTo>
                    <a:pt x="254" y="0"/>
                    <a:pt x="73" y="268"/>
                    <a:pt x="31" y="461"/>
                  </a:cubicBezTo>
                  <a:cubicBezTo>
                    <a:pt x="1" y="586"/>
                    <a:pt x="29" y="681"/>
                    <a:pt x="104" y="717"/>
                  </a:cubicBezTo>
                  <a:cubicBezTo>
                    <a:pt x="131" y="729"/>
                    <a:pt x="160" y="735"/>
                    <a:pt x="189" y="735"/>
                  </a:cubicBezTo>
                  <a:cubicBezTo>
                    <a:pt x="274" y="735"/>
                    <a:pt x="365" y="686"/>
                    <a:pt x="441" y="594"/>
                  </a:cubicBezTo>
                  <a:cubicBezTo>
                    <a:pt x="506" y="717"/>
                    <a:pt x="603" y="823"/>
                    <a:pt x="712" y="823"/>
                  </a:cubicBezTo>
                  <a:cubicBezTo>
                    <a:pt x="754" y="823"/>
                    <a:pt x="799" y="806"/>
                    <a:pt x="840" y="767"/>
                  </a:cubicBezTo>
                  <a:cubicBezTo>
                    <a:pt x="902" y="712"/>
                    <a:pt x="938" y="639"/>
                    <a:pt x="941" y="558"/>
                  </a:cubicBezTo>
                  <a:cubicBezTo>
                    <a:pt x="949" y="338"/>
                    <a:pt x="729" y="117"/>
                    <a:pt x="718" y="106"/>
                  </a:cubicBezTo>
                  <a:cubicBezTo>
                    <a:pt x="645" y="36"/>
                    <a:pt x="564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084460" y="4073971"/>
              <a:ext cx="31060" cy="23310"/>
            </a:xfrm>
            <a:custGeom>
              <a:rect b="b" l="l" r="r" t="t"/>
              <a:pathLst>
                <a:path extrusionOk="0" h="758" w="1010">
                  <a:moveTo>
                    <a:pt x="225" y="1"/>
                  </a:moveTo>
                  <a:cubicBezTo>
                    <a:pt x="224" y="1"/>
                    <a:pt x="224" y="1"/>
                    <a:pt x="223" y="1"/>
                  </a:cubicBezTo>
                  <a:cubicBezTo>
                    <a:pt x="1" y="3"/>
                    <a:pt x="8" y="757"/>
                    <a:pt x="394" y="757"/>
                  </a:cubicBezTo>
                  <a:cubicBezTo>
                    <a:pt x="430" y="757"/>
                    <a:pt x="468" y="751"/>
                    <a:pt x="510" y="737"/>
                  </a:cubicBezTo>
                  <a:cubicBezTo>
                    <a:pt x="510" y="737"/>
                    <a:pt x="1010" y="547"/>
                    <a:pt x="876" y="238"/>
                  </a:cubicBezTo>
                  <a:cubicBezTo>
                    <a:pt x="846" y="171"/>
                    <a:pt x="796" y="144"/>
                    <a:pt x="739" y="144"/>
                  </a:cubicBezTo>
                  <a:cubicBezTo>
                    <a:pt x="646" y="144"/>
                    <a:pt x="534" y="213"/>
                    <a:pt x="454" y="290"/>
                  </a:cubicBezTo>
                  <a:lnTo>
                    <a:pt x="454" y="290"/>
                  </a:lnTo>
                  <a:cubicBezTo>
                    <a:pt x="432" y="153"/>
                    <a:pt x="358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085567" y="4072956"/>
              <a:ext cx="27893" cy="25494"/>
            </a:xfrm>
            <a:custGeom>
              <a:rect b="b" l="l" r="r" t="t"/>
              <a:pathLst>
                <a:path extrusionOk="0" h="829" w="907">
                  <a:moveTo>
                    <a:pt x="391" y="416"/>
                  </a:moveTo>
                  <a:cubicBezTo>
                    <a:pt x="391" y="466"/>
                    <a:pt x="379" y="494"/>
                    <a:pt x="379" y="497"/>
                  </a:cubicBezTo>
                  <a:cubicBezTo>
                    <a:pt x="366" y="497"/>
                    <a:pt x="360" y="494"/>
                    <a:pt x="360" y="491"/>
                  </a:cubicBezTo>
                  <a:cubicBezTo>
                    <a:pt x="354" y="483"/>
                    <a:pt x="363" y="455"/>
                    <a:pt x="391" y="416"/>
                  </a:cubicBezTo>
                  <a:close/>
                  <a:moveTo>
                    <a:pt x="193" y="73"/>
                  </a:moveTo>
                  <a:cubicBezTo>
                    <a:pt x="293" y="73"/>
                    <a:pt x="354" y="198"/>
                    <a:pt x="377" y="310"/>
                  </a:cubicBezTo>
                  <a:cubicBezTo>
                    <a:pt x="332" y="357"/>
                    <a:pt x="257" y="449"/>
                    <a:pt x="282" y="519"/>
                  </a:cubicBezTo>
                  <a:cubicBezTo>
                    <a:pt x="290" y="539"/>
                    <a:pt x="310" y="572"/>
                    <a:pt x="377" y="578"/>
                  </a:cubicBezTo>
                  <a:cubicBezTo>
                    <a:pt x="393" y="578"/>
                    <a:pt x="416" y="566"/>
                    <a:pt x="430" y="550"/>
                  </a:cubicBezTo>
                  <a:cubicBezTo>
                    <a:pt x="466" y="508"/>
                    <a:pt x="472" y="413"/>
                    <a:pt x="460" y="338"/>
                  </a:cubicBezTo>
                  <a:cubicBezTo>
                    <a:pt x="541" y="260"/>
                    <a:pt x="633" y="215"/>
                    <a:pt x="700" y="215"/>
                  </a:cubicBezTo>
                  <a:cubicBezTo>
                    <a:pt x="750" y="215"/>
                    <a:pt x="781" y="237"/>
                    <a:pt x="801" y="285"/>
                  </a:cubicBezTo>
                  <a:cubicBezTo>
                    <a:pt x="829" y="343"/>
                    <a:pt x="829" y="399"/>
                    <a:pt x="806" y="455"/>
                  </a:cubicBezTo>
                  <a:cubicBezTo>
                    <a:pt x="737" y="628"/>
                    <a:pt x="466" y="731"/>
                    <a:pt x="463" y="731"/>
                  </a:cubicBezTo>
                  <a:cubicBezTo>
                    <a:pt x="424" y="742"/>
                    <a:pt x="391" y="748"/>
                    <a:pt x="360" y="748"/>
                  </a:cubicBezTo>
                  <a:cubicBezTo>
                    <a:pt x="156" y="748"/>
                    <a:pt x="81" y="497"/>
                    <a:pt x="81" y="329"/>
                  </a:cubicBezTo>
                  <a:cubicBezTo>
                    <a:pt x="81" y="184"/>
                    <a:pt x="128" y="73"/>
                    <a:pt x="193" y="73"/>
                  </a:cubicBezTo>
                  <a:close/>
                  <a:moveTo>
                    <a:pt x="187" y="0"/>
                  </a:moveTo>
                  <a:cubicBezTo>
                    <a:pt x="73" y="0"/>
                    <a:pt x="0" y="131"/>
                    <a:pt x="0" y="335"/>
                  </a:cubicBezTo>
                  <a:cubicBezTo>
                    <a:pt x="3" y="572"/>
                    <a:pt x="114" y="829"/>
                    <a:pt x="360" y="829"/>
                  </a:cubicBezTo>
                  <a:cubicBezTo>
                    <a:pt x="402" y="829"/>
                    <a:pt x="444" y="818"/>
                    <a:pt x="485" y="809"/>
                  </a:cubicBezTo>
                  <a:cubicBezTo>
                    <a:pt x="497" y="804"/>
                    <a:pt x="792" y="692"/>
                    <a:pt x="873" y="491"/>
                  </a:cubicBezTo>
                  <a:cubicBezTo>
                    <a:pt x="907" y="413"/>
                    <a:pt x="907" y="335"/>
                    <a:pt x="870" y="257"/>
                  </a:cubicBezTo>
                  <a:cubicBezTo>
                    <a:pt x="840" y="181"/>
                    <a:pt x="781" y="140"/>
                    <a:pt x="700" y="140"/>
                  </a:cubicBezTo>
                  <a:cubicBezTo>
                    <a:pt x="614" y="140"/>
                    <a:pt x="516" y="190"/>
                    <a:pt x="444" y="251"/>
                  </a:cubicBezTo>
                  <a:cubicBezTo>
                    <a:pt x="405" y="120"/>
                    <a:pt x="324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057675" y="4082151"/>
              <a:ext cx="28938" cy="21035"/>
            </a:xfrm>
            <a:custGeom>
              <a:rect b="b" l="l" r="r" t="t"/>
              <a:pathLst>
                <a:path extrusionOk="0" h="684" w="941">
                  <a:moveTo>
                    <a:pt x="482" y="1"/>
                  </a:moveTo>
                  <a:cubicBezTo>
                    <a:pt x="342" y="1"/>
                    <a:pt x="206" y="65"/>
                    <a:pt x="129" y="147"/>
                  </a:cubicBezTo>
                  <a:cubicBezTo>
                    <a:pt x="0" y="281"/>
                    <a:pt x="171" y="513"/>
                    <a:pt x="394" y="641"/>
                  </a:cubicBezTo>
                  <a:cubicBezTo>
                    <a:pt x="447" y="672"/>
                    <a:pt x="501" y="684"/>
                    <a:pt x="552" y="684"/>
                  </a:cubicBezTo>
                  <a:cubicBezTo>
                    <a:pt x="715" y="684"/>
                    <a:pt x="848" y="566"/>
                    <a:pt x="848" y="566"/>
                  </a:cubicBezTo>
                  <a:cubicBezTo>
                    <a:pt x="921" y="513"/>
                    <a:pt x="941" y="273"/>
                    <a:pt x="745" y="97"/>
                  </a:cubicBezTo>
                  <a:cubicBezTo>
                    <a:pt x="667" y="29"/>
                    <a:pt x="574" y="1"/>
                    <a:pt x="482" y="1"/>
                  </a:cubicBezTo>
                  <a:close/>
                </a:path>
              </a:pathLst>
            </a:custGeom>
            <a:solidFill>
              <a:srgbClr val="F6D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076188" y="4087348"/>
              <a:ext cx="6489" cy="15561"/>
            </a:xfrm>
            <a:custGeom>
              <a:rect b="b" l="l" r="r" t="t"/>
              <a:pathLst>
                <a:path extrusionOk="0" h="506" w="211">
                  <a:moveTo>
                    <a:pt x="210" y="1"/>
                  </a:moveTo>
                  <a:lnTo>
                    <a:pt x="210" y="1"/>
                  </a:lnTo>
                  <a:cubicBezTo>
                    <a:pt x="140" y="51"/>
                    <a:pt x="1" y="506"/>
                    <a:pt x="1" y="506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074927" y="4086149"/>
              <a:ext cx="9103" cy="18144"/>
            </a:xfrm>
            <a:custGeom>
              <a:rect b="b" l="l" r="r" t="t"/>
              <a:pathLst>
                <a:path extrusionOk="0" h="590" w="296">
                  <a:moveTo>
                    <a:pt x="250" y="0"/>
                  </a:moveTo>
                  <a:cubicBezTo>
                    <a:pt x="241" y="0"/>
                    <a:pt x="233" y="3"/>
                    <a:pt x="226" y="9"/>
                  </a:cubicBezTo>
                  <a:cubicBezTo>
                    <a:pt x="154" y="65"/>
                    <a:pt x="39" y="425"/>
                    <a:pt x="3" y="536"/>
                  </a:cubicBezTo>
                  <a:cubicBezTo>
                    <a:pt x="0" y="556"/>
                    <a:pt x="11" y="578"/>
                    <a:pt x="31" y="584"/>
                  </a:cubicBezTo>
                  <a:cubicBezTo>
                    <a:pt x="36" y="589"/>
                    <a:pt x="39" y="589"/>
                    <a:pt x="42" y="589"/>
                  </a:cubicBezTo>
                  <a:cubicBezTo>
                    <a:pt x="59" y="589"/>
                    <a:pt x="73" y="578"/>
                    <a:pt x="81" y="561"/>
                  </a:cubicBezTo>
                  <a:cubicBezTo>
                    <a:pt x="148" y="347"/>
                    <a:pt x="240" y="101"/>
                    <a:pt x="276" y="73"/>
                  </a:cubicBezTo>
                  <a:cubicBezTo>
                    <a:pt x="293" y="57"/>
                    <a:pt x="296" y="34"/>
                    <a:pt x="282" y="17"/>
                  </a:cubicBezTo>
                  <a:cubicBezTo>
                    <a:pt x="274" y="6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7069238" y="4083073"/>
              <a:ext cx="8272" cy="18205"/>
            </a:xfrm>
            <a:custGeom>
              <a:rect b="b" l="l" r="r" t="t"/>
              <a:pathLst>
                <a:path extrusionOk="0" h="592" w="269">
                  <a:moveTo>
                    <a:pt x="269" y="0"/>
                  </a:moveTo>
                  <a:lnTo>
                    <a:pt x="269" y="0"/>
                  </a:lnTo>
                  <a:cubicBezTo>
                    <a:pt x="180" y="67"/>
                    <a:pt x="1" y="592"/>
                    <a:pt x="1" y="592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7067884" y="4081782"/>
              <a:ext cx="11009" cy="20604"/>
            </a:xfrm>
            <a:custGeom>
              <a:rect b="b" l="l" r="r" t="t"/>
              <a:pathLst>
                <a:path extrusionOk="0" h="670" w="358">
                  <a:moveTo>
                    <a:pt x="312" y="0"/>
                  </a:moveTo>
                  <a:cubicBezTo>
                    <a:pt x="304" y="0"/>
                    <a:pt x="296" y="3"/>
                    <a:pt x="288" y="9"/>
                  </a:cubicBezTo>
                  <a:cubicBezTo>
                    <a:pt x="196" y="79"/>
                    <a:pt x="37" y="531"/>
                    <a:pt x="6" y="617"/>
                  </a:cubicBezTo>
                  <a:cubicBezTo>
                    <a:pt x="0" y="639"/>
                    <a:pt x="9" y="662"/>
                    <a:pt x="31" y="667"/>
                  </a:cubicBezTo>
                  <a:cubicBezTo>
                    <a:pt x="34" y="670"/>
                    <a:pt x="42" y="670"/>
                    <a:pt x="45" y="670"/>
                  </a:cubicBezTo>
                  <a:cubicBezTo>
                    <a:pt x="62" y="670"/>
                    <a:pt x="76" y="662"/>
                    <a:pt x="78" y="648"/>
                  </a:cubicBezTo>
                  <a:cubicBezTo>
                    <a:pt x="154" y="433"/>
                    <a:pt x="282" y="112"/>
                    <a:pt x="335" y="76"/>
                  </a:cubicBezTo>
                  <a:cubicBezTo>
                    <a:pt x="355" y="59"/>
                    <a:pt x="357" y="37"/>
                    <a:pt x="343" y="20"/>
                  </a:cubicBezTo>
                  <a:cubicBezTo>
                    <a:pt x="335" y="7"/>
                    <a:pt x="32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098606" y="4103216"/>
              <a:ext cx="10056" cy="12824"/>
            </a:xfrm>
            <a:custGeom>
              <a:rect b="b" l="l" r="r" t="t"/>
              <a:pathLst>
                <a:path extrusionOk="0" h="417" w="327">
                  <a:moveTo>
                    <a:pt x="0" y="1"/>
                  </a:moveTo>
                  <a:lnTo>
                    <a:pt x="326" y="417"/>
                  </a:lnTo>
                  <a:cubicBezTo>
                    <a:pt x="307" y="8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097315" y="4101894"/>
              <a:ext cx="12732" cy="15345"/>
            </a:xfrm>
            <a:custGeom>
              <a:rect b="b" l="l" r="r" t="t"/>
              <a:pathLst>
                <a:path extrusionOk="0" h="499" w="414">
                  <a:moveTo>
                    <a:pt x="47" y="1"/>
                  </a:moveTo>
                  <a:cubicBezTo>
                    <a:pt x="30" y="1"/>
                    <a:pt x="13" y="13"/>
                    <a:pt x="9" y="30"/>
                  </a:cubicBezTo>
                  <a:cubicBezTo>
                    <a:pt x="0" y="52"/>
                    <a:pt x="14" y="72"/>
                    <a:pt x="37" y="80"/>
                  </a:cubicBezTo>
                  <a:cubicBezTo>
                    <a:pt x="37" y="80"/>
                    <a:pt x="313" y="161"/>
                    <a:pt x="329" y="460"/>
                  </a:cubicBezTo>
                  <a:cubicBezTo>
                    <a:pt x="329" y="482"/>
                    <a:pt x="346" y="499"/>
                    <a:pt x="368" y="499"/>
                  </a:cubicBezTo>
                  <a:lnTo>
                    <a:pt x="371" y="499"/>
                  </a:lnTo>
                  <a:cubicBezTo>
                    <a:pt x="391" y="499"/>
                    <a:pt x="413" y="476"/>
                    <a:pt x="410" y="457"/>
                  </a:cubicBezTo>
                  <a:cubicBezTo>
                    <a:pt x="388" y="97"/>
                    <a:pt x="62" y="5"/>
                    <a:pt x="56" y="2"/>
                  </a:cubicBezTo>
                  <a:cubicBezTo>
                    <a:pt x="53" y="1"/>
                    <a:pt x="5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064871" y="4082120"/>
              <a:ext cx="6550" cy="14361"/>
            </a:xfrm>
            <a:custGeom>
              <a:rect b="b" l="l" r="r" t="t"/>
              <a:pathLst>
                <a:path extrusionOk="0" h="467" w="213">
                  <a:moveTo>
                    <a:pt x="213" y="1"/>
                  </a:moveTo>
                  <a:lnTo>
                    <a:pt x="213" y="1"/>
                  </a:lnTo>
                  <a:cubicBezTo>
                    <a:pt x="101" y="73"/>
                    <a:pt x="1" y="466"/>
                    <a:pt x="1" y="466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7063425" y="4080859"/>
              <a:ext cx="9380" cy="16822"/>
            </a:xfrm>
            <a:custGeom>
              <a:rect b="b" l="l" r="r" t="t"/>
              <a:pathLst>
                <a:path extrusionOk="0" h="547" w="305">
                  <a:moveTo>
                    <a:pt x="257" y="0"/>
                  </a:moveTo>
                  <a:cubicBezTo>
                    <a:pt x="249" y="0"/>
                    <a:pt x="241" y="3"/>
                    <a:pt x="235" y="8"/>
                  </a:cubicBezTo>
                  <a:cubicBezTo>
                    <a:pt x="117" y="83"/>
                    <a:pt x="20" y="454"/>
                    <a:pt x="9" y="496"/>
                  </a:cubicBezTo>
                  <a:cubicBezTo>
                    <a:pt x="0" y="516"/>
                    <a:pt x="14" y="538"/>
                    <a:pt x="37" y="544"/>
                  </a:cubicBezTo>
                  <a:cubicBezTo>
                    <a:pt x="39" y="547"/>
                    <a:pt x="42" y="547"/>
                    <a:pt x="48" y="547"/>
                  </a:cubicBezTo>
                  <a:cubicBezTo>
                    <a:pt x="64" y="547"/>
                    <a:pt x="78" y="533"/>
                    <a:pt x="84" y="516"/>
                  </a:cubicBezTo>
                  <a:cubicBezTo>
                    <a:pt x="123" y="371"/>
                    <a:pt x="210" y="120"/>
                    <a:pt x="279" y="72"/>
                  </a:cubicBezTo>
                  <a:cubicBezTo>
                    <a:pt x="299" y="58"/>
                    <a:pt x="304" y="36"/>
                    <a:pt x="290" y="16"/>
                  </a:cubicBezTo>
                  <a:cubicBezTo>
                    <a:pt x="282" y="6"/>
                    <a:pt x="2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7098944" y="4097650"/>
              <a:ext cx="16422" cy="4336"/>
            </a:xfrm>
            <a:custGeom>
              <a:rect b="b" l="l" r="r" t="t"/>
              <a:pathLst>
                <a:path extrusionOk="0" h="141" w="534">
                  <a:moveTo>
                    <a:pt x="533" y="1"/>
                  </a:moveTo>
                  <a:lnTo>
                    <a:pt x="0" y="90"/>
                  </a:lnTo>
                  <a:cubicBezTo>
                    <a:pt x="87" y="127"/>
                    <a:pt x="162" y="141"/>
                    <a:pt x="227" y="141"/>
                  </a:cubicBezTo>
                  <a:cubicBezTo>
                    <a:pt x="433" y="141"/>
                    <a:pt x="533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097653" y="4096543"/>
              <a:ext cx="19159" cy="6643"/>
            </a:xfrm>
            <a:custGeom>
              <a:rect b="b" l="l" r="r" t="t"/>
              <a:pathLst>
                <a:path extrusionOk="0" h="216" w="623">
                  <a:moveTo>
                    <a:pt x="580" y="0"/>
                  </a:moveTo>
                  <a:cubicBezTo>
                    <a:pt x="567" y="0"/>
                    <a:pt x="553" y="6"/>
                    <a:pt x="544" y="17"/>
                  </a:cubicBezTo>
                  <a:cubicBezTo>
                    <a:pt x="544" y="17"/>
                    <a:pt x="454" y="137"/>
                    <a:pt x="271" y="137"/>
                  </a:cubicBezTo>
                  <a:cubicBezTo>
                    <a:pt x="210" y="137"/>
                    <a:pt x="140" y="124"/>
                    <a:pt x="59" y="90"/>
                  </a:cubicBezTo>
                  <a:cubicBezTo>
                    <a:pt x="54" y="88"/>
                    <a:pt x="50" y="88"/>
                    <a:pt x="45" y="88"/>
                  </a:cubicBezTo>
                  <a:cubicBezTo>
                    <a:pt x="30" y="88"/>
                    <a:pt x="15" y="95"/>
                    <a:pt x="9" y="112"/>
                  </a:cubicBezTo>
                  <a:cubicBezTo>
                    <a:pt x="0" y="131"/>
                    <a:pt x="9" y="154"/>
                    <a:pt x="28" y="162"/>
                  </a:cubicBezTo>
                  <a:cubicBezTo>
                    <a:pt x="120" y="201"/>
                    <a:pt x="198" y="215"/>
                    <a:pt x="268" y="215"/>
                  </a:cubicBezTo>
                  <a:cubicBezTo>
                    <a:pt x="491" y="215"/>
                    <a:pt x="609" y="64"/>
                    <a:pt x="611" y="62"/>
                  </a:cubicBezTo>
                  <a:cubicBezTo>
                    <a:pt x="623" y="45"/>
                    <a:pt x="617" y="20"/>
                    <a:pt x="600" y="6"/>
                  </a:cubicBezTo>
                  <a:cubicBezTo>
                    <a:pt x="594" y="2"/>
                    <a:pt x="587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735511" y="4245385"/>
              <a:ext cx="37949" cy="36073"/>
            </a:xfrm>
            <a:custGeom>
              <a:rect b="b" l="l" r="r" t="t"/>
              <a:pathLst>
                <a:path extrusionOk="0" h="1173" w="1234">
                  <a:moveTo>
                    <a:pt x="740" y="81"/>
                  </a:moveTo>
                  <a:cubicBezTo>
                    <a:pt x="757" y="134"/>
                    <a:pt x="779" y="243"/>
                    <a:pt x="799" y="372"/>
                  </a:cubicBezTo>
                  <a:cubicBezTo>
                    <a:pt x="712" y="349"/>
                    <a:pt x="617" y="324"/>
                    <a:pt x="528" y="302"/>
                  </a:cubicBezTo>
                  <a:cubicBezTo>
                    <a:pt x="659" y="143"/>
                    <a:pt x="715" y="98"/>
                    <a:pt x="740" y="81"/>
                  </a:cubicBezTo>
                  <a:close/>
                  <a:moveTo>
                    <a:pt x="132" y="316"/>
                  </a:moveTo>
                  <a:cubicBezTo>
                    <a:pt x="182" y="316"/>
                    <a:pt x="271" y="330"/>
                    <a:pt x="388" y="355"/>
                  </a:cubicBezTo>
                  <a:cubicBezTo>
                    <a:pt x="349" y="399"/>
                    <a:pt x="310" y="452"/>
                    <a:pt x="269" y="508"/>
                  </a:cubicBezTo>
                  <a:cubicBezTo>
                    <a:pt x="171" y="394"/>
                    <a:pt x="143" y="338"/>
                    <a:pt x="132" y="316"/>
                  </a:cubicBezTo>
                  <a:close/>
                  <a:moveTo>
                    <a:pt x="893" y="483"/>
                  </a:moveTo>
                  <a:lnTo>
                    <a:pt x="893" y="483"/>
                  </a:lnTo>
                  <a:cubicBezTo>
                    <a:pt x="1058" y="536"/>
                    <a:pt x="1119" y="567"/>
                    <a:pt x="1144" y="589"/>
                  </a:cubicBezTo>
                  <a:cubicBezTo>
                    <a:pt x="1114" y="603"/>
                    <a:pt x="1047" y="631"/>
                    <a:pt x="921" y="673"/>
                  </a:cubicBezTo>
                  <a:cubicBezTo>
                    <a:pt x="910" y="614"/>
                    <a:pt x="905" y="547"/>
                    <a:pt x="893" y="483"/>
                  </a:cubicBezTo>
                  <a:close/>
                  <a:moveTo>
                    <a:pt x="472" y="369"/>
                  </a:moveTo>
                  <a:cubicBezTo>
                    <a:pt x="584" y="394"/>
                    <a:pt x="701" y="425"/>
                    <a:pt x="810" y="455"/>
                  </a:cubicBezTo>
                  <a:cubicBezTo>
                    <a:pt x="824" y="536"/>
                    <a:pt x="835" y="620"/>
                    <a:pt x="843" y="692"/>
                  </a:cubicBezTo>
                  <a:cubicBezTo>
                    <a:pt x="746" y="726"/>
                    <a:pt x="640" y="751"/>
                    <a:pt x="531" y="779"/>
                  </a:cubicBezTo>
                  <a:cubicBezTo>
                    <a:pt x="453" y="704"/>
                    <a:pt x="380" y="631"/>
                    <a:pt x="322" y="564"/>
                  </a:cubicBezTo>
                  <a:cubicBezTo>
                    <a:pt x="375" y="494"/>
                    <a:pt x="425" y="427"/>
                    <a:pt x="472" y="369"/>
                  </a:cubicBezTo>
                  <a:close/>
                  <a:moveTo>
                    <a:pt x="271" y="631"/>
                  </a:moveTo>
                  <a:cubicBezTo>
                    <a:pt x="324" y="684"/>
                    <a:pt x="380" y="743"/>
                    <a:pt x="444" y="804"/>
                  </a:cubicBezTo>
                  <a:cubicBezTo>
                    <a:pt x="294" y="837"/>
                    <a:pt x="171" y="857"/>
                    <a:pt x="109" y="860"/>
                  </a:cubicBezTo>
                  <a:cubicBezTo>
                    <a:pt x="140" y="815"/>
                    <a:pt x="199" y="729"/>
                    <a:pt x="271" y="631"/>
                  </a:cubicBezTo>
                  <a:close/>
                  <a:moveTo>
                    <a:pt x="857" y="773"/>
                  </a:moveTo>
                  <a:cubicBezTo>
                    <a:pt x="879" y="957"/>
                    <a:pt x="877" y="1041"/>
                    <a:pt x="871" y="1077"/>
                  </a:cubicBezTo>
                  <a:cubicBezTo>
                    <a:pt x="826" y="1050"/>
                    <a:pt x="732" y="969"/>
                    <a:pt x="600" y="846"/>
                  </a:cubicBezTo>
                  <a:cubicBezTo>
                    <a:pt x="684" y="824"/>
                    <a:pt x="773" y="801"/>
                    <a:pt x="857" y="773"/>
                  </a:cubicBezTo>
                  <a:close/>
                  <a:moveTo>
                    <a:pt x="748" y="1"/>
                  </a:moveTo>
                  <a:cubicBezTo>
                    <a:pt x="707" y="1"/>
                    <a:pt x="642" y="34"/>
                    <a:pt x="439" y="282"/>
                  </a:cubicBezTo>
                  <a:cubicBezTo>
                    <a:pt x="352" y="263"/>
                    <a:pt x="218" y="236"/>
                    <a:pt x="140" y="236"/>
                  </a:cubicBezTo>
                  <a:cubicBezTo>
                    <a:pt x="130" y="236"/>
                    <a:pt x="120" y="237"/>
                    <a:pt x="112" y="238"/>
                  </a:cubicBezTo>
                  <a:cubicBezTo>
                    <a:pt x="73" y="240"/>
                    <a:pt x="56" y="263"/>
                    <a:pt x="51" y="274"/>
                  </a:cubicBezTo>
                  <a:cubicBezTo>
                    <a:pt x="34" y="313"/>
                    <a:pt x="45" y="372"/>
                    <a:pt x="215" y="567"/>
                  </a:cubicBezTo>
                  <a:cubicBezTo>
                    <a:pt x="104" y="726"/>
                    <a:pt x="15" y="851"/>
                    <a:pt x="12" y="857"/>
                  </a:cubicBezTo>
                  <a:cubicBezTo>
                    <a:pt x="1" y="874"/>
                    <a:pt x="1" y="893"/>
                    <a:pt x="12" y="910"/>
                  </a:cubicBezTo>
                  <a:cubicBezTo>
                    <a:pt x="29" y="938"/>
                    <a:pt x="62" y="941"/>
                    <a:pt x="93" y="941"/>
                  </a:cubicBezTo>
                  <a:cubicBezTo>
                    <a:pt x="190" y="941"/>
                    <a:pt x="388" y="899"/>
                    <a:pt x="506" y="871"/>
                  </a:cubicBezTo>
                  <a:cubicBezTo>
                    <a:pt x="584" y="943"/>
                    <a:pt x="813" y="1161"/>
                    <a:pt x="877" y="1172"/>
                  </a:cubicBezTo>
                  <a:lnTo>
                    <a:pt x="885" y="1172"/>
                  </a:lnTo>
                  <a:cubicBezTo>
                    <a:pt x="899" y="1172"/>
                    <a:pt x="913" y="1164"/>
                    <a:pt x="919" y="1150"/>
                  </a:cubicBezTo>
                  <a:cubicBezTo>
                    <a:pt x="935" y="1133"/>
                    <a:pt x="963" y="1097"/>
                    <a:pt x="924" y="748"/>
                  </a:cubicBezTo>
                  <a:cubicBezTo>
                    <a:pt x="1175" y="670"/>
                    <a:pt x="1203" y="634"/>
                    <a:pt x="1214" y="623"/>
                  </a:cubicBezTo>
                  <a:cubicBezTo>
                    <a:pt x="1228" y="609"/>
                    <a:pt x="1234" y="592"/>
                    <a:pt x="1228" y="570"/>
                  </a:cubicBezTo>
                  <a:cubicBezTo>
                    <a:pt x="1220" y="547"/>
                    <a:pt x="1206" y="497"/>
                    <a:pt x="879" y="397"/>
                  </a:cubicBezTo>
                  <a:cubicBezTo>
                    <a:pt x="857" y="260"/>
                    <a:pt x="826" y="101"/>
                    <a:pt x="804" y="42"/>
                  </a:cubicBezTo>
                  <a:cubicBezTo>
                    <a:pt x="799" y="17"/>
                    <a:pt x="776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142090" y="4512286"/>
              <a:ext cx="37426" cy="35212"/>
            </a:xfrm>
            <a:custGeom>
              <a:rect b="b" l="l" r="r" t="t"/>
              <a:pathLst>
                <a:path extrusionOk="0" h="1145" w="1217">
                  <a:moveTo>
                    <a:pt x="553" y="90"/>
                  </a:moveTo>
                  <a:cubicBezTo>
                    <a:pt x="589" y="132"/>
                    <a:pt x="651" y="224"/>
                    <a:pt x="720" y="335"/>
                  </a:cubicBezTo>
                  <a:cubicBezTo>
                    <a:pt x="634" y="346"/>
                    <a:pt x="539" y="360"/>
                    <a:pt x="447" y="377"/>
                  </a:cubicBezTo>
                  <a:cubicBezTo>
                    <a:pt x="503" y="179"/>
                    <a:pt x="536" y="115"/>
                    <a:pt x="553" y="90"/>
                  </a:cubicBezTo>
                  <a:close/>
                  <a:moveTo>
                    <a:pt x="989" y="390"/>
                  </a:moveTo>
                  <a:cubicBezTo>
                    <a:pt x="1004" y="390"/>
                    <a:pt x="1017" y="390"/>
                    <a:pt x="1030" y="391"/>
                  </a:cubicBezTo>
                  <a:cubicBezTo>
                    <a:pt x="1080" y="391"/>
                    <a:pt x="1105" y="394"/>
                    <a:pt x="1122" y="397"/>
                  </a:cubicBezTo>
                  <a:cubicBezTo>
                    <a:pt x="1102" y="422"/>
                    <a:pt x="1052" y="475"/>
                    <a:pt x="952" y="561"/>
                  </a:cubicBezTo>
                  <a:cubicBezTo>
                    <a:pt x="918" y="508"/>
                    <a:pt x="888" y="452"/>
                    <a:pt x="854" y="397"/>
                  </a:cubicBezTo>
                  <a:cubicBezTo>
                    <a:pt x="905" y="393"/>
                    <a:pt x="950" y="390"/>
                    <a:pt x="989" y="390"/>
                  </a:cubicBezTo>
                  <a:close/>
                  <a:moveTo>
                    <a:pt x="338" y="478"/>
                  </a:moveTo>
                  <a:lnTo>
                    <a:pt x="338" y="478"/>
                  </a:lnTo>
                  <a:cubicBezTo>
                    <a:pt x="321" y="536"/>
                    <a:pt x="307" y="600"/>
                    <a:pt x="288" y="667"/>
                  </a:cubicBezTo>
                  <a:cubicBezTo>
                    <a:pt x="148" y="600"/>
                    <a:pt x="104" y="561"/>
                    <a:pt x="87" y="545"/>
                  </a:cubicBezTo>
                  <a:cubicBezTo>
                    <a:pt x="132" y="522"/>
                    <a:pt x="218" y="500"/>
                    <a:pt x="338" y="478"/>
                  </a:cubicBezTo>
                  <a:close/>
                  <a:moveTo>
                    <a:pt x="768" y="405"/>
                  </a:moveTo>
                  <a:cubicBezTo>
                    <a:pt x="812" y="475"/>
                    <a:pt x="854" y="545"/>
                    <a:pt x="893" y="612"/>
                  </a:cubicBezTo>
                  <a:cubicBezTo>
                    <a:pt x="812" y="676"/>
                    <a:pt x="726" y="745"/>
                    <a:pt x="637" y="812"/>
                  </a:cubicBezTo>
                  <a:cubicBezTo>
                    <a:pt x="536" y="773"/>
                    <a:pt x="439" y="737"/>
                    <a:pt x="358" y="698"/>
                  </a:cubicBezTo>
                  <a:cubicBezTo>
                    <a:pt x="380" y="612"/>
                    <a:pt x="399" y="531"/>
                    <a:pt x="422" y="458"/>
                  </a:cubicBezTo>
                  <a:cubicBezTo>
                    <a:pt x="536" y="436"/>
                    <a:pt x="656" y="419"/>
                    <a:pt x="768" y="405"/>
                  </a:cubicBezTo>
                  <a:close/>
                  <a:moveTo>
                    <a:pt x="930" y="684"/>
                  </a:moveTo>
                  <a:cubicBezTo>
                    <a:pt x="1022" y="843"/>
                    <a:pt x="1052" y="921"/>
                    <a:pt x="1063" y="955"/>
                  </a:cubicBezTo>
                  <a:cubicBezTo>
                    <a:pt x="1008" y="946"/>
                    <a:pt x="882" y="904"/>
                    <a:pt x="726" y="849"/>
                  </a:cubicBezTo>
                  <a:cubicBezTo>
                    <a:pt x="798" y="793"/>
                    <a:pt x="865" y="737"/>
                    <a:pt x="930" y="684"/>
                  </a:cubicBezTo>
                  <a:close/>
                  <a:moveTo>
                    <a:pt x="341" y="773"/>
                  </a:moveTo>
                  <a:cubicBezTo>
                    <a:pt x="408" y="807"/>
                    <a:pt x="483" y="837"/>
                    <a:pt x="564" y="868"/>
                  </a:cubicBezTo>
                  <a:cubicBezTo>
                    <a:pt x="413" y="980"/>
                    <a:pt x="324" y="1033"/>
                    <a:pt x="279" y="1052"/>
                  </a:cubicBezTo>
                  <a:cubicBezTo>
                    <a:pt x="293" y="996"/>
                    <a:pt x="313" y="893"/>
                    <a:pt x="341" y="773"/>
                  </a:cubicBezTo>
                  <a:close/>
                  <a:moveTo>
                    <a:pt x="558" y="1"/>
                  </a:moveTo>
                  <a:cubicBezTo>
                    <a:pt x="511" y="1"/>
                    <a:pt x="461" y="31"/>
                    <a:pt x="358" y="388"/>
                  </a:cubicBezTo>
                  <a:cubicBezTo>
                    <a:pt x="257" y="408"/>
                    <a:pt x="104" y="439"/>
                    <a:pt x="37" y="475"/>
                  </a:cubicBezTo>
                  <a:cubicBezTo>
                    <a:pt x="3" y="492"/>
                    <a:pt x="1" y="519"/>
                    <a:pt x="1" y="533"/>
                  </a:cubicBezTo>
                  <a:cubicBezTo>
                    <a:pt x="1" y="575"/>
                    <a:pt x="31" y="628"/>
                    <a:pt x="266" y="740"/>
                  </a:cubicBezTo>
                  <a:cubicBezTo>
                    <a:pt x="218" y="927"/>
                    <a:pt x="190" y="1077"/>
                    <a:pt x="187" y="1086"/>
                  </a:cubicBezTo>
                  <a:cubicBezTo>
                    <a:pt x="187" y="1103"/>
                    <a:pt x="190" y="1116"/>
                    <a:pt x="201" y="1128"/>
                  </a:cubicBezTo>
                  <a:cubicBezTo>
                    <a:pt x="210" y="1133"/>
                    <a:pt x="221" y="1144"/>
                    <a:pt x="243" y="1144"/>
                  </a:cubicBezTo>
                  <a:cubicBezTo>
                    <a:pt x="299" y="1144"/>
                    <a:pt x="436" y="1063"/>
                    <a:pt x="651" y="904"/>
                  </a:cubicBezTo>
                  <a:cubicBezTo>
                    <a:pt x="829" y="969"/>
                    <a:pt x="1033" y="1036"/>
                    <a:pt x="1091" y="1036"/>
                  </a:cubicBezTo>
                  <a:cubicBezTo>
                    <a:pt x="1094" y="1036"/>
                    <a:pt x="1105" y="1033"/>
                    <a:pt x="1108" y="1033"/>
                  </a:cubicBezTo>
                  <a:cubicBezTo>
                    <a:pt x="1122" y="1027"/>
                    <a:pt x="1136" y="1019"/>
                    <a:pt x="1144" y="1005"/>
                  </a:cubicBezTo>
                  <a:cubicBezTo>
                    <a:pt x="1150" y="980"/>
                    <a:pt x="1167" y="941"/>
                    <a:pt x="994" y="628"/>
                  </a:cubicBezTo>
                  <a:cubicBezTo>
                    <a:pt x="1189" y="455"/>
                    <a:pt x="1203" y="416"/>
                    <a:pt x="1208" y="399"/>
                  </a:cubicBezTo>
                  <a:cubicBezTo>
                    <a:pt x="1217" y="383"/>
                    <a:pt x="1214" y="363"/>
                    <a:pt x="1203" y="349"/>
                  </a:cubicBezTo>
                  <a:cubicBezTo>
                    <a:pt x="1181" y="321"/>
                    <a:pt x="1136" y="307"/>
                    <a:pt x="1036" y="307"/>
                  </a:cubicBezTo>
                  <a:cubicBezTo>
                    <a:pt x="977" y="307"/>
                    <a:pt x="899" y="310"/>
                    <a:pt x="812" y="321"/>
                  </a:cubicBezTo>
                  <a:cubicBezTo>
                    <a:pt x="734" y="201"/>
                    <a:pt x="645" y="68"/>
                    <a:pt x="603" y="20"/>
                  </a:cubicBezTo>
                  <a:cubicBezTo>
                    <a:pt x="586" y="3"/>
                    <a:pt x="570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980547" y="4109920"/>
              <a:ext cx="16668" cy="16760"/>
            </a:xfrm>
            <a:custGeom>
              <a:rect b="b" l="l" r="r" t="t"/>
              <a:pathLst>
                <a:path extrusionOk="0" h="545" w="542">
                  <a:moveTo>
                    <a:pt x="274" y="81"/>
                  </a:moveTo>
                  <a:cubicBezTo>
                    <a:pt x="324" y="81"/>
                    <a:pt x="371" y="101"/>
                    <a:pt x="405" y="140"/>
                  </a:cubicBezTo>
                  <a:cubicBezTo>
                    <a:pt x="441" y="173"/>
                    <a:pt x="461" y="224"/>
                    <a:pt x="461" y="277"/>
                  </a:cubicBezTo>
                  <a:cubicBezTo>
                    <a:pt x="461" y="383"/>
                    <a:pt x="377" y="466"/>
                    <a:pt x="268" y="466"/>
                  </a:cubicBezTo>
                  <a:cubicBezTo>
                    <a:pt x="162" y="466"/>
                    <a:pt x="78" y="380"/>
                    <a:pt x="78" y="271"/>
                  </a:cubicBezTo>
                  <a:cubicBezTo>
                    <a:pt x="78" y="165"/>
                    <a:pt x="165" y="81"/>
                    <a:pt x="274" y="81"/>
                  </a:cubicBezTo>
                  <a:close/>
                  <a:moveTo>
                    <a:pt x="274" y="0"/>
                  </a:moveTo>
                  <a:cubicBezTo>
                    <a:pt x="123" y="0"/>
                    <a:pt x="0" y="120"/>
                    <a:pt x="0" y="271"/>
                  </a:cubicBezTo>
                  <a:cubicBezTo>
                    <a:pt x="0" y="422"/>
                    <a:pt x="123" y="544"/>
                    <a:pt x="274" y="544"/>
                  </a:cubicBezTo>
                  <a:cubicBezTo>
                    <a:pt x="419" y="544"/>
                    <a:pt x="542" y="422"/>
                    <a:pt x="542" y="271"/>
                  </a:cubicBezTo>
                  <a:cubicBezTo>
                    <a:pt x="542" y="199"/>
                    <a:pt x="516" y="132"/>
                    <a:pt x="463" y="81"/>
                  </a:cubicBezTo>
                  <a:cubicBezTo>
                    <a:pt x="416" y="28"/>
                    <a:pt x="34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253199" y="4445184"/>
              <a:ext cx="16576" cy="16852"/>
            </a:xfrm>
            <a:custGeom>
              <a:rect b="b" l="l" r="r" t="t"/>
              <a:pathLst>
                <a:path extrusionOk="0" h="548" w="539">
                  <a:moveTo>
                    <a:pt x="271" y="82"/>
                  </a:moveTo>
                  <a:cubicBezTo>
                    <a:pt x="324" y="82"/>
                    <a:pt x="371" y="101"/>
                    <a:pt x="405" y="140"/>
                  </a:cubicBezTo>
                  <a:cubicBezTo>
                    <a:pt x="438" y="177"/>
                    <a:pt x="461" y="227"/>
                    <a:pt x="461" y="277"/>
                  </a:cubicBezTo>
                  <a:cubicBezTo>
                    <a:pt x="461" y="386"/>
                    <a:pt x="377" y="470"/>
                    <a:pt x="268" y="470"/>
                  </a:cubicBezTo>
                  <a:cubicBezTo>
                    <a:pt x="159" y="470"/>
                    <a:pt x="76" y="383"/>
                    <a:pt x="76" y="274"/>
                  </a:cubicBezTo>
                  <a:cubicBezTo>
                    <a:pt x="76" y="166"/>
                    <a:pt x="162" y="82"/>
                    <a:pt x="271" y="82"/>
                  </a:cubicBezTo>
                  <a:close/>
                  <a:moveTo>
                    <a:pt x="271" y="1"/>
                  </a:moveTo>
                  <a:cubicBezTo>
                    <a:pt x="120" y="1"/>
                    <a:pt x="0" y="124"/>
                    <a:pt x="0" y="274"/>
                  </a:cubicBezTo>
                  <a:cubicBezTo>
                    <a:pt x="0" y="425"/>
                    <a:pt x="120" y="548"/>
                    <a:pt x="271" y="548"/>
                  </a:cubicBezTo>
                  <a:cubicBezTo>
                    <a:pt x="422" y="548"/>
                    <a:pt x="539" y="425"/>
                    <a:pt x="539" y="274"/>
                  </a:cubicBezTo>
                  <a:cubicBezTo>
                    <a:pt x="539" y="202"/>
                    <a:pt x="516" y="135"/>
                    <a:pt x="463" y="82"/>
                  </a:cubicBezTo>
                  <a:cubicBezTo>
                    <a:pt x="413" y="32"/>
                    <a:pt x="343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842069" y="4105707"/>
              <a:ext cx="27216" cy="27154"/>
            </a:xfrm>
            <a:custGeom>
              <a:rect b="b" l="l" r="r" t="t"/>
              <a:pathLst>
                <a:path extrusionOk="0" h="883" w="885">
                  <a:moveTo>
                    <a:pt x="469" y="112"/>
                  </a:moveTo>
                  <a:cubicBezTo>
                    <a:pt x="478" y="151"/>
                    <a:pt x="489" y="199"/>
                    <a:pt x="500" y="235"/>
                  </a:cubicBezTo>
                  <a:cubicBezTo>
                    <a:pt x="522" y="322"/>
                    <a:pt x="528" y="344"/>
                    <a:pt x="539" y="358"/>
                  </a:cubicBezTo>
                  <a:cubicBezTo>
                    <a:pt x="550" y="372"/>
                    <a:pt x="567" y="377"/>
                    <a:pt x="653" y="408"/>
                  </a:cubicBezTo>
                  <a:cubicBezTo>
                    <a:pt x="684" y="419"/>
                    <a:pt x="732" y="436"/>
                    <a:pt x="765" y="450"/>
                  </a:cubicBezTo>
                  <a:cubicBezTo>
                    <a:pt x="718" y="472"/>
                    <a:pt x="637" y="503"/>
                    <a:pt x="567" y="528"/>
                  </a:cubicBezTo>
                  <a:cubicBezTo>
                    <a:pt x="556" y="531"/>
                    <a:pt x="545" y="539"/>
                    <a:pt x="542" y="548"/>
                  </a:cubicBezTo>
                  <a:cubicBezTo>
                    <a:pt x="503" y="628"/>
                    <a:pt x="461" y="721"/>
                    <a:pt x="433" y="771"/>
                  </a:cubicBezTo>
                  <a:cubicBezTo>
                    <a:pt x="416" y="715"/>
                    <a:pt x="388" y="617"/>
                    <a:pt x="369" y="534"/>
                  </a:cubicBezTo>
                  <a:cubicBezTo>
                    <a:pt x="363" y="520"/>
                    <a:pt x="355" y="511"/>
                    <a:pt x="335" y="506"/>
                  </a:cubicBezTo>
                  <a:cubicBezTo>
                    <a:pt x="257" y="489"/>
                    <a:pt x="162" y="469"/>
                    <a:pt x="109" y="456"/>
                  </a:cubicBezTo>
                  <a:cubicBezTo>
                    <a:pt x="165" y="428"/>
                    <a:pt x="271" y="377"/>
                    <a:pt x="360" y="344"/>
                  </a:cubicBezTo>
                  <a:cubicBezTo>
                    <a:pt x="369" y="336"/>
                    <a:pt x="377" y="330"/>
                    <a:pt x="383" y="319"/>
                  </a:cubicBezTo>
                  <a:cubicBezTo>
                    <a:pt x="405" y="246"/>
                    <a:pt x="444" y="163"/>
                    <a:pt x="469" y="112"/>
                  </a:cubicBezTo>
                  <a:close/>
                  <a:moveTo>
                    <a:pt x="480" y="1"/>
                  </a:moveTo>
                  <a:cubicBezTo>
                    <a:pt x="458" y="1"/>
                    <a:pt x="425" y="1"/>
                    <a:pt x="316" y="277"/>
                  </a:cubicBezTo>
                  <a:cubicBezTo>
                    <a:pt x="23" y="394"/>
                    <a:pt x="12" y="433"/>
                    <a:pt x="6" y="450"/>
                  </a:cubicBezTo>
                  <a:cubicBezTo>
                    <a:pt x="1" y="461"/>
                    <a:pt x="6" y="478"/>
                    <a:pt x="12" y="489"/>
                  </a:cubicBezTo>
                  <a:cubicBezTo>
                    <a:pt x="20" y="500"/>
                    <a:pt x="42" y="531"/>
                    <a:pt x="302" y="581"/>
                  </a:cubicBezTo>
                  <a:cubicBezTo>
                    <a:pt x="377" y="882"/>
                    <a:pt x="405" y="882"/>
                    <a:pt x="433" y="882"/>
                  </a:cubicBezTo>
                  <a:cubicBezTo>
                    <a:pt x="458" y="880"/>
                    <a:pt x="483" y="880"/>
                    <a:pt x="612" y="601"/>
                  </a:cubicBezTo>
                  <a:cubicBezTo>
                    <a:pt x="690" y="570"/>
                    <a:pt x="835" y="517"/>
                    <a:pt x="865" y="489"/>
                  </a:cubicBezTo>
                  <a:cubicBezTo>
                    <a:pt x="877" y="483"/>
                    <a:pt x="885" y="461"/>
                    <a:pt x="879" y="447"/>
                  </a:cubicBezTo>
                  <a:cubicBezTo>
                    <a:pt x="874" y="414"/>
                    <a:pt x="832" y="394"/>
                    <a:pt x="681" y="338"/>
                  </a:cubicBezTo>
                  <a:cubicBezTo>
                    <a:pt x="653" y="333"/>
                    <a:pt x="623" y="319"/>
                    <a:pt x="606" y="310"/>
                  </a:cubicBezTo>
                  <a:cubicBezTo>
                    <a:pt x="598" y="294"/>
                    <a:pt x="592" y="255"/>
                    <a:pt x="581" y="221"/>
                  </a:cubicBezTo>
                  <a:cubicBezTo>
                    <a:pt x="553" y="112"/>
                    <a:pt x="539" y="45"/>
                    <a:pt x="517" y="23"/>
                  </a:cubicBezTo>
                  <a:cubicBezTo>
                    <a:pt x="511" y="12"/>
                    <a:pt x="492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247694" y="4235944"/>
              <a:ext cx="27154" cy="27154"/>
            </a:xfrm>
            <a:custGeom>
              <a:rect b="b" l="l" r="r" t="t"/>
              <a:pathLst>
                <a:path extrusionOk="0" h="883" w="883">
                  <a:moveTo>
                    <a:pt x="467" y="112"/>
                  </a:moveTo>
                  <a:cubicBezTo>
                    <a:pt x="478" y="149"/>
                    <a:pt x="489" y="199"/>
                    <a:pt x="497" y="232"/>
                  </a:cubicBezTo>
                  <a:cubicBezTo>
                    <a:pt x="520" y="321"/>
                    <a:pt x="525" y="341"/>
                    <a:pt x="536" y="355"/>
                  </a:cubicBezTo>
                  <a:cubicBezTo>
                    <a:pt x="548" y="369"/>
                    <a:pt x="564" y="377"/>
                    <a:pt x="654" y="408"/>
                  </a:cubicBezTo>
                  <a:cubicBezTo>
                    <a:pt x="684" y="419"/>
                    <a:pt x="729" y="436"/>
                    <a:pt x="762" y="450"/>
                  </a:cubicBezTo>
                  <a:cubicBezTo>
                    <a:pt x="715" y="469"/>
                    <a:pt x="634" y="503"/>
                    <a:pt x="564" y="525"/>
                  </a:cubicBezTo>
                  <a:cubicBezTo>
                    <a:pt x="553" y="531"/>
                    <a:pt x="545" y="536"/>
                    <a:pt x="542" y="547"/>
                  </a:cubicBezTo>
                  <a:cubicBezTo>
                    <a:pt x="503" y="628"/>
                    <a:pt x="461" y="718"/>
                    <a:pt x="433" y="771"/>
                  </a:cubicBezTo>
                  <a:cubicBezTo>
                    <a:pt x="414" y="715"/>
                    <a:pt x="389" y="617"/>
                    <a:pt x="366" y="534"/>
                  </a:cubicBezTo>
                  <a:cubicBezTo>
                    <a:pt x="363" y="520"/>
                    <a:pt x="352" y="508"/>
                    <a:pt x="336" y="506"/>
                  </a:cubicBezTo>
                  <a:cubicBezTo>
                    <a:pt x="255" y="489"/>
                    <a:pt x="160" y="467"/>
                    <a:pt x="110" y="453"/>
                  </a:cubicBezTo>
                  <a:cubicBezTo>
                    <a:pt x="165" y="422"/>
                    <a:pt x="269" y="377"/>
                    <a:pt x="358" y="341"/>
                  </a:cubicBezTo>
                  <a:cubicBezTo>
                    <a:pt x="366" y="335"/>
                    <a:pt x="377" y="327"/>
                    <a:pt x="380" y="316"/>
                  </a:cubicBezTo>
                  <a:cubicBezTo>
                    <a:pt x="405" y="243"/>
                    <a:pt x="444" y="160"/>
                    <a:pt x="467" y="112"/>
                  </a:cubicBezTo>
                  <a:close/>
                  <a:moveTo>
                    <a:pt x="478" y="1"/>
                  </a:moveTo>
                  <a:cubicBezTo>
                    <a:pt x="458" y="1"/>
                    <a:pt x="422" y="1"/>
                    <a:pt x="313" y="274"/>
                  </a:cubicBezTo>
                  <a:cubicBezTo>
                    <a:pt x="20" y="394"/>
                    <a:pt x="12" y="433"/>
                    <a:pt x="4" y="450"/>
                  </a:cubicBezTo>
                  <a:cubicBezTo>
                    <a:pt x="1" y="461"/>
                    <a:pt x="4" y="478"/>
                    <a:pt x="12" y="489"/>
                  </a:cubicBezTo>
                  <a:cubicBezTo>
                    <a:pt x="17" y="497"/>
                    <a:pt x="43" y="531"/>
                    <a:pt x="299" y="578"/>
                  </a:cubicBezTo>
                  <a:cubicBezTo>
                    <a:pt x="377" y="882"/>
                    <a:pt x="405" y="882"/>
                    <a:pt x="433" y="882"/>
                  </a:cubicBezTo>
                  <a:cubicBezTo>
                    <a:pt x="458" y="879"/>
                    <a:pt x="481" y="879"/>
                    <a:pt x="612" y="595"/>
                  </a:cubicBezTo>
                  <a:cubicBezTo>
                    <a:pt x="687" y="567"/>
                    <a:pt x="835" y="517"/>
                    <a:pt x="866" y="489"/>
                  </a:cubicBezTo>
                  <a:cubicBezTo>
                    <a:pt x="874" y="481"/>
                    <a:pt x="882" y="461"/>
                    <a:pt x="880" y="447"/>
                  </a:cubicBezTo>
                  <a:cubicBezTo>
                    <a:pt x="871" y="411"/>
                    <a:pt x="829" y="394"/>
                    <a:pt x="681" y="338"/>
                  </a:cubicBezTo>
                  <a:cubicBezTo>
                    <a:pt x="654" y="330"/>
                    <a:pt x="620" y="316"/>
                    <a:pt x="603" y="310"/>
                  </a:cubicBezTo>
                  <a:cubicBezTo>
                    <a:pt x="598" y="294"/>
                    <a:pt x="589" y="255"/>
                    <a:pt x="578" y="218"/>
                  </a:cubicBezTo>
                  <a:cubicBezTo>
                    <a:pt x="550" y="112"/>
                    <a:pt x="536" y="45"/>
                    <a:pt x="517" y="20"/>
                  </a:cubicBezTo>
                  <a:cubicBezTo>
                    <a:pt x="508" y="9"/>
                    <a:pt x="492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59714" y="4439710"/>
              <a:ext cx="27216" cy="27124"/>
            </a:xfrm>
            <a:custGeom>
              <a:rect b="b" l="l" r="r" t="t"/>
              <a:pathLst>
                <a:path extrusionOk="0" h="882" w="885">
                  <a:moveTo>
                    <a:pt x="472" y="112"/>
                  </a:moveTo>
                  <a:cubicBezTo>
                    <a:pt x="483" y="148"/>
                    <a:pt x="491" y="198"/>
                    <a:pt x="503" y="232"/>
                  </a:cubicBezTo>
                  <a:cubicBezTo>
                    <a:pt x="525" y="321"/>
                    <a:pt x="530" y="341"/>
                    <a:pt x="542" y="355"/>
                  </a:cubicBezTo>
                  <a:cubicBezTo>
                    <a:pt x="553" y="369"/>
                    <a:pt x="570" y="377"/>
                    <a:pt x="656" y="408"/>
                  </a:cubicBezTo>
                  <a:cubicBezTo>
                    <a:pt x="689" y="419"/>
                    <a:pt x="734" y="436"/>
                    <a:pt x="768" y="450"/>
                  </a:cubicBezTo>
                  <a:cubicBezTo>
                    <a:pt x="720" y="469"/>
                    <a:pt x="639" y="503"/>
                    <a:pt x="570" y="525"/>
                  </a:cubicBezTo>
                  <a:cubicBezTo>
                    <a:pt x="558" y="530"/>
                    <a:pt x="550" y="536"/>
                    <a:pt x="544" y="547"/>
                  </a:cubicBezTo>
                  <a:cubicBezTo>
                    <a:pt x="508" y="628"/>
                    <a:pt x="466" y="717"/>
                    <a:pt x="438" y="770"/>
                  </a:cubicBezTo>
                  <a:cubicBezTo>
                    <a:pt x="419" y="715"/>
                    <a:pt x="391" y="617"/>
                    <a:pt x="371" y="533"/>
                  </a:cubicBezTo>
                  <a:cubicBezTo>
                    <a:pt x="369" y="519"/>
                    <a:pt x="357" y="508"/>
                    <a:pt x="341" y="505"/>
                  </a:cubicBezTo>
                  <a:cubicBezTo>
                    <a:pt x="260" y="489"/>
                    <a:pt x="165" y="466"/>
                    <a:pt x="112" y="452"/>
                  </a:cubicBezTo>
                  <a:cubicBezTo>
                    <a:pt x="168" y="424"/>
                    <a:pt x="271" y="380"/>
                    <a:pt x="363" y="341"/>
                  </a:cubicBezTo>
                  <a:cubicBezTo>
                    <a:pt x="371" y="335"/>
                    <a:pt x="380" y="327"/>
                    <a:pt x="385" y="316"/>
                  </a:cubicBezTo>
                  <a:cubicBezTo>
                    <a:pt x="411" y="243"/>
                    <a:pt x="447" y="159"/>
                    <a:pt x="472" y="112"/>
                  </a:cubicBezTo>
                  <a:close/>
                  <a:moveTo>
                    <a:pt x="480" y="0"/>
                  </a:moveTo>
                  <a:cubicBezTo>
                    <a:pt x="458" y="0"/>
                    <a:pt x="424" y="0"/>
                    <a:pt x="316" y="274"/>
                  </a:cubicBezTo>
                  <a:cubicBezTo>
                    <a:pt x="23" y="394"/>
                    <a:pt x="12" y="433"/>
                    <a:pt x="6" y="450"/>
                  </a:cubicBezTo>
                  <a:cubicBezTo>
                    <a:pt x="0" y="461"/>
                    <a:pt x="6" y="477"/>
                    <a:pt x="12" y="489"/>
                  </a:cubicBezTo>
                  <a:cubicBezTo>
                    <a:pt x="20" y="497"/>
                    <a:pt x="42" y="530"/>
                    <a:pt x="302" y="578"/>
                  </a:cubicBezTo>
                  <a:cubicBezTo>
                    <a:pt x="377" y="882"/>
                    <a:pt x="405" y="882"/>
                    <a:pt x="433" y="882"/>
                  </a:cubicBezTo>
                  <a:cubicBezTo>
                    <a:pt x="458" y="882"/>
                    <a:pt x="486" y="882"/>
                    <a:pt x="611" y="597"/>
                  </a:cubicBezTo>
                  <a:cubicBezTo>
                    <a:pt x="689" y="567"/>
                    <a:pt x="835" y="517"/>
                    <a:pt x="865" y="489"/>
                  </a:cubicBezTo>
                  <a:cubicBezTo>
                    <a:pt x="876" y="480"/>
                    <a:pt x="885" y="461"/>
                    <a:pt x="879" y="447"/>
                  </a:cubicBezTo>
                  <a:cubicBezTo>
                    <a:pt x="874" y="410"/>
                    <a:pt x="832" y="394"/>
                    <a:pt x="681" y="338"/>
                  </a:cubicBezTo>
                  <a:cubicBezTo>
                    <a:pt x="653" y="330"/>
                    <a:pt x="623" y="316"/>
                    <a:pt x="606" y="310"/>
                  </a:cubicBezTo>
                  <a:cubicBezTo>
                    <a:pt x="597" y="293"/>
                    <a:pt x="592" y="254"/>
                    <a:pt x="581" y="218"/>
                  </a:cubicBezTo>
                  <a:cubicBezTo>
                    <a:pt x="553" y="112"/>
                    <a:pt x="539" y="45"/>
                    <a:pt x="517" y="20"/>
                  </a:cubicBezTo>
                  <a:cubicBezTo>
                    <a:pt x="511" y="9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009978" y="4552910"/>
              <a:ext cx="90628" cy="51387"/>
            </a:xfrm>
            <a:custGeom>
              <a:rect b="b" l="l" r="r" t="t"/>
              <a:pathLst>
                <a:path extrusionOk="0" h="1671" w="2947">
                  <a:moveTo>
                    <a:pt x="1792" y="1"/>
                  </a:moveTo>
                  <a:cubicBezTo>
                    <a:pt x="1657" y="1"/>
                    <a:pt x="1536" y="75"/>
                    <a:pt x="1454" y="174"/>
                  </a:cubicBezTo>
                  <a:lnTo>
                    <a:pt x="1454" y="174"/>
                  </a:lnTo>
                  <a:cubicBezTo>
                    <a:pt x="1398" y="129"/>
                    <a:pt x="1326" y="89"/>
                    <a:pt x="1233" y="58"/>
                  </a:cubicBezTo>
                  <a:cubicBezTo>
                    <a:pt x="1155" y="31"/>
                    <a:pt x="1089" y="20"/>
                    <a:pt x="1033" y="20"/>
                  </a:cubicBezTo>
                  <a:cubicBezTo>
                    <a:pt x="689" y="20"/>
                    <a:pt x="745" y="454"/>
                    <a:pt x="745" y="454"/>
                  </a:cubicBezTo>
                  <a:cubicBezTo>
                    <a:pt x="709" y="432"/>
                    <a:pt x="671" y="422"/>
                    <a:pt x="631" y="422"/>
                  </a:cubicBezTo>
                  <a:cubicBezTo>
                    <a:pt x="338" y="422"/>
                    <a:pt x="1" y="974"/>
                    <a:pt x="380" y="1252"/>
                  </a:cubicBezTo>
                  <a:cubicBezTo>
                    <a:pt x="499" y="1340"/>
                    <a:pt x="612" y="1381"/>
                    <a:pt x="709" y="1388"/>
                  </a:cubicBezTo>
                  <a:lnTo>
                    <a:pt x="709" y="1388"/>
                  </a:lnTo>
                  <a:cubicBezTo>
                    <a:pt x="740" y="1537"/>
                    <a:pt x="845" y="1667"/>
                    <a:pt x="1069" y="1670"/>
                  </a:cubicBezTo>
                  <a:cubicBezTo>
                    <a:pt x="1084" y="1671"/>
                    <a:pt x="1099" y="1671"/>
                    <a:pt x="1114" y="1671"/>
                  </a:cubicBezTo>
                  <a:cubicBezTo>
                    <a:pt x="1410" y="1671"/>
                    <a:pt x="1610" y="1602"/>
                    <a:pt x="1723" y="1500"/>
                  </a:cubicBezTo>
                  <a:lnTo>
                    <a:pt x="1723" y="1500"/>
                  </a:lnTo>
                  <a:cubicBezTo>
                    <a:pt x="1748" y="1534"/>
                    <a:pt x="1778" y="1567"/>
                    <a:pt x="1816" y="1598"/>
                  </a:cubicBezTo>
                  <a:cubicBezTo>
                    <a:pt x="1868" y="1640"/>
                    <a:pt x="1931" y="1658"/>
                    <a:pt x="2000" y="1658"/>
                  </a:cubicBezTo>
                  <a:cubicBezTo>
                    <a:pt x="2388" y="1658"/>
                    <a:pt x="2947" y="1062"/>
                    <a:pt x="2617" y="713"/>
                  </a:cubicBezTo>
                  <a:cubicBezTo>
                    <a:pt x="2526" y="615"/>
                    <a:pt x="2429" y="578"/>
                    <a:pt x="2337" y="578"/>
                  </a:cubicBezTo>
                  <a:cubicBezTo>
                    <a:pt x="2328" y="578"/>
                    <a:pt x="2318" y="578"/>
                    <a:pt x="2309" y="579"/>
                  </a:cubicBezTo>
                  <a:lnTo>
                    <a:pt x="2309" y="579"/>
                  </a:lnTo>
                  <a:cubicBezTo>
                    <a:pt x="2314" y="407"/>
                    <a:pt x="2229" y="208"/>
                    <a:pt x="2017" y="72"/>
                  </a:cubicBezTo>
                  <a:cubicBezTo>
                    <a:pt x="1940" y="22"/>
                    <a:pt x="1864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014098" y="4551834"/>
              <a:ext cx="81863" cy="53909"/>
            </a:xfrm>
            <a:custGeom>
              <a:rect b="b" l="l" r="r" t="t"/>
              <a:pathLst>
                <a:path extrusionOk="0" h="1753" w="2662">
                  <a:moveTo>
                    <a:pt x="1331" y="266"/>
                  </a:moveTo>
                  <a:cubicBezTo>
                    <a:pt x="1434" y="372"/>
                    <a:pt x="1451" y="489"/>
                    <a:pt x="1423" y="567"/>
                  </a:cubicBezTo>
                  <a:cubicBezTo>
                    <a:pt x="1411" y="609"/>
                    <a:pt x="1386" y="632"/>
                    <a:pt x="1355" y="632"/>
                  </a:cubicBezTo>
                  <a:cubicBezTo>
                    <a:pt x="1335" y="632"/>
                    <a:pt x="1314" y="623"/>
                    <a:pt x="1292" y="603"/>
                  </a:cubicBezTo>
                  <a:cubicBezTo>
                    <a:pt x="1219" y="542"/>
                    <a:pt x="1236" y="394"/>
                    <a:pt x="1331" y="266"/>
                  </a:cubicBezTo>
                  <a:close/>
                  <a:moveTo>
                    <a:pt x="2140" y="659"/>
                  </a:moveTo>
                  <a:lnTo>
                    <a:pt x="2140" y="659"/>
                  </a:lnTo>
                  <a:cubicBezTo>
                    <a:pt x="2118" y="804"/>
                    <a:pt x="2031" y="907"/>
                    <a:pt x="1911" y="921"/>
                  </a:cubicBezTo>
                  <a:cubicBezTo>
                    <a:pt x="1906" y="924"/>
                    <a:pt x="1897" y="924"/>
                    <a:pt x="1892" y="924"/>
                  </a:cubicBezTo>
                  <a:cubicBezTo>
                    <a:pt x="1861" y="924"/>
                    <a:pt x="1861" y="913"/>
                    <a:pt x="1861" y="907"/>
                  </a:cubicBezTo>
                  <a:cubicBezTo>
                    <a:pt x="1861" y="849"/>
                    <a:pt x="1975" y="698"/>
                    <a:pt x="2140" y="659"/>
                  </a:cubicBezTo>
                  <a:close/>
                  <a:moveTo>
                    <a:pt x="739" y="1022"/>
                  </a:moveTo>
                  <a:cubicBezTo>
                    <a:pt x="762" y="1022"/>
                    <a:pt x="778" y="1044"/>
                    <a:pt x="792" y="1052"/>
                  </a:cubicBezTo>
                  <a:cubicBezTo>
                    <a:pt x="848" y="1128"/>
                    <a:pt x="862" y="1206"/>
                    <a:pt x="831" y="1273"/>
                  </a:cubicBezTo>
                  <a:cubicBezTo>
                    <a:pt x="795" y="1345"/>
                    <a:pt x="717" y="1390"/>
                    <a:pt x="614" y="1393"/>
                  </a:cubicBezTo>
                  <a:cubicBezTo>
                    <a:pt x="594" y="1264"/>
                    <a:pt x="633" y="1119"/>
                    <a:pt x="684" y="1058"/>
                  </a:cubicBezTo>
                  <a:cubicBezTo>
                    <a:pt x="706" y="1036"/>
                    <a:pt x="723" y="1022"/>
                    <a:pt x="739" y="1022"/>
                  </a:cubicBezTo>
                  <a:close/>
                  <a:moveTo>
                    <a:pt x="1618" y="1139"/>
                  </a:moveTo>
                  <a:cubicBezTo>
                    <a:pt x="1627" y="1139"/>
                    <a:pt x="1643" y="1156"/>
                    <a:pt x="1654" y="1195"/>
                  </a:cubicBezTo>
                  <a:cubicBezTo>
                    <a:pt x="1685" y="1298"/>
                    <a:pt x="1666" y="1398"/>
                    <a:pt x="1599" y="1476"/>
                  </a:cubicBezTo>
                  <a:cubicBezTo>
                    <a:pt x="1535" y="1368"/>
                    <a:pt x="1543" y="1250"/>
                    <a:pt x="1576" y="1181"/>
                  </a:cubicBezTo>
                  <a:cubicBezTo>
                    <a:pt x="1596" y="1153"/>
                    <a:pt x="1613" y="1139"/>
                    <a:pt x="1618" y="1139"/>
                  </a:cubicBezTo>
                  <a:close/>
                  <a:moveTo>
                    <a:pt x="1661" y="75"/>
                  </a:moveTo>
                  <a:cubicBezTo>
                    <a:pt x="1729" y="75"/>
                    <a:pt x="1798" y="95"/>
                    <a:pt x="1864" y="137"/>
                  </a:cubicBezTo>
                  <a:cubicBezTo>
                    <a:pt x="2031" y="241"/>
                    <a:pt x="2132" y="405"/>
                    <a:pt x="2140" y="575"/>
                  </a:cubicBezTo>
                  <a:cubicBezTo>
                    <a:pt x="1933" y="612"/>
                    <a:pt x="1777" y="796"/>
                    <a:pt x="1780" y="907"/>
                  </a:cubicBezTo>
                  <a:cubicBezTo>
                    <a:pt x="1783" y="952"/>
                    <a:pt x="1814" y="1002"/>
                    <a:pt x="1892" y="1002"/>
                  </a:cubicBezTo>
                  <a:cubicBezTo>
                    <a:pt x="1903" y="1002"/>
                    <a:pt x="1911" y="1002"/>
                    <a:pt x="1922" y="997"/>
                  </a:cubicBezTo>
                  <a:cubicBezTo>
                    <a:pt x="2084" y="977"/>
                    <a:pt x="2201" y="838"/>
                    <a:pt x="2218" y="648"/>
                  </a:cubicBezTo>
                  <a:cubicBezTo>
                    <a:pt x="2307" y="653"/>
                    <a:pt x="2391" y="695"/>
                    <a:pt x="2464" y="771"/>
                  </a:cubicBezTo>
                  <a:cubicBezTo>
                    <a:pt x="2589" y="907"/>
                    <a:pt x="2561" y="1064"/>
                    <a:pt x="2511" y="1172"/>
                  </a:cubicBezTo>
                  <a:cubicBezTo>
                    <a:pt x="2399" y="1423"/>
                    <a:pt x="2098" y="1655"/>
                    <a:pt x="1869" y="1655"/>
                  </a:cubicBezTo>
                  <a:cubicBezTo>
                    <a:pt x="1811" y="1655"/>
                    <a:pt x="1755" y="1635"/>
                    <a:pt x="1713" y="1602"/>
                  </a:cubicBezTo>
                  <a:cubicBezTo>
                    <a:pt x="1688" y="1585"/>
                    <a:pt x="1668" y="1563"/>
                    <a:pt x="1652" y="1543"/>
                  </a:cubicBezTo>
                  <a:cubicBezTo>
                    <a:pt x="1744" y="1446"/>
                    <a:pt x="1774" y="1309"/>
                    <a:pt x="1733" y="1172"/>
                  </a:cubicBezTo>
                  <a:cubicBezTo>
                    <a:pt x="1702" y="1075"/>
                    <a:pt x="1652" y="1061"/>
                    <a:pt x="1624" y="1061"/>
                  </a:cubicBezTo>
                  <a:cubicBezTo>
                    <a:pt x="1576" y="1061"/>
                    <a:pt x="1540" y="1089"/>
                    <a:pt x="1512" y="1144"/>
                  </a:cubicBezTo>
                  <a:cubicBezTo>
                    <a:pt x="1462" y="1239"/>
                    <a:pt x="1459" y="1393"/>
                    <a:pt x="1543" y="1532"/>
                  </a:cubicBezTo>
                  <a:cubicBezTo>
                    <a:pt x="1454" y="1599"/>
                    <a:pt x="1283" y="1672"/>
                    <a:pt x="977" y="1672"/>
                  </a:cubicBezTo>
                  <a:lnTo>
                    <a:pt x="943" y="1672"/>
                  </a:lnTo>
                  <a:cubicBezTo>
                    <a:pt x="751" y="1669"/>
                    <a:pt x="667" y="1571"/>
                    <a:pt x="633" y="1468"/>
                  </a:cubicBezTo>
                  <a:cubicBezTo>
                    <a:pt x="753" y="1462"/>
                    <a:pt x="857" y="1407"/>
                    <a:pt x="904" y="1312"/>
                  </a:cubicBezTo>
                  <a:cubicBezTo>
                    <a:pt x="949" y="1217"/>
                    <a:pt x="932" y="1105"/>
                    <a:pt x="857" y="1008"/>
                  </a:cubicBezTo>
                  <a:cubicBezTo>
                    <a:pt x="809" y="952"/>
                    <a:pt x="767" y="941"/>
                    <a:pt x="739" y="941"/>
                  </a:cubicBezTo>
                  <a:cubicBezTo>
                    <a:pt x="698" y="941"/>
                    <a:pt x="661" y="963"/>
                    <a:pt x="625" y="1005"/>
                  </a:cubicBezTo>
                  <a:cubicBezTo>
                    <a:pt x="564" y="1080"/>
                    <a:pt x="516" y="1228"/>
                    <a:pt x="536" y="1382"/>
                  </a:cubicBezTo>
                  <a:cubicBezTo>
                    <a:pt x="447" y="1368"/>
                    <a:pt x="360" y="1326"/>
                    <a:pt x="274" y="1259"/>
                  </a:cubicBezTo>
                  <a:cubicBezTo>
                    <a:pt x="75" y="1108"/>
                    <a:pt x="117" y="899"/>
                    <a:pt x="145" y="821"/>
                  </a:cubicBezTo>
                  <a:cubicBezTo>
                    <a:pt x="204" y="639"/>
                    <a:pt x="363" y="492"/>
                    <a:pt x="500" y="492"/>
                  </a:cubicBezTo>
                  <a:cubicBezTo>
                    <a:pt x="536" y="492"/>
                    <a:pt x="566" y="503"/>
                    <a:pt x="594" y="520"/>
                  </a:cubicBezTo>
                  <a:cubicBezTo>
                    <a:pt x="601" y="525"/>
                    <a:pt x="608" y="528"/>
                    <a:pt x="615" y="528"/>
                  </a:cubicBezTo>
                  <a:cubicBezTo>
                    <a:pt x="622" y="528"/>
                    <a:pt x="629" y="525"/>
                    <a:pt x="636" y="520"/>
                  </a:cubicBezTo>
                  <a:cubicBezTo>
                    <a:pt x="647" y="514"/>
                    <a:pt x="656" y="494"/>
                    <a:pt x="653" y="480"/>
                  </a:cubicBezTo>
                  <a:cubicBezTo>
                    <a:pt x="650" y="478"/>
                    <a:pt x="625" y="271"/>
                    <a:pt x="723" y="160"/>
                  </a:cubicBezTo>
                  <a:cubicBezTo>
                    <a:pt x="765" y="114"/>
                    <a:pt x="824" y="91"/>
                    <a:pt x="900" y="91"/>
                  </a:cubicBezTo>
                  <a:cubicBezTo>
                    <a:pt x="955" y="91"/>
                    <a:pt x="1017" y="103"/>
                    <a:pt x="1088" y="126"/>
                  </a:cubicBezTo>
                  <a:cubicBezTo>
                    <a:pt x="1155" y="146"/>
                    <a:pt x="1219" y="179"/>
                    <a:pt x="1267" y="213"/>
                  </a:cubicBezTo>
                  <a:cubicBezTo>
                    <a:pt x="1158" y="361"/>
                    <a:pt x="1122" y="559"/>
                    <a:pt x="1239" y="659"/>
                  </a:cubicBezTo>
                  <a:cubicBezTo>
                    <a:pt x="1275" y="690"/>
                    <a:pt x="1315" y="705"/>
                    <a:pt x="1353" y="705"/>
                  </a:cubicBezTo>
                  <a:cubicBezTo>
                    <a:pt x="1416" y="705"/>
                    <a:pt x="1472" y="664"/>
                    <a:pt x="1498" y="589"/>
                  </a:cubicBezTo>
                  <a:cubicBezTo>
                    <a:pt x="1532" y="489"/>
                    <a:pt x="1507" y="333"/>
                    <a:pt x="1376" y="204"/>
                  </a:cubicBezTo>
                  <a:cubicBezTo>
                    <a:pt x="1459" y="120"/>
                    <a:pt x="1559" y="75"/>
                    <a:pt x="1661" y="75"/>
                  </a:cubicBezTo>
                  <a:close/>
                  <a:moveTo>
                    <a:pt x="1663" y="1"/>
                  </a:moveTo>
                  <a:cubicBezTo>
                    <a:pt x="1543" y="1"/>
                    <a:pt x="1417" y="56"/>
                    <a:pt x="1320" y="162"/>
                  </a:cubicBezTo>
                  <a:cubicBezTo>
                    <a:pt x="1261" y="121"/>
                    <a:pt x="1191" y="87"/>
                    <a:pt x="1113" y="59"/>
                  </a:cubicBezTo>
                  <a:cubicBezTo>
                    <a:pt x="1033" y="32"/>
                    <a:pt x="962" y="19"/>
                    <a:pt x="899" y="19"/>
                  </a:cubicBezTo>
                  <a:cubicBezTo>
                    <a:pt x="800" y="19"/>
                    <a:pt x="722" y="52"/>
                    <a:pt x="664" y="115"/>
                  </a:cubicBezTo>
                  <a:cubicBezTo>
                    <a:pt x="583" y="210"/>
                    <a:pt x="569" y="349"/>
                    <a:pt x="569" y="430"/>
                  </a:cubicBezTo>
                  <a:cubicBezTo>
                    <a:pt x="550" y="422"/>
                    <a:pt x="525" y="419"/>
                    <a:pt x="500" y="419"/>
                  </a:cubicBezTo>
                  <a:cubicBezTo>
                    <a:pt x="329" y="419"/>
                    <a:pt x="140" y="586"/>
                    <a:pt x="70" y="799"/>
                  </a:cubicBezTo>
                  <a:cubicBezTo>
                    <a:pt x="0" y="1008"/>
                    <a:pt x="62" y="1200"/>
                    <a:pt x="229" y="1326"/>
                  </a:cubicBezTo>
                  <a:cubicBezTo>
                    <a:pt x="335" y="1407"/>
                    <a:pt x="447" y="1454"/>
                    <a:pt x="553" y="1468"/>
                  </a:cubicBezTo>
                  <a:cubicBezTo>
                    <a:pt x="600" y="1644"/>
                    <a:pt x="739" y="1747"/>
                    <a:pt x="943" y="1753"/>
                  </a:cubicBezTo>
                  <a:lnTo>
                    <a:pt x="977" y="1753"/>
                  </a:lnTo>
                  <a:cubicBezTo>
                    <a:pt x="1242" y="1753"/>
                    <a:pt x="1451" y="1700"/>
                    <a:pt x="1590" y="1599"/>
                  </a:cubicBezTo>
                  <a:cubicBezTo>
                    <a:pt x="1613" y="1621"/>
                    <a:pt x="1638" y="1647"/>
                    <a:pt x="1666" y="1669"/>
                  </a:cubicBezTo>
                  <a:cubicBezTo>
                    <a:pt x="1721" y="1711"/>
                    <a:pt x="1791" y="1733"/>
                    <a:pt x="1869" y="1733"/>
                  </a:cubicBezTo>
                  <a:cubicBezTo>
                    <a:pt x="2123" y="1733"/>
                    <a:pt x="2461" y="1490"/>
                    <a:pt x="2581" y="1209"/>
                  </a:cubicBezTo>
                  <a:cubicBezTo>
                    <a:pt x="2662" y="1022"/>
                    <a:pt x="2639" y="852"/>
                    <a:pt x="2519" y="723"/>
                  </a:cubicBezTo>
                  <a:cubicBezTo>
                    <a:pt x="2427" y="628"/>
                    <a:pt x="2330" y="581"/>
                    <a:pt x="2218" y="575"/>
                  </a:cubicBezTo>
                  <a:cubicBezTo>
                    <a:pt x="2210" y="380"/>
                    <a:pt x="2095" y="199"/>
                    <a:pt x="1908" y="79"/>
                  </a:cubicBezTo>
                  <a:cubicBezTo>
                    <a:pt x="1833" y="26"/>
                    <a:pt x="1747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192463" y="4472554"/>
              <a:ext cx="62551" cy="42069"/>
            </a:xfrm>
            <a:custGeom>
              <a:rect b="b" l="l" r="r" t="t"/>
              <a:pathLst>
                <a:path extrusionOk="0" h="1368" w="2034">
                  <a:moveTo>
                    <a:pt x="78" y="82"/>
                  </a:moveTo>
                  <a:cubicBezTo>
                    <a:pt x="193" y="104"/>
                    <a:pt x="603" y="383"/>
                    <a:pt x="840" y="559"/>
                  </a:cubicBezTo>
                  <a:cubicBezTo>
                    <a:pt x="846" y="565"/>
                    <a:pt x="856" y="568"/>
                    <a:pt x="865" y="568"/>
                  </a:cubicBezTo>
                  <a:cubicBezTo>
                    <a:pt x="868" y="568"/>
                    <a:pt x="871" y="568"/>
                    <a:pt x="873" y="567"/>
                  </a:cubicBezTo>
                  <a:cubicBezTo>
                    <a:pt x="887" y="562"/>
                    <a:pt x="893" y="556"/>
                    <a:pt x="901" y="545"/>
                  </a:cubicBezTo>
                  <a:cubicBezTo>
                    <a:pt x="1004" y="364"/>
                    <a:pt x="1130" y="163"/>
                    <a:pt x="1183" y="110"/>
                  </a:cubicBezTo>
                  <a:cubicBezTo>
                    <a:pt x="1269" y="227"/>
                    <a:pt x="1657" y="849"/>
                    <a:pt x="1920" y="1279"/>
                  </a:cubicBezTo>
                  <a:cubicBezTo>
                    <a:pt x="1783" y="1226"/>
                    <a:pt x="1465" y="1030"/>
                    <a:pt x="1244" y="888"/>
                  </a:cubicBezTo>
                  <a:cubicBezTo>
                    <a:pt x="1239" y="885"/>
                    <a:pt x="1230" y="880"/>
                    <a:pt x="1225" y="880"/>
                  </a:cubicBezTo>
                  <a:cubicBezTo>
                    <a:pt x="1214" y="880"/>
                    <a:pt x="1203" y="885"/>
                    <a:pt x="1194" y="891"/>
                  </a:cubicBezTo>
                  <a:cubicBezTo>
                    <a:pt x="1046" y="1044"/>
                    <a:pt x="865" y="1214"/>
                    <a:pt x="809" y="1242"/>
                  </a:cubicBezTo>
                  <a:cubicBezTo>
                    <a:pt x="714" y="1125"/>
                    <a:pt x="120" y="266"/>
                    <a:pt x="78" y="82"/>
                  </a:cubicBezTo>
                  <a:close/>
                  <a:moveTo>
                    <a:pt x="73" y="1"/>
                  </a:moveTo>
                  <a:cubicBezTo>
                    <a:pt x="45" y="1"/>
                    <a:pt x="31" y="12"/>
                    <a:pt x="22" y="23"/>
                  </a:cubicBezTo>
                  <a:cubicBezTo>
                    <a:pt x="11" y="34"/>
                    <a:pt x="0" y="46"/>
                    <a:pt x="3" y="73"/>
                  </a:cubicBezTo>
                  <a:cubicBezTo>
                    <a:pt x="17" y="263"/>
                    <a:pt x="728" y="1265"/>
                    <a:pt x="767" y="1306"/>
                  </a:cubicBezTo>
                  <a:cubicBezTo>
                    <a:pt x="776" y="1318"/>
                    <a:pt x="790" y="1323"/>
                    <a:pt x="806" y="1323"/>
                  </a:cubicBezTo>
                  <a:cubicBezTo>
                    <a:pt x="882" y="1323"/>
                    <a:pt x="1097" y="1111"/>
                    <a:pt x="1230" y="969"/>
                  </a:cubicBezTo>
                  <a:cubicBezTo>
                    <a:pt x="1381" y="1067"/>
                    <a:pt x="1855" y="1368"/>
                    <a:pt x="1975" y="1368"/>
                  </a:cubicBezTo>
                  <a:cubicBezTo>
                    <a:pt x="2006" y="1368"/>
                    <a:pt x="2026" y="1348"/>
                    <a:pt x="2034" y="1326"/>
                  </a:cubicBezTo>
                  <a:cubicBezTo>
                    <a:pt x="2034" y="1315"/>
                    <a:pt x="2034" y="1306"/>
                    <a:pt x="2026" y="1295"/>
                  </a:cubicBezTo>
                  <a:cubicBezTo>
                    <a:pt x="1744" y="835"/>
                    <a:pt x="1267" y="57"/>
                    <a:pt x="1216" y="26"/>
                  </a:cubicBezTo>
                  <a:cubicBezTo>
                    <a:pt x="1211" y="23"/>
                    <a:pt x="1197" y="18"/>
                    <a:pt x="1189" y="18"/>
                  </a:cubicBezTo>
                  <a:cubicBezTo>
                    <a:pt x="1169" y="18"/>
                    <a:pt x="1110" y="18"/>
                    <a:pt x="859" y="470"/>
                  </a:cubicBezTo>
                  <a:cubicBezTo>
                    <a:pt x="695" y="347"/>
                    <a:pt x="21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751472" y="4143133"/>
              <a:ext cx="52279" cy="55539"/>
            </a:xfrm>
            <a:custGeom>
              <a:rect b="b" l="l" r="r" t="t"/>
              <a:pathLst>
                <a:path extrusionOk="0" h="1806" w="1700">
                  <a:moveTo>
                    <a:pt x="101" y="109"/>
                  </a:moveTo>
                  <a:cubicBezTo>
                    <a:pt x="210" y="190"/>
                    <a:pt x="455" y="433"/>
                    <a:pt x="656" y="656"/>
                  </a:cubicBezTo>
                  <a:cubicBezTo>
                    <a:pt x="663" y="665"/>
                    <a:pt x="674" y="670"/>
                    <a:pt x="685" y="670"/>
                  </a:cubicBezTo>
                  <a:cubicBezTo>
                    <a:pt x="692" y="670"/>
                    <a:pt x="699" y="668"/>
                    <a:pt x="706" y="664"/>
                  </a:cubicBezTo>
                  <a:cubicBezTo>
                    <a:pt x="888" y="553"/>
                    <a:pt x="1100" y="433"/>
                    <a:pt x="1167" y="419"/>
                  </a:cubicBezTo>
                  <a:cubicBezTo>
                    <a:pt x="1225" y="558"/>
                    <a:pt x="1591" y="1535"/>
                    <a:pt x="1585" y="1724"/>
                  </a:cubicBezTo>
                  <a:cubicBezTo>
                    <a:pt x="1496" y="1685"/>
                    <a:pt x="1200" y="1367"/>
                    <a:pt x="963" y="1071"/>
                  </a:cubicBezTo>
                  <a:cubicBezTo>
                    <a:pt x="957" y="1063"/>
                    <a:pt x="946" y="1057"/>
                    <a:pt x="932" y="1057"/>
                  </a:cubicBezTo>
                  <a:cubicBezTo>
                    <a:pt x="921" y="1057"/>
                    <a:pt x="910" y="1060"/>
                    <a:pt x="904" y="1071"/>
                  </a:cubicBezTo>
                  <a:cubicBezTo>
                    <a:pt x="762" y="1222"/>
                    <a:pt x="584" y="1389"/>
                    <a:pt x="525" y="1423"/>
                  </a:cubicBezTo>
                  <a:cubicBezTo>
                    <a:pt x="469" y="1292"/>
                    <a:pt x="249" y="592"/>
                    <a:pt x="101" y="109"/>
                  </a:cubicBezTo>
                  <a:close/>
                  <a:moveTo>
                    <a:pt x="56" y="0"/>
                  </a:moveTo>
                  <a:cubicBezTo>
                    <a:pt x="37" y="0"/>
                    <a:pt x="17" y="11"/>
                    <a:pt x="9" y="28"/>
                  </a:cubicBezTo>
                  <a:cubicBezTo>
                    <a:pt x="1" y="39"/>
                    <a:pt x="1" y="50"/>
                    <a:pt x="3" y="62"/>
                  </a:cubicBezTo>
                  <a:cubicBezTo>
                    <a:pt x="162" y="572"/>
                    <a:pt x="433" y="1448"/>
                    <a:pt x="472" y="1490"/>
                  </a:cubicBezTo>
                  <a:cubicBezTo>
                    <a:pt x="483" y="1501"/>
                    <a:pt x="497" y="1507"/>
                    <a:pt x="511" y="1507"/>
                  </a:cubicBezTo>
                  <a:cubicBezTo>
                    <a:pt x="575" y="1507"/>
                    <a:pt x="768" y="1322"/>
                    <a:pt x="930" y="1155"/>
                  </a:cubicBezTo>
                  <a:cubicBezTo>
                    <a:pt x="1086" y="1345"/>
                    <a:pt x="1474" y="1805"/>
                    <a:pt x="1599" y="1805"/>
                  </a:cubicBezTo>
                  <a:cubicBezTo>
                    <a:pt x="1630" y="1805"/>
                    <a:pt x="1655" y="1783"/>
                    <a:pt x="1663" y="1749"/>
                  </a:cubicBezTo>
                  <a:cubicBezTo>
                    <a:pt x="1700" y="1560"/>
                    <a:pt x="1256" y="413"/>
                    <a:pt x="1231" y="363"/>
                  </a:cubicBezTo>
                  <a:cubicBezTo>
                    <a:pt x="1225" y="352"/>
                    <a:pt x="1211" y="335"/>
                    <a:pt x="1181" y="335"/>
                  </a:cubicBezTo>
                  <a:cubicBezTo>
                    <a:pt x="1089" y="335"/>
                    <a:pt x="804" y="511"/>
                    <a:pt x="695" y="575"/>
                  </a:cubicBezTo>
                  <a:cubicBezTo>
                    <a:pt x="519" y="385"/>
                    <a:pt x="15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65770" y="4102878"/>
              <a:ext cx="42069" cy="70116"/>
            </a:xfrm>
            <a:custGeom>
              <a:rect b="b" l="l" r="r" t="t"/>
              <a:pathLst>
                <a:path extrusionOk="0" h="2280" w="1368">
                  <a:moveTo>
                    <a:pt x="1049" y="118"/>
                  </a:moveTo>
                  <a:lnTo>
                    <a:pt x="1049" y="118"/>
                  </a:lnTo>
                  <a:cubicBezTo>
                    <a:pt x="1033" y="255"/>
                    <a:pt x="935" y="581"/>
                    <a:pt x="835" y="868"/>
                  </a:cubicBezTo>
                  <a:cubicBezTo>
                    <a:pt x="826" y="888"/>
                    <a:pt x="835" y="905"/>
                    <a:pt x="851" y="916"/>
                  </a:cubicBezTo>
                  <a:cubicBezTo>
                    <a:pt x="1036" y="1016"/>
                    <a:pt x="1242" y="1153"/>
                    <a:pt x="1284" y="1203"/>
                  </a:cubicBezTo>
                  <a:cubicBezTo>
                    <a:pt x="1189" y="1323"/>
                    <a:pt x="503" y="2113"/>
                    <a:pt x="335" y="2196"/>
                  </a:cubicBezTo>
                  <a:cubicBezTo>
                    <a:pt x="324" y="2099"/>
                    <a:pt x="464" y="1686"/>
                    <a:pt x="611" y="1337"/>
                  </a:cubicBezTo>
                  <a:cubicBezTo>
                    <a:pt x="614" y="1326"/>
                    <a:pt x="614" y="1318"/>
                    <a:pt x="606" y="1306"/>
                  </a:cubicBezTo>
                  <a:cubicBezTo>
                    <a:pt x="603" y="1295"/>
                    <a:pt x="592" y="1290"/>
                    <a:pt x="584" y="1287"/>
                  </a:cubicBezTo>
                  <a:cubicBezTo>
                    <a:pt x="383" y="1234"/>
                    <a:pt x="154" y="1161"/>
                    <a:pt x="90" y="1122"/>
                  </a:cubicBezTo>
                  <a:cubicBezTo>
                    <a:pt x="185" y="1008"/>
                    <a:pt x="695" y="483"/>
                    <a:pt x="1049" y="118"/>
                  </a:cubicBezTo>
                  <a:close/>
                  <a:moveTo>
                    <a:pt x="1069" y="0"/>
                  </a:moveTo>
                  <a:cubicBezTo>
                    <a:pt x="1058" y="0"/>
                    <a:pt x="1047" y="4"/>
                    <a:pt x="1038" y="12"/>
                  </a:cubicBezTo>
                  <a:cubicBezTo>
                    <a:pt x="662" y="400"/>
                    <a:pt x="26" y="1052"/>
                    <a:pt x="6" y="1108"/>
                  </a:cubicBezTo>
                  <a:cubicBezTo>
                    <a:pt x="0" y="1117"/>
                    <a:pt x="3" y="1131"/>
                    <a:pt x="12" y="1145"/>
                  </a:cubicBezTo>
                  <a:cubicBezTo>
                    <a:pt x="40" y="1206"/>
                    <a:pt x="296" y="1284"/>
                    <a:pt x="519" y="1348"/>
                  </a:cubicBezTo>
                  <a:cubicBezTo>
                    <a:pt x="411" y="1616"/>
                    <a:pt x="207" y="2149"/>
                    <a:pt x="271" y="2252"/>
                  </a:cubicBezTo>
                  <a:cubicBezTo>
                    <a:pt x="285" y="2269"/>
                    <a:pt x="305" y="2280"/>
                    <a:pt x="324" y="2280"/>
                  </a:cubicBezTo>
                  <a:cubicBezTo>
                    <a:pt x="332" y="2280"/>
                    <a:pt x="341" y="2280"/>
                    <a:pt x="349" y="2272"/>
                  </a:cubicBezTo>
                  <a:cubicBezTo>
                    <a:pt x="531" y="2213"/>
                    <a:pt x="1326" y="1278"/>
                    <a:pt x="1356" y="1234"/>
                  </a:cubicBezTo>
                  <a:cubicBezTo>
                    <a:pt x="1367" y="1223"/>
                    <a:pt x="1367" y="1206"/>
                    <a:pt x="1365" y="1192"/>
                  </a:cubicBezTo>
                  <a:cubicBezTo>
                    <a:pt x="1342" y="1114"/>
                    <a:pt x="1086" y="960"/>
                    <a:pt x="913" y="863"/>
                  </a:cubicBezTo>
                  <a:cubicBezTo>
                    <a:pt x="1016" y="570"/>
                    <a:pt x="1161" y="98"/>
                    <a:pt x="1108" y="23"/>
                  </a:cubicBezTo>
                  <a:cubicBezTo>
                    <a:pt x="1100" y="8"/>
                    <a:pt x="1085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844560" y="4503891"/>
              <a:ext cx="41301" cy="65657"/>
            </a:xfrm>
            <a:custGeom>
              <a:rect b="b" l="l" r="r" t="t"/>
              <a:pathLst>
                <a:path extrusionOk="0" h="2135" w="1343">
                  <a:moveTo>
                    <a:pt x="1183" y="84"/>
                  </a:moveTo>
                  <a:lnTo>
                    <a:pt x="1183" y="84"/>
                  </a:lnTo>
                  <a:cubicBezTo>
                    <a:pt x="1181" y="179"/>
                    <a:pt x="977" y="564"/>
                    <a:pt x="779" y="887"/>
                  </a:cubicBezTo>
                  <a:cubicBezTo>
                    <a:pt x="770" y="893"/>
                    <a:pt x="770" y="907"/>
                    <a:pt x="776" y="918"/>
                  </a:cubicBezTo>
                  <a:cubicBezTo>
                    <a:pt x="779" y="929"/>
                    <a:pt x="784" y="935"/>
                    <a:pt x="796" y="943"/>
                  </a:cubicBezTo>
                  <a:cubicBezTo>
                    <a:pt x="985" y="1027"/>
                    <a:pt x="1200" y="1136"/>
                    <a:pt x="1256" y="1183"/>
                  </a:cubicBezTo>
                  <a:cubicBezTo>
                    <a:pt x="1147" y="1281"/>
                    <a:pt x="561" y="1721"/>
                    <a:pt x="157" y="2020"/>
                  </a:cubicBezTo>
                  <a:cubicBezTo>
                    <a:pt x="196" y="1892"/>
                    <a:pt x="344" y="1582"/>
                    <a:pt x="486" y="1317"/>
                  </a:cubicBezTo>
                  <a:cubicBezTo>
                    <a:pt x="497" y="1297"/>
                    <a:pt x="489" y="1281"/>
                    <a:pt x="475" y="1267"/>
                  </a:cubicBezTo>
                  <a:cubicBezTo>
                    <a:pt x="310" y="1138"/>
                    <a:pt x="123" y="974"/>
                    <a:pt x="93" y="918"/>
                  </a:cubicBezTo>
                  <a:cubicBezTo>
                    <a:pt x="204" y="815"/>
                    <a:pt x="1002" y="145"/>
                    <a:pt x="1183" y="84"/>
                  </a:cubicBezTo>
                  <a:close/>
                  <a:moveTo>
                    <a:pt x="1189" y="0"/>
                  </a:moveTo>
                  <a:cubicBezTo>
                    <a:pt x="1189" y="0"/>
                    <a:pt x="1178" y="6"/>
                    <a:pt x="1175" y="6"/>
                  </a:cubicBezTo>
                  <a:cubicBezTo>
                    <a:pt x="988" y="36"/>
                    <a:pt x="56" y="832"/>
                    <a:pt x="17" y="873"/>
                  </a:cubicBezTo>
                  <a:cubicBezTo>
                    <a:pt x="9" y="882"/>
                    <a:pt x="1" y="898"/>
                    <a:pt x="3" y="915"/>
                  </a:cubicBezTo>
                  <a:cubicBezTo>
                    <a:pt x="12" y="991"/>
                    <a:pt x="246" y="1186"/>
                    <a:pt x="399" y="1309"/>
                  </a:cubicBezTo>
                  <a:cubicBezTo>
                    <a:pt x="252" y="1585"/>
                    <a:pt x="31" y="2023"/>
                    <a:pt x="73" y="2106"/>
                  </a:cubicBezTo>
                  <a:cubicBezTo>
                    <a:pt x="81" y="2120"/>
                    <a:pt x="95" y="2132"/>
                    <a:pt x="112" y="2134"/>
                  </a:cubicBezTo>
                  <a:lnTo>
                    <a:pt x="120" y="2134"/>
                  </a:lnTo>
                  <a:cubicBezTo>
                    <a:pt x="126" y="2134"/>
                    <a:pt x="137" y="2132"/>
                    <a:pt x="140" y="2129"/>
                  </a:cubicBezTo>
                  <a:cubicBezTo>
                    <a:pt x="572" y="1805"/>
                    <a:pt x="1303" y="1261"/>
                    <a:pt x="1331" y="1208"/>
                  </a:cubicBezTo>
                  <a:cubicBezTo>
                    <a:pt x="1340" y="1197"/>
                    <a:pt x="1342" y="1183"/>
                    <a:pt x="1337" y="1169"/>
                  </a:cubicBezTo>
                  <a:cubicBezTo>
                    <a:pt x="1315" y="1108"/>
                    <a:pt x="1075" y="988"/>
                    <a:pt x="863" y="890"/>
                  </a:cubicBezTo>
                  <a:cubicBezTo>
                    <a:pt x="1038" y="597"/>
                    <a:pt x="1301" y="134"/>
                    <a:pt x="1245" y="34"/>
                  </a:cubicBezTo>
                  <a:cubicBezTo>
                    <a:pt x="1234" y="11"/>
                    <a:pt x="1214" y="0"/>
                    <a:pt x="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739048" y="4118070"/>
              <a:ext cx="540506" cy="413683"/>
            </a:xfrm>
            <a:custGeom>
              <a:rect b="b" l="l" r="r" t="t"/>
              <a:pathLst>
                <a:path extrusionOk="0" h="13452" w="17576">
                  <a:moveTo>
                    <a:pt x="6193" y="1"/>
                  </a:moveTo>
                  <a:cubicBezTo>
                    <a:pt x="5647" y="1"/>
                    <a:pt x="4860" y="2040"/>
                    <a:pt x="4860" y="2040"/>
                  </a:cubicBezTo>
                  <a:cubicBezTo>
                    <a:pt x="4860" y="2040"/>
                    <a:pt x="3685" y="1334"/>
                    <a:pt x="3214" y="1334"/>
                  </a:cubicBezTo>
                  <a:cubicBezTo>
                    <a:pt x="2745" y="1334"/>
                    <a:pt x="3058" y="3217"/>
                    <a:pt x="3058" y="3217"/>
                  </a:cubicBezTo>
                  <a:cubicBezTo>
                    <a:pt x="3058" y="3217"/>
                    <a:pt x="1646" y="3376"/>
                    <a:pt x="1331" y="3532"/>
                  </a:cubicBezTo>
                  <a:cubicBezTo>
                    <a:pt x="1021" y="3689"/>
                    <a:pt x="2355" y="5415"/>
                    <a:pt x="2355" y="5415"/>
                  </a:cubicBezTo>
                  <a:cubicBezTo>
                    <a:pt x="2355" y="5415"/>
                    <a:pt x="628" y="6199"/>
                    <a:pt x="315" y="6515"/>
                  </a:cubicBezTo>
                  <a:cubicBezTo>
                    <a:pt x="0" y="6824"/>
                    <a:pt x="2355" y="7845"/>
                    <a:pt x="2355" y="7845"/>
                  </a:cubicBezTo>
                  <a:cubicBezTo>
                    <a:pt x="2355" y="7845"/>
                    <a:pt x="756" y="9207"/>
                    <a:pt x="912" y="9675"/>
                  </a:cubicBezTo>
                  <a:cubicBezTo>
                    <a:pt x="1002" y="9942"/>
                    <a:pt x="1670" y="10001"/>
                    <a:pt x="2238" y="10001"/>
                  </a:cubicBezTo>
                  <a:cubicBezTo>
                    <a:pt x="2678" y="10001"/>
                    <a:pt x="3058" y="9966"/>
                    <a:pt x="3058" y="9966"/>
                  </a:cubicBezTo>
                  <a:lnTo>
                    <a:pt x="3058" y="9966"/>
                  </a:lnTo>
                  <a:cubicBezTo>
                    <a:pt x="3058" y="9966"/>
                    <a:pt x="2832" y="11034"/>
                    <a:pt x="2901" y="11877"/>
                  </a:cubicBezTo>
                  <a:cubicBezTo>
                    <a:pt x="2916" y="12040"/>
                    <a:pt x="3089" y="12101"/>
                    <a:pt x="3336" y="12101"/>
                  </a:cubicBezTo>
                  <a:cubicBezTo>
                    <a:pt x="4036" y="12101"/>
                    <a:pt x="5337" y="11614"/>
                    <a:pt x="5337" y="11614"/>
                  </a:cubicBezTo>
                  <a:cubicBezTo>
                    <a:pt x="5337" y="11614"/>
                    <a:pt x="5884" y="12476"/>
                    <a:pt x="6277" y="13260"/>
                  </a:cubicBezTo>
                  <a:cubicBezTo>
                    <a:pt x="6336" y="13380"/>
                    <a:pt x="6437" y="13430"/>
                    <a:pt x="6566" y="13430"/>
                  </a:cubicBezTo>
                  <a:cubicBezTo>
                    <a:pt x="7284" y="13430"/>
                    <a:pt x="8863" y="11849"/>
                    <a:pt x="8863" y="11849"/>
                  </a:cubicBezTo>
                  <a:cubicBezTo>
                    <a:pt x="8863" y="11849"/>
                    <a:pt x="9844" y="13452"/>
                    <a:pt x="10273" y="13452"/>
                  </a:cubicBezTo>
                  <a:cubicBezTo>
                    <a:pt x="10292" y="13452"/>
                    <a:pt x="10311" y="13449"/>
                    <a:pt x="10328" y="13442"/>
                  </a:cubicBezTo>
                  <a:cubicBezTo>
                    <a:pt x="10724" y="13283"/>
                    <a:pt x="11614" y="11531"/>
                    <a:pt x="11614" y="11531"/>
                  </a:cubicBezTo>
                  <a:cubicBezTo>
                    <a:pt x="11614" y="11531"/>
                    <a:pt x="12791" y="12239"/>
                    <a:pt x="13419" y="12555"/>
                  </a:cubicBezTo>
                  <a:cubicBezTo>
                    <a:pt x="13450" y="12570"/>
                    <a:pt x="13480" y="12577"/>
                    <a:pt x="13509" y="12577"/>
                  </a:cubicBezTo>
                  <a:cubicBezTo>
                    <a:pt x="14062" y="12577"/>
                    <a:pt x="14203" y="9885"/>
                    <a:pt x="14203" y="9885"/>
                  </a:cubicBezTo>
                  <a:cubicBezTo>
                    <a:pt x="14203" y="9885"/>
                    <a:pt x="15693" y="9885"/>
                    <a:pt x="16245" y="9653"/>
                  </a:cubicBezTo>
                  <a:cubicBezTo>
                    <a:pt x="16795" y="9419"/>
                    <a:pt x="15617" y="7692"/>
                    <a:pt x="15617" y="7692"/>
                  </a:cubicBezTo>
                  <a:cubicBezTo>
                    <a:pt x="15617" y="7692"/>
                    <a:pt x="16792" y="6833"/>
                    <a:pt x="17185" y="6205"/>
                  </a:cubicBezTo>
                  <a:cubicBezTo>
                    <a:pt x="17576" y="5577"/>
                    <a:pt x="15302" y="4871"/>
                    <a:pt x="15302" y="4871"/>
                  </a:cubicBezTo>
                  <a:cubicBezTo>
                    <a:pt x="15302" y="4871"/>
                    <a:pt x="16086" y="3069"/>
                    <a:pt x="16245" y="2517"/>
                  </a:cubicBezTo>
                  <a:cubicBezTo>
                    <a:pt x="16298" y="2334"/>
                    <a:pt x="15993" y="2273"/>
                    <a:pt x="15563" y="2273"/>
                  </a:cubicBezTo>
                  <a:cubicBezTo>
                    <a:pt x="14704" y="2273"/>
                    <a:pt x="13344" y="2517"/>
                    <a:pt x="13344" y="2517"/>
                  </a:cubicBezTo>
                  <a:cubicBezTo>
                    <a:pt x="13344" y="2517"/>
                    <a:pt x="13185" y="793"/>
                    <a:pt x="12872" y="558"/>
                  </a:cubicBezTo>
                  <a:cubicBezTo>
                    <a:pt x="12850" y="542"/>
                    <a:pt x="12822" y="534"/>
                    <a:pt x="12788" y="534"/>
                  </a:cubicBezTo>
                  <a:cubicBezTo>
                    <a:pt x="12344" y="534"/>
                    <a:pt x="10989" y="1889"/>
                    <a:pt x="10989" y="1889"/>
                  </a:cubicBezTo>
                  <a:cubicBezTo>
                    <a:pt x="10989" y="1889"/>
                    <a:pt x="9890" y="240"/>
                    <a:pt x="9656" y="165"/>
                  </a:cubicBezTo>
                  <a:cubicBezTo>
                    <a:pt x="9649" y="163"/>
                    <a:pt x="9642" y="162"/>
                    <a:pt x="9634" y="162"/>
                  </a:cubicBezTo>
                  <a:cubicBezTo>
                    <a:pt x="9341" y="162"/>
                    <a:pt x="7878" y="1524"/>
                    <a:pt x="7878" y="1524"/>
                  </a:cubicBezTo>
                  <a:cubicBezTo>
                    <a:pt x="7878" y="1524"/>
                    <a:pt x="6754" y="6"/>
                    <a:pt x="6193" y="1"/>
                  </a:cubicBezTo>
                  <a:close/>
                </a:path>
              </a:pathLst>
            </a:custGeom>
            <a:solidFill>
              <a:srgbClr val="F6D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796955" y="4158294"/>
              <a:ext cx="423493" cy="336340"/>
            </a:xfrm>
            <a:custGeom>
              <a:rect b="b" l="l" r="r" t="t"/>
              <a:pathLst>
                <a:path extrusionOk="0" h="10937" w="13771">
                  <a:moveTo>
                    <a:pt x="4824" y="65"/>
                  </a:moveTo>
                  <a:cubicBezTo>
                    <a:pt x="5239" y="65"/>
                    <a:pt x="6132" y="1262"/>
                    <a:pt x="6141" y="1276"/>
                  </a:cubicBezTo>
                  <a:cubicBezTo>
                    <a:pt x="6149" y="1287"/>
                    <a:pt x="6160" y="1290"/>
                    <a:pt x="6168" y="1293"/>
                  </a:cubicBezTo>
                  <a:cubicBezTo>
                    <a:pt x="6180" y="1293"/>
                    <a:pt x="6191" y="1290"/>
                    <a:pt x="6202" y="1284"/>
                  </a:cubicBezTo>
                  <a:cubicBezTo>
                    <a:pt x="6651" y="860"/>
                    <a:pt x="7429" y="191"/>
                    <a:pt x="7597" y="191"/>
                  </a:cubicBezTo>
                  <a:cubicBezTo>
                    <a:pt x="7725" y="232"/>
                    <a:pt x="8314" y="1061"/>
                    <a:pt x="8651" y="1569"/>
                  </a:cubicBezTo>
                  <a:cubicBezTo>
                    <a:pt x="8657" y="1580"/>
                    <a:pt x="8671" y="1583"/>
                    <a:pt x="8679" y="1586"/>
                  </a:cubicBezTo>
                  <a:cubicBezTo>
                    <a:pt x="8682" y="1586"/>
                    <a:pt x="8684" y="1587"/>
                    <a:pt x="8687" y="1587"/>
                  </a:cubicBezTo>
                  <a:cubicBezTo>
                    <a:pt x="8696" y="1587"/>
                    <a:pt x="8704" y="1583"/>
                    <a:pt x="8713" y="1574"/>
                  </a:cubicBezTo>
                  <a:cubicBezTo>
                    <a:pt x="9014" y="1273"/>
                    <a:pt x="9859" y="492"/>
                    <a:pt x="10138" y="492"/>
                  </a:cubicBezTo>
                  <a:cubicBezTo>
                    <a:pt x="10155" y="492"/>
                    <a:pt x="10169" y="495"/>
                    <a:pt x="10180" y="500"/>
                  </a:cubicBezTo>
                  <a:cubicBezTo>
                    <a:pt x="10378" y="648"/>
                    <a:pt x="10512" y="1675"/>
                    <a:pt x="10546" y="2057"/>
                  </a:cubicBezTo>
                  <a:cubicBezTo>
                    <a:pt x="10548" y="2068"/>
                    <a:pt x="10554" y="2079"/>
                    <a:pt x="10562" y="2085"/>
                  </a:cubicBezTo>
                  <a:cubicBezTo>
                    <a:pt x="10571" y="2091"/>
                    <a:pt x="10579" y="2094"/>
                    <a:pt x="10587" y="2094"/>
                  </a:cubicBezTo>
                  <a:cubicBezTo>
                    <a:pt x="10590" y="2094"/>
                    <a:pt x="10593" y="2094"/>
                    <a:pt x="10596" y="2093"/>
                  </a:cubicBezTo>
                  <a:cubicBezTo>
                    <a:pt x="10604" y="2093"/>
                    <a:pt x="11698" y="1898"/>
                    <a:pt x="12381" y="1898"/>
                  </a:cubicBezTo>
                  <a:cubicBezTo>
                    <a:pt x="12758" y="1898"/>
                    <a:pt x="12858" y="1959"/>
                    <a:pt x="12886" y="1996"/>
                  </a:cubicBezTo>
                  <a:cubicBezTo>
                    <a:pt x="12897" y="2010"/>
                    <a:pt x="12900" y="2026"/>
                    <a:pt x="12892" y="2046"/>
                  </a:cubicBezTo>
                  <a:cubicBezTo>
                    <a:pt x="12766" y="2484"/>
                    <a:pt x="12139" y="3929"/>
                    <a:pt x="12133" y="3943"/>
                  </a:cubicBezTo>
                  <a:cubicBezTo>
                    <a:pt x="12125" y="3954"/>
                    <a:pt x="12125" y="3965"/>
                    <a:pt x="12133" y="3976"/>
                  </a:cubicBezTo>
                  <a:cubicBezTo>
                    <a:pt x="12136" y="3985"/>
                    <a:pt x="12147" y="3993"/>
                    <a:pt x="12158" y="3996"/>
                  </a:cubicBezTo>
                  <a:cubicBezTo>
                    <a:pt x="12166" y="3999"/>
                    <a:pt x="13514" y="4426"/>
                    <a:pt x="13670" y="4844"/>
                  </a:cubicBezTo>
                  <a:cubicBezTo>
                    <a:pt x="13692" y="4903"/>
                    <a:pt x="13687" y="4958"/>
                    <a:pt x="13653" y="5014"/>
                  </a:cubicBezTo>
                  <a:cubicBezTo>
                    <a:pt x="13344" y="5511"/>
                    <a:pt x="12404" y="6200"/>
                    <a:pt x="12395" y="6208"/>
                  </a:cubicBezTo>
                  <a:cubicBezTo>
                    <a:pt x="12376" y="6217"/>
                    <a:pt x="12370" y="6242"/>
                    <a:pt x="12384" y="6258"/>
                  </a:cubicBezTo>
                  <a:cubicBezTo>
                    <a:pt x="12390" y="6270"/>
                    <a:pt x="13098" y="7313"/>
                    <a:pt x="12989" y="7687"/>
                  </a:cubicBezTo>
                  <a:cubicBezTo>
                    <a:pt x="12976" y="7734"/>
                    <a:pt x="12948" y="7765"/>
                    <a:pt x="12906" y="7784"/>
                  </a:cubicBezTo>
                  <a:cubicBezTo>
                    <a:pt x="12473" y="7969"/>
                    <a:pt x="11288" y="7971"/>
                    <a:pt x="11274" y="7971"/>
                  </a:cubicBezTo>
                  <a:cubicBezTo>
                    <a:pt x="11254" y="7971"/>
                    <a:pt x="11240" y="7988"/>
                    <a:pt x="11235" y="8010"/>
                  </a:cubicBezTo>
                  <a:cubicBezTo>
                    <a:pt x="11196" y="8833"/>
                    <a:pt x="11014" y="10145"/>
                    <a:pt x="10716" y="10145"/>
                  </a:cubicBezTo>
                  <a:cubicBezTo>
                    <a:pt x="10699" y="10145"/>
                    <a:pt x="10682" y="10142"/>
                    <a:pt x="10660" y="10131"/>
                  </a:cubicBezTo>
                  <a:cubicBezTo>
                    <a:pt x="10161" y="9880"/>
                    <a:pt x="9218" y="9313"/>
                    <a:pt x="9206" y="9308"/>
                  </a:cubicBezTo>
                  <a:cubicBezTo>
                    <a:pt x="9200" y="9303"/>
                    <a:pt x="9195" y="9301"/>
                    <a:pt x="9190" y="9301"/>
                  </a:cubicBezTo>
                  <a:cubicBezTo>
                    <a:pt x="9185" y="9301"/>
                    <a:pt x="9181" y="9302"/>
                    <a:pt x="9176" y="9305"/>
                  </a:cubicBezTo>
                  <a:cubicBezTo>
                    <a:pt x="9165" y="9308"/>
                    <a:pt x="9159" y="9313"/>
                    <a:pt x="9151" y="9324"/>
                  </a:cubicBezTo>
                  <a:cubicBezTo>
                    <a:pt x="8953" y="9712"/>
                    <a:pt x="8384" y="10744"/>
                    <a:pt x="8135" y="10845"/>
                  </a:cubicBezTo>
                  <a:cubicBezTo>
                    <a:pt x="8130" y="10848"/>
                    <a:pt x="8118" y="10853"/>
                    <a:pt x="8107" y="10853"/>
                  </a:cubicBezTo>
                  <a:cubicBezTo>
                    <a:pt x="7842" y="10853"/>
                    <a:pt x="7220" y="9933"/>
                    <a:pt x="7003" y="9575"/>
                  </a:cubicBezTo>
                  <a:cubicBezTo>
                    <a:pt x="7000" y="9570"/>
                    <a:pt x="6989" y="9561"/>
                    <a:pt x="6975" y="9559"/>
                  </a:cubicBezTo>
                  <a:lnTo>
                    <a:pt x="6969" y="9559"/>
                  </a:lnTo>
                  <a:cubicBezTo>
                    <a:pt x="6958" y="9559"/>
                    <a:pt x="6947" y="9561"/>
                    <a:pt x="6955" y="9575"/>
                  </a:cubicBezTo>
                  <a:cubicBezTo>
                    <a:pt x="6941" y="9589"/>
                    <a:pt x="5680" y="10842"/>
                    <a:pt x="5122" y="10842"/>
                  </a:cubicBezTo>
                  <a:cubicBezTo>
                    <a:pt x="5030" y="10842"/>
                    <a:pt x="4963" y="10803"/>
                    <a:pt x="4924" y="10728"/>
                  </a:cubicBezTo>
                  <a:cubicBezTo>
                    <a:pt x="4606" y="10100"/>
                    <a:pt x="4165" y="9402"/>
                    <a:pt x="4160" y="9394"/>
                  </a:cubicBezTo>
                  <a:cubicBezTo>
                    <a:pt x="4156" y="9382"/>
                    <a:pt x="4143" y="9374"/>
                    <a:pt x="4129" y="9374"/>
                  </a:cubicBezTo>
                  <a:cubicBezTo>
                    <a:pt x="4124" y="9374"/>
                    <a:pt x="4120" y="9375"/>
                    <a:pt x="4115" y="9377"/>
                  </a:cubicBezTo>
                  <a:cubicBezTo>
                    <a:pt x="4104" y="9380"/>
                    <a:pt x="3066" y="9768"/>
                    <a:pt x="2514" y="9768"/>
                  </a:cubicBezTo>
                  <a:cubicBezTo>
                    <a:pt x="2316" y="9768"/>
                    <a:pt x="2215" y="9718"/>
                    <a:pt x="2204" y="9620"/>
                  </a:cubicBezTo>
                  <a:cubicBezTo>
                    <a:pt x="2148" y="8956"/>
                    <a:pt x="2327" y="8100"/>
                    <a:pt x="2330" y="8091"/>
                  </a:cubicBezTo>
                  <a:cubicBezTo>
                    <a:pt x="2332" y="8077"/>
                    <a:pt x="2330" y="8066"/>
                    <a:pt x="2318" y="8055"/>
                  </a:cubicBezTo>
                  <a:cubicBezTo>
                    <a:pt x="2310" y="8044"/>
                    <a:pt x="2299" y="8041"/>
                    <a:pt x="2285" y="8041"/>
                  </a:cubicBezTo>
                  <a:cubicBezTo>
                    <a:pt x="2282" y="8041"/>
                    <a:pt x="1975" y="8069"/>
                    <a:pt x="1627" y="8069"/>
                  </a:cubicBezTo>
                  <a:cubicBezTo>
                    <a:pt x="795" y="8069"/>
                    <a:pt x="622" y="7924"/>
                    <a:pt x="594" y="7835"/>
                  </a:cubicBezTo>
                  <a:cubicBezTo>
                    <a:pt x="500" y="7542"/>
                    <a:pt x="1392" y="6699"/>
                    <a:pt x="1744" y="6398"/>
                  </a:cubicBezTo>
                  <a:cubicBezTo>
                    <a:pt x="1755" y="6392"/>
                    <a:pt x="1761" y="6378"/>
                    <a:pt x="1758" y="6364"/>
                  </a:cubicBezTo>
                  <a:cubicBezTo>
                    <a:pt x="1755" y="6350"/>
                    <a:pt x="1747" y="6339"/>
                    <a:pt x="1733" y="6334"/>
                  </a:cubicBezTo>
                  <a:cubicBezTo>
                    <a:pt x="1097" y="6058"/>
                    <a:pt x="129" y="5569"/>
                    <a:pt x="87" y="5357"/>
                  </a:cubicBezTo>
                  <a:cubicBezTo>
                    <a:pt x="84" y="5343"/>
                    <a:pt x="87" y="5332"/>
                    <a:pt x="98" y="5321"/>
                  </a:cubicBezTo>
                  <a:cubicBezTo>
                    <a:pt x="343" y="5078"/>
                    <a:pt x="1719" y="4451"/>
                    <a:pt x="1733" y="4442"/>
                  </a:cubicBezTo>
                  <a:cubicBezTo>
                    <a:pt x="1744" y="4437"/>
                    <a:pt x="1752" y="4428"/>
                    <a:pt x="1755" y="4414"/>
                  </a:cubicBezTo>
                  <a:cubicBezTo>
                    <a:pt x="1758" y="4400"/>
                    <a:pt x="1755" y="4389"/>
                    <a:pt x="1747" y="4381"/>
                  </a:cubicBezTo>
                  <a:cubicBezTo>
                    <a:pt x="1381" y="3907"/>
                    <a:pt x="851" y="3131"/>
                    <a:pt x="896" y="2939"/>
                  </a:cubicBezTo>
                  <a:cubicBezTo>
                    <a:pt x="901" y="2925"/>
                    <a:pt x="904" y="2922"/>
                    <a:pt x="910" y="2919"/>
                  </a:cubicBezTo>
                  <a:cubicBezTo>
                    <a:pt x="1155" y="2799"/>
                    <a:pt x="2282" y="2674"/>
                    <a:pt x="2291" y="2671"/>
                  </a:cubicBezTo>
                  <a:cubicBezTo>
                    <a:pt x="2302" y="2668"/>
                    <a:pt x="2313" y="2665"/>
                    <a:pt x="2318" y="2654"/>
                  </a:cubicBezTo>
                  <a:cubicBezTo>
                    <a:pt x="2324" y="2643"/>
                    <a:pt x="2330" y="2632"/>
                    <a:pt x="2327" y="2623"/>
                  </a:cubicBezTo>
                  <a:cubicBezTo>
                    <a:pt x="2271" y="2291"/>
                    <a:pt x="2165" y="1387"/>
                    <a:pt x="2341" y="1181"/>
                  </a:cubicBezTo>
                  <a:cubicBezTo>
                    <a:pt x="2360" y="1159"/>
                    <a:pt x="2385" y="1145"/>
                    <a:pt x="2413" y="1145"/>
                  </a:cubicBezTo>
                  <a:cubicBezTo>
                    <a:pt x="2779" y="1145"/>
                    <a:pt x="3713" y="1703"/>
                    <a:pt x="3725" y="1708"/>
                  </a:cubicBezTo>
                  <a:cubicBezTo>
                    <a:pt x="3731" y="1713"/>
                    <a:pt x="3738" y="1715"/>
                    <a:pt x="3745" y="1715"/>
                  </a:cubicBezTo>
                  <a:cubicBezTo>
                    <a:pt x="3750" y="1715"/>
                    <a:pt x="3756" y="1714"/>
                    <a:pt x="3761" y="1711"/>
                  </a:cubicBezTo>
                  <a:cubicBezTo>
                    <a:pt x="3769" y="1708"/>
                    <a:pt x="3780" y="1697"/>
                    <a:pt x="3783" y="1689"/>
                  </a:cubicBezTo>
                  <a:cubicBezTo>
                    <a:pt x="3959" y="1237"/>
                    <a:pt x="4481" y="65"/>
                    <a:pt x="4824" y="65"/>
                  </a:cubicBezTo>
                  <a:close/>
                  <a:moveTo>
                    <a:pt x="4815" y="1"/>
                  </a:moveTo>
                  <a:cubicBezTo>
                    <a:pt x="4617" y="1"/>
                    <a:pt x="4369" y="283"/>
                    <a:pt x="4076" y="843"/>
                  </a:cubicBezTo>
                  <a:cubicBezTo>
                    <a:pt x="3906" y="1175"/>
                    <a:pt x="3766" y="1510"/>
                    <a:pt x="3722" y="1627"/>
                  </a:cubicBezTo>
                  <a:cubicBezTo>
                    <a:pt x="3532" y="1516"/>
                    <a:pt x="2756" y="1075"/>
                    <a:pt x="2411" y="1075"/>
                  </a:cubicBezTo>
                  <a:cubicBezTo>
                    <a:pt x="2358" y="1075"/>
                    <a:pt x="2313" y="1095"/>
                    <a:pt x="2277" y="1136"/>
                  </a:cubicBezTo>
                  <a:cubicBezTo>
                    <a:pt x="2067" y="1387"/>
                    <a:pt x="2204" y="2378"/>
                    <a:pt x="2240" y="2598"/>
                  </a:cubicBezTo>
                  <a:cubicBezTo>
                    <a:pt x="2026" y="2623"/>
                    <a:pt x="1105" y="2735"/>
                    <a:pt x="873" y="2849"/>
                  </a:cubicBezTo>
                  <a:cubicBezTo>
                    <a:pt x="845" y="2863"/>
                    <a:pt x="823" y="2888"/>
                    <a:pt x="818" y="2922"/>
                  </a:cubicBezTo>
                  <a:cubicBezTo>
                    <a:pt x="753" y="3187"/>
                    <a:pt x="1476" y="4152"/>
                    <a:pt x="1655" y="4386"/>
                  </a:cubicBezTo>
                  <a:cubicBezTo>
                    <a:pt x="1409" y="4501"/>
                    <a:pt x="274" y="5028"/>
                    <a:pt x="39" y="5262"/>
                  </a:cubicBezTo>
                  <a:cubicBezTo>
                    <a:pt x="11" y="5290"/>
                    <a:pt x="0" y="5324"/>
                    <a:pt x="9" y="5366"/>
                  </a:cubicBezTo>
                  <a:cubicBezTo>
                    <a:pt x="67" y="5667"/>
                    <a:pt x="1325" y="6239"/>
                    <a:pt x="1643" y="6378"/>
                  </a:cubicBezTo>
                  <a:cubicBezTo>
                    <a:pt x="1384" y="6602"/>
                    <a:pt x="394" y="7491"/>
                    <a:pt x="516" y="7857"/>
                  </a:cubicBezTo>
                  <a:cubicBezTo>
                    <a:pt x="580" y="8049"/>
                    <a:pt x="951" y="8147"/>
                    <a:pt x="1621" y="8147"/>
                  </a:cubicBezTo>
                  <a:cubicBezTo>
                    <a:pt x="1892" y="8147"/>
                    <a:pt x="2132" y="8128"/>
                    <a:pt x="2235" y="8122"/>
                  </a:cubicBezTo>
                  <a:lnTo>
                    <a:pt x="2235" y="8122"/>
                  </a:lnTo>
                  <a:cubicBezTo>
                    <a:pt x="2199" y="8317"/>
                    <a:pt x="2067" y="9040"/>
                    <a:pt x="2118" y="9620"/>
                  </a:cubicBezTo>
                  <a:cubicBezTo>
                    <a:pt x="2129" y="9765"/>
                    <a:pt x="2260" y="9838"/>
                    <a:pt x="2505" y="9838"/>
                  </a:cubicBezTo>
                  <a:cubicBezTo>
                    <a:pt x="3022" y="9838"/>
                    <a:pt x="3923" y="9520"/>
                    <a:pt x="4101" y="9453"/>
                  </a:cubicBezTo>
                  <a:cubicBezTo>
                    <a:pt x="4185" y="9587"/>
                    <a:pt x="4564" y="10200"/>
                    <a:pt x="4843" y="10756"/>
                  </a:cubicBezTo>
                  <a:cubicBezTo>
                    <a:pt x="4896" y="10859"/>
                    <a:pt x="4988" y="10912"/>
                    <a:pt x="5114" y="10912"/>
                  </a:cubicBezTo>
                  <a:cubicBezTo>
                    <a:pt x="5652" y="10912"/>
                    <a:pt x="6746" y="9868"/>
                    <a:pt x="6961" y="9659"/>
                  </a:cubicBezTo>
                  <a:cubicBezTo>
                    <a:pt x="7117" y="9910"/>
                    <a:pt x="7778" y="10931"/>
                    <a:pt x="8107" y="10931"/>
                  </a:cubicBezTo>
                  <a:cubicBezTo>
                    <a:pt x="8116" y="10931"/>
                    <a:pt x="8124" y="10931"/>
                    <a:pt x="8132" y="10931"/>
                  </a:cubicBezTo>
                  <a:cubicBezTo>
                    <a:pt x="8144" y="10931"/>
                    <a:pt x="8155" y="10932"/>
                    <a:pt x="8169" y="10937"/>
                  </a:cubicBezTo>
                  <a:cubicBezTo>
                    <a:pt x="8467" y="10817"/>
                    <a:pt x="9084" y="9645"/>
                    <a:pt x="9204" y="9416"/>
                  </a:cubicBezTo>
                  <a:cubicBezTo>
                    <a:pt x="9382" y="9520"/>
                    <a:pt x="10180" y="9994"/>
                    <a:pt x="10627" y="10217"/>
                  </a:cubicBezTo>
                  <a:cubicBezTo>
                    <a:pt x="10657" y="10234"/>
                    <a:pt x="10685" y="10242"/>
                    <a:pt x="10716" y="10242"/>
                  </a:cubicBezTo>
                  <a:cubicBezTo>
                    <a:pt x="11168" y="10242"/>
                    <a:pt x="11293" y="8418"/>
                    <a:pt x="11313" y="8069"/>
                  </a:cubicBezTo>
                  <a:cubicBezTo>
                    <a:pt x="11522" y="8066"/>
                    <a:pt x="12529" y="8049"/>
                    <a:pt x="12939" y="7874"/>
                  </a:cubicBezTo>
                  <a:cubicBezTo>
                    <a:pt x="13003" y="7849"/>
                    <a:pt x="13045" y="7798"/>
                    <a:pt x="13068" y="7729"/>
                  </a:cubicBezTo>
                  <a:cubicBezTo>
                    <a:pt x="13176" y="7355"/>
                    <a:pt x="12593" y="6448"/>
                    <a:pt x="12471" y="6264"/>
                  </a:cubicBezTo>
                  <a:cubicBezTo>
                    <a:pt x="12635" y="6138"/>
                    <a:pt x="13427" y="5533"/>
                    <a:pt x="13715" y="5070"/>
                  </a:cubicBezTo>
                  <a:cubicBezTo>
                    <a:pt x="13765" y="4995"/>
                    <a:pt x="13771" y="4914"/>
                    <a:pt x="13740" y="4830"/>
                  </a:cubicBezTo>
                  <a:cubicBezTo>
                    <a:pt x="13586" y="4412"/>
                    <a:pt x="12454" y="4024"/>
                    <a:pt x="12217" y="3948"/>
                  </a:cubicBezTo>
                  <a:cubicBezTo>
                    <a:pt x="12320" y="3706"/>
                    <a:pt x="12847" y="2487"/>
                    <a:pt x="12962" y="2082"/>
                  </a:cubicBezTo>
                  <a:cubicBezTo>
                    <a:pt x="12976" y="2037"/>
                    <a:pt x="12970" y="1996"/>
                    <a:pt x="12942" y="1959"/>
                  </a:cubicBezTo>
                  <a:cubicBezTo>
                    <a:pt x="12875" y="1876"/>
                    <a:pt x="12697" y="1834"/>
                    <a:pt x="12373" y="1834"/>
                  </a:cubicBezTo>
                  <a:cubicBezTo>
                    <a:pt x="11759" y="1834"/>
                    <a:pt x="10825" y="1990"/>
                    <a:pt x="10615" y="2026"/>
                  </a:cubicBezTo>
                  <a:cubicBezTo>
                    <a:pt x="10590" y="1761"/>
                    <a:pt x="10470" y="637"/>
                    <a:pt x="10225" y="456"/>
                  </a:cubicBezTo>
                  <a:cubicBezTo>
                    <a:pt x="10200" y="439"/>
                    <a:pt x="10169" y="428"/>
                    <a:pt x="10135" y="428"/>
                  </a:cubicBezTo>
                  <a:cubicBezTo>
                    <a:pt x="9795" y="428"/>
                    <a:pt x="8880" y="1315"/>
                    <a:pt x="8688" y="1502"/>
                  </a:cubicBezTo>
                  <a:cubicBezTo>
                    <a:pt x="8520" y="1251"/>
                    <a:pt x="7800" y="196"/>
                    <a:pt x="7616" y="132"/>
                  </a:cubicBezTo>
                  <a:cubicBezTo>
                    <a:pt x="7605" y="129"/>
                    <a:pt x="7597" y="126"/>
                    <a:pt x="7586" y="126"/>
                  </a:cubicBezTo>
                  <a:cubicBezTo>
                    <a:pt x="7354" y="126"/>
                    <a:pt x="6389" y="1005"/>
                    <a:pt x="6174" y="1206"/>
                  </a:cubicBezTo>
                  <a:cubicBezTo>
                    <a:pt x="6015" y="1000"/>
                    <a:pt x="5234" y="1"/>
                    <a:pt x="4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901021" y="4243017"/>
              <a:ext cx="60244" cy="170584"/>
            </a:xfrm>
            <a:custGeom>
              <a:rect b="b" l="l" r="r" t="t"/>
              <a:pathLst>
                <a:path extrusionOk="0" h="5547" w="1959">
                  <a:moveTo>
                    <a:pt x="713" y="367"/>
                  </a:moveTo>
                  <a:cubicBezTo>
                    <a:pt x="777" y="367"/>
                    <a:pt x="846" y="393"/>
                    <a:pt x="915" y="449"/>
                  </a:cubicBezTo>
                  <a:cubicBezTo>
                    <a:pt x="991" y="504"/>
                    <a:pt x="1055" y="594"/>
                    <a:pt x="1111" y="708"/>
                  </a:cubicBezTo>
                  <a:cubicBezTo>
                    <a:pt x="1166" y="820"/>
                    <a:pt x="1219" y="945"/>
                    <a:pt x="1264" y="1076"/>
                  </a:cubicBezTo>
                  <a:cubicBezTo>
                    <a:pt x="1311" y="1210"/>
                    <a:pt x="1353" y="1364"/>
                    <a:pt x="1387" y="1534"/>
                  </a:cubicBezTo>
                  <a:cubicBezTo>
                    <a:pt x="1426" y="1704"/>
                    <a:pt x="1456" y="1863"/>
                    <a:pt x="1482" y="2005"/>
                  </a:cubicBezTo>
                  <a:cubicBezTo>
                    <a:pt x="1504" y="2148"/>
                    <a:pt x="1526" y="2301"/>
                    <a:pt x="1546" y="2466"/>
                  </a:cubicBezTo>
                  <a:cubicBezTo>
                    <a:pt x="1568" y="2627"/>
                    <a:pt x="1579" y="2753"/>
                    <a:pt x="1588" y="2837"/>
                  </a:cubicBezTo>
                  <a:cubicBezTo>
                    <a:pt x="1599" y="2926"/>
                    <a:pt x="1610" y="3057"/>
                    <a:pt x="1624" y="3247"/>
                  </a:cubicBezTo>
                  <a:cubicBezTo>
                    <a:pt x="1638" y="3434"/>
                    <a:pt x="1641" y="3757"/>
                    <a:pt x="1635" y="4223"/>
                  </a:cubicBezTo>
                  <a:cubicBezTo>
                    <a:pt x="1629" y="4483"/>
                    <a:pt x="1602" y="4703"/>
                    <a:pt x="1554" y="4884"/>
                  </a:cubicBezTo>
                  <a:cubicBezTo>
                    <a:pt x="1504" y="5066"/>
                    <a:pt x="1434" y="5161"/>
                    <a:pt x="1342" y="5166"/>
                  </a:cubicBezTo>
                  <a:cubicBezTo>
                    <a:pt x="1336" y="5167"/>
                    <a:pt x="1331" y="5167"/>
                    <a:pt x="1325" y="5167"/>
                  </a:cubicBezTo>
                  <a:cubicBezTo>
                    <a:pt x="1225" y="5167"/>
                    <a:pt x="1130" y="5097"/>
                    <a:pt x="1035" y="4951"/>
                  </a:cubicBezTo>
                  <a:cubicBezTo>
                    <a:pt x="938" y="4798"/>
                    <a:pt x="854" y="4608"/>
                    <a:pt x="784" y="4385"/>
                  </a:cubicBezTo>
                  <a:cubicBezTo>
                    <a:pt x="714" y="4167"/>
                    <a:pt x="639" y="3874"/>
                    <a:pt x="564" y="3520"/>
                  </a:cubicBezTo>
                  <a:cubicBezTo>
                    <a:pt x="486" y="3166"/>
                    <a:pt x="435" y="2834"/>
                    <a:pt x="410" y="2524"/>
                  </a:cubicBezTo>
                  <a:lnTo>
                    <a:pt x="408" y="2493"/>
                  </a:lnTo>
                  <a:cubicBezTo>
                    <a:pt x="399" y="2376"/>
                    <a:pt x="388" y="2209"/>
                    <a:pt x="374" y="2000"/>
                  </a:cubicBezTo>
                  <a:cubicBezTo>
                    <a:pt x="368" y="1874"/>
                    <a:pt x="366" y="1760"/>
                    <a:pt x="360" y="1657"/>
                  </a:cubicBezTo>
                  <a:cubicBezTo>
                    <a:pt x="360" y="1548"/>
                    <a:pt x="360" y="1433"/>
                    <a:pt x="366" y="1299"/>
                  </a:cubicBezTo>
                  <a:cubicBezTo>
                    <a:pt x="366" y="1168"/>
                    <a:pt x="371" y="1051"/>
                    <a:pt x="388" y="951"/>
                  </a:cubicBezTo>
                  <a:cubicBezTo>
                    <a:pt x="408" y="850"/>
                    <a:pt x="424" y="753"/>
                    <a:pt x="449" y="666"/>
                  </a:cubicBezTo>
                  <a:cubicBezTo>
                    <a:pt x="472" y="574"/>
                    <a:pt x="500" y="504"/>
                    <a:pt x="541" y="454"/>
                  </a:cubicBezTo>
                  <a:cubicBezTo>
                    <a:pt x="580" y="404"/>
                    <a:pt x="636" y="376"/>
                    <a:pt x="703" y="368"/>
                  </a:cubicBezTo>
                  <a:cubicBezTo>
                    <a:pt x="707" y="368"/>
                    <a:pt x="710" y="367"/>
                    <a:pt x="713" y="367"/>
                  </a:cubicBezTo>
                  <a:close/>
                  <a:moveTo>
                    <a:pt x="687" y="1"/>
                  </a:moveTo>
                  <a:cubicBezTo>
                    <a:pt x="657" y="1"/>
                    <a:pt x="626" y="2"/>
                    <a:pt x="594" y="5"/>
                  </a:cubicBezTo>
                  <a:cubicBezTo>
                    <a:pt x="449" y="19"/>
                    <a:pt x="324" y="97"/>
                    <a:pt x="223" y="237"/>
                  </a:cubicBezTo>
                  <a:cubicBezTo>
                    <a:pt x="173" y="298"/>
                    <a:pt x="140" y="376"/>
                    <a:pt x="103" y="474"/>
                  </a:cubicBezTo>
                  <a:cubicBezTo>
                    <a:pt x="73" y="569"/>
                    <a:pt x="48" y="661"/>
                    <a:pt x="34" y="758"/>
                  </a:cubicBezTo>
                  <a:cubicBezTo>
                    <a:pt x="20" y="853"/>
                    <a:pt x="9" y="962"/>
                    <a:pt x="6" y="1087"/>
                  </a:cubicBezTo>
                  <a:cubicBezTo>
                    <a:pt x="0" y="1210"/>
                    <a:pt x="0" y="1325"/>
                    <a:pt x="3" y="1433"/>
                  </a:cubicBezTo>
                  <a:cubicBezTo>
                    <a:pt x="6" y="1542"/>
                    <a:pt x="9" y="1659"/>
                    <a:pt x="20" y="1793"/>
                  </a:cubicBezTo>
                  <a:cubicBezTo>
                    <a:pt x="28" y="1857"/>
                    <a:pt x="31" y="1922"/>
                    <a:pt x="36" y="1977"/>
                  </a:cubicBezTo>
                  <a:cubicBezTo>
                    <a:pt x="39" y="2033"/>
                    <a:pt x="48" y="2086"/>
                    <a:pt x="50" y="2134"/>
                  </a:cubicBezTo>
                  <a:cubicBezTo>
                    <a:pt x="62" y="2231"/>
                    <a:pt x="73" y="2337"/>
                    <a:pt x="87" y="2454"/>
                  </a:cubicBezTo>
                  <a:cubicBezTo>
                    <a:pt x="101" y="2572"/>
                    <a:pt x="112" y="2717"/>
                    <a:pt x="126" y="2878"/>
                  </a:cubicBezTo>
                  <a:cubicBezTo>
                    <a:pt x="140" y="3049"/>
                    <a:pt x="170" y="3277"/>
                    <a:pt x="223" y="3576"/>
                  </a:cubicBezTo>
                  <a:cubicBezTo>
                    <a:pt x="257" y="3771"/>
                    <a:pt x="296" y="3958"/>
                    <a:pt x="338" y="4131"/>
                  </a:cubicBezTo>
                  <a:cubicBezTo>
                    <a:pt x="380" y="4304"/>
                    <a:pt x="435" y="4485"/>
                    <a:pt x="502" y="4667"/>
                  </a:cubicBezTo>
                  <a:cubicBezTo>
                    <a:pt x="567" y="4848"/>
                    <a:pt x="645" y="5004"/>
                    <a:pt x="720" y="5133"/>
                  </a:cubicBezTo>
                  <a:cubicBezTo>
                    <a:pt x="801" y="5261"/>
                    <a:pt x="896" y="5367"/>
                    <a:pt x="1007" y="5442"/>
                  </a:cubicBezTo>
                  <a:cubicBezTo>
                    <a:pt x="1108" y="5513"/>
                    <a:pt x="1213" y="5547"/>
                    <a:pt x="1324" y="5547"/>
                  </a:cubicBezTo>
                  <a:cubicBezTo>
                    <a:pt x="1337" y="5547"/>
                    <a:pt x="1349" y="5546"/>
                    <a:pt x="1362" y="5546"/>
                  </a:cubicBezTo>
                  <a:cubicBezTo>
                    <a:pt x="1487" y="5534"/>
                    <a:pt x="1599" y="5467"/>
                    <a:pt x="1696" y="5353"/>
                  </a:cubicBezTo>
                  <a:cubicBezTo>
                    <a:pt x="1794" y="5233"/>
                    <a:pt x="1861" y="5105"/>
                    <a:pt x="1903" y="4962"/>
                  </a:cubicBezTo>
                  <a:cubicBezTo>
                    <a:pt x="1942" y="4823"/>
                    <a:pt x="1959" y="4675"/>
                    <a:pt x="1945" y="4527"/>
                  </a:cubicBezTo>
                  <a:cubicBezTo>
                    <a:pt x="1934" y="4379"/>
                    <a:pt x="1934" y="4240"/>
                    <a:pt x="1956" y="4109"/>
                  </a:cubicBezTo>
                  <a:lnTo>
                    <a:pt x="1953" y="4075"/>
                  </a:lnTo>
                  <a:lnTo>
                    <a:pt x="1939" y="3194"/>
                  </a:lnTo>
                  <a:lnTo>
                    <a:pt x="1911" y="2795"/>
                  </a:lnTo>
                  <a:cubicBezTo>
                    <a:pt x="1894" y="2622"/>
                    <a:pt x="1872" y="2382"/>
                    <a:pt x="1836" y="2069"/>
                  </a:cubicBezTo>
                  <a:cubicBezTo>
                    <a:pt x="1814" y="1843"/>
                    <a:pt x="1783" y="1665"/>
                    <a:pt x="1755" y="1545"/>
                  </a:cubicBezTo>
                  <a:cubicBezTo>
                    <a:pt x="1727" y="1422"/>
                    <a:pt x="1691" y="1266"/>
                    <a:pt x="1643" y="1071"/>
                  </a:cubicBezTo>
                  <a:cubicBezTo>
                    <a:pt x="1599" y="873"/>
                    <a:pt x="1543" y="725"/>
                    <a:pt x="1482" y="616"/>
                  </a:cubicBezTo>
                  <a:cubicBezTo>
                    <a:pt x="1417" y="507"/>
                    <a:pt x="1345" y="401"/>
                    <a:pt x="1264" y="290"/>
                  </a:cubicBezTo>
                  <a:cubicBezTo>
                    <a:pt x="1180" y="178"/>
                    <a:pt x="1088" y="100"/>
                    <a:pt x="979" y="55"/>
                  </a:cubicBezTo>
                  <a:cubicBezTo>
                    <a:pt x="894" y="20"/>
                    <a:pt x="796" y="1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968093" y="4233699"/>
              <a:ext cx="83524" cy="170799"/>
            </a:xfrm>
            <a:custGeom>
              <a:rect b="b" l="l" r="r" t="t"/>
              <a:pathLst>
                <a:path extrusionOk="0" h="5554" w="2716">
                  <a:moveTo>
                    <a:pt x="1988" y="1"/>
                  </a:moveTo>
                  <a:cubicBezTo>
                    <a:pt x="1984" y="1"/>
                    <a:pt x="1980" y="1"/>
                    <a:pt x="1976" y="1"/>
                  </a:cubicBezTo>
                  <a:cubicBezTo>
                    <a:pt x="1926" y="7"/>
                    <a:pt x="1878" y="26"/>
                    <a:pt x="1831" y="68"/>
                  </a:cubicBezTo>
                  <a:cubicBezTo>
                    <a:pt x="1786" y="110"/>
                    <a:pt x="1761" y="160"/>
                    <a:pt x="1758" y="219"/>
                  </a:cubicBezTo>
                  <a:lnTo>
                    <a:pt x="1761" y="261"/>
                  </a:lnTo>
                  <a:cubicBezTo>
                    <a:pt x="1772" y="746"/>
                    <a:pt x="1739" y="1304"/>
                    <a:pt x="1664" y="1934"/>
                  </a:cubicBezTo>
                  <a:cubicBezTo>
                    <a:pt x="1641" y="2149"/>
                    <a:pt x="1599" y="2453"/>
                    <a:pt x="1546" y="2844"/>
                  </a:cubicBezTo>
                  <a:cubicBezTo>
                    <a:pt x="1491" y="3237"/>
                    <a:pt x="1454" y="3511"/>
                    <a:pt x="1435" y="3661"/>
                  </a:cubicBezTo>
                  <a:cubicBezTo>
                    <a:pt x="1424" y="3622"/>
                    <a:pt x="1354" y="3371"/>
                    <a:pt x="1226" y="2903"/>
                  </a:cubicBezTo>
                  <a:cubicBezTo>
                    <a:pt x="1097" y="2437"/>
                    <a:pt x="938" y="1912"/>
                    <a:pt x="748" y="1332"/>
                  </a:cubicBezTo>
                  <a:cubicBezTo>
                    <a:pt x="513" y="626"/>
                    <a:pt x="327" y="269"/>
                    <a:pt x="188" y="269"/>
                  </a:cubicBezTo>
                  <a:cubicBezTo>
                    <a:pt x="187" y="269"/>
                    <a:pt x="186" y="269"/>
                    <a:pt x="185" y="269"/>
                  </a:cubicBezTo>
                  <a:lnTo>
                    <a:pt x="1" y="392"/>
                  </a:lnTo>
                  <a:cubicBezTo>
                    <a:pt x="18" y="693"/>
                    <a:pt x="40" y="994"/>
                    <a:pt x="65" y="1293"/>
                  </a:cubicBezTo>
                  <a:lnTo>
                    <a:pt x="310" y="3974"/>
                  </a:lnTo>
                  <a:lnTo>
                    <a:pt x="375" y="5101"/>
                  </a:lnTo>
                  <a:cubicBezTo>
                    <a:pt x="386" y="5235"/>
                    <a:pt x="414" y="5335"/>
                    <a:pt x="461" y="5408"/>
                  </a:cubicBezTo>
                  <a:cubicBezTo>
                    <a:pt x="505" y="5471"/>
                    <a:pt x="574" y="5505"/>
                    <a:pt x="670" y="5505"/>
                  </a:cubicBezTo>
                  <a:cubicBezTo>
                    <a:pt x="683" y="5505"/>
                    <a:pt x="697" y="5504"/>
                    <a:pt x="712" y="5503"/>
                  </a:cubicBezTo>
                  <a:cubicBezTo>
                    <a:pt x="776" y="5419"/>
                    <a:pt x="807" y="5332"/>
                    <a:pt x="796" y="5229"/>
                  </a:cubicBezTo>
                  <a:lnTo>
                    <a:pt x="500" y="2384"/>
                  </a:lnTo>
                  <a:cubicBezTo>
                    <a:pt x="486" y="2199"/>
                    <a:pt x="464" y="1921"/>
                    <a:pt x="444" y="1547"/>
                  </a:cubicBezTo>
                  <a:lnTo>
                    <a:pt x="444" y="1547"/>
                  </a:lnTo>
                  <a:cubicBezTo>
                    <a:pt x="486" y="1681"/>
                    <a:pt x="573" y="1934"/>
                    <a:pt x="709" y="2311"/>
                  </a:cubicBezTo>
                  <a:cubicBezTo>
                    <a:pt x="980" y="3062"/>
                    <a:pt x="1133" y="3650"/>
                    <a:pt x="1170" y="4077"/>
                  </a:cubicBezTo>
                  <a:cubicBezTo>
                    <a:pt x="1202" y="4490"/>
                    <a:pt x="1300" y="4700"/>
                    <a:pt x="1453" y="4700"/>
                  </a:cubicBezTo>
                  <a:cubicBezTo>
                    <a:pt x="1458" y="4700"/>
                    <a:pt x="1463" y="4700"/>
                    <a:pt x="1468" y="4699"/>
                  </a:cubicBezTo>
                  <a:cubicBezTo>
                    <a:pt x="1566" y="4691"/>
                    <a:pt x="1633" y="4629"/>
                    <a:pt x="1669" y="4518"/>
                  </a:cubicBezTo>
                  <a:cubicBezTo>
                    <a:pt x="1686" y="4468"/>
                    <a:pt x="1697" y="4415"/>
                    <a:pt x="1703" y="4370"/>
                  </a:cubicBezTo>
                  <a:cubicBezTo>
                    <a:pt x="1705" y="4323"/>
                    <a:pt x="1714" y="4267"/>
                    <a:pt x="1717" y="4197"/>
                  </a:cubicBezTo>
                  <a:cubicBezTo>
                    <a:pt x="1719" y="4133"/>
                    <a:pt x="1725" y="4085"/>
                    <a:pt x="1728" y="4069"/>
                  </a:cubicBezTo>
                  <a:lnTo>
                    <a:pt x="1725" y="4024"/>
                  </a:lnTo>
                  <a:cubicBezTo>
                    <a:pt x="1736" y="3784"/>
                    <a:pt x="1781" y="3438"/>
                    <a:pt x="1853" y="2981"/>
                  </a:cubicBezTo>
                  <a:cubicBezTo>
                    <a:pt x="1926" y="2523"/>
                    <a:pt x="1970" y="2205"/>
                    <a:pt x="1987" y="2027"/>
                  </a:cubicBezTo>
                  <a:lnTo>
                    <a:pt x="2015" y="2378"/>
                  </a:lnTo>
                  <a:lnTo>
                    <a:pt x="2288" y="5296"/>
                  </a:lnTo>
                  <a:cubicBezTo>
                    <a:pt x="2304" y="5467"/>
                    <a:pt x="2357" y="5554"/>
                    <a:pt x="2461" y="5554"/>
                  </a:cubicBezTo>
                  <a:cubicBezTo>
                    <a:pt x="2468" y="5554"/>
                    <a:pt x="2474" y="5553"/>
                    <a:pt x="2481" y="5553"/>
                  </a:cubicBezTo>
                  <a:cubicBezTo>
                    <a:pt x="2537" y="5550"/>
                    <a:pt x="2590" y="5503"/>
                    <a:pt x="2640" y="5419"/>
                  </a:cubicBezTo>
                  <a:cubicBezTo>
                    <a:pt x="2690" y="5330"/>
                    <a:pt x="2715" y="5232"/>
                    <a:pt x="2704" y="5120"/>
                  </a:cubicBezTo>
                  <a:cubicBezTo>
                    <a:pt x="2659" y="4571"/>
                    <a:pt x="2567" y="3745"/>
                    <a:pt x="2436" y="2643"/>
                  </a:cubicBezTo>
                  <a:cubicBezTo>
                    <a:pt x="2302" y="1544"/>
                    <a:pt x="2213" y="718"/>
                    <a:pt x="2166" y="163"/>
                  </a:cubicBezTo>
                  <a:cubicBezTo>
                    <a:pt x="2163" y="121"/>
                    <a:pt x="2143" y="82"/>
                    <a:pt x="2107" y="49"/>
                  </a:cubicBezTo>
                  <a:cubicBezTo>
                    <a:pt x="2076" y="15"/>
                    <a:pt x="2034" y="1"/>
                    <a:pt x="19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055276" y="4228748"/>
              <a:ext cx="74575" cy="171384"/>
            </a:xfrm>
            <a:custGeom>
              <a:rect b="b" l="l" r="r" t="t"/>
              <a:pathLst>
                <a:path extrusionOk="0" h="5573" w="2425">
                  <a:moveTo>
                    <a:pt x="1073" y="0"/>
                  </a:moveTo>
                  <a:cubicBezTo>
                    <a:pt x="1051" y="0"/>
                    <a:pt x="1029" y="1"/>
                    <a:pt x="1005" y="3"/>
                  </a:cubicBezTo>
                  <a:cubicBezTo>
                    <a:pt x="793" y="17"/>
                    <a:pt x="608" y="101"/>
                    <a:pt x="455" y="243"/>
                  </a:cubicBezTo>
                  <a:cubicBezTo>
                    <a:pt x="382" y="307"/>
                    <a:pt x="321" y="391"/>
                    <a:pt x="271" y="489"/>
                  </a:cubicBezTo>
                  <a:cubicBezTo>
                    <a:pt x="218" y="583"/>
                    <a:pt x="176" y="681"/>
                    <a:pt x="145" y="781"/>
                  </a:cubicBezTo>
                  <a:cubicBezTo>
                    <a:pt x="109" y="879"/>
                    <a:pt x="84" y="993"/>
                    <a:pt x="64" y="1119"/>
                  </a:cubicBezTo>
                  <a:cubicBezTo>
                    <a:pt x="48" y="1247"/>
                    <a:pt x="28" y="1406"/>
                    <a:pt x="14" y="1604"/>
                  </a:cubicBezTo>
                  <a:cubicBezTo>
                    <a:pt x="0" y="1803"/>
                    <a:pt x="11" y="2123"/>
                    <a:pt x="50" y="2570"/>
                  </a:cubicBezTo>
                  <a:lnTo>
                    <a:pt x="95" y="3080"/>
                  </a:lnTo>
                  <a:cubicBezTo>
                    <a:pt x="117" y="3337"/>
                    <a:pt x="137" y="3557"/>
                    <a:pt x="165" y="3739"/>
                  </a:cubicBezTo>
                  <a:cubicBezTo>
                    <a:pt x="187" y="3881"/>
                    <a:pt x="209" y="4009"/>
                    <a:pt x="235" y="4121"/>
                  </a:cubicBezTo>
                  <a:cubicBezTo>
                    <a:pt x="257" y="4230"/>
                    <a:pt x="293" y="4380"/>
                    <a:pt x="349" y="4567"/>
                  </a:cubicBezTo>
                  <a:cubicBezTo>
                    <a:pt x="402" y="4757"/>
                    <a:pt x="500" y="4952"/>
                    <a:pt x="639" y="5150"/>
                  </a:cubicBezTo>
                  <a:cubicBezTo>
                    <a:pt x="767" y="5340"/>
                    <a:pt x="943" y="5468"/>
                    <a:pt x="1164" y="5535"/>
                  </a:cubicBezTo>
                  <a:cubicBezTo>
                    <a:pt x="1241" y="5559"/>
                    <a:pt x="1318" y="5573"/>
                    <a:pt x="1395" y="5573"/>
                  </a:cubicBezTo>
                  <a:cubicBezTo>
                    <a:pt x="1418" y="5573"/>
                    <a:pt x="1442" y="5571"/>
                    <a:pt x="1465" y="5569"/>
                  </a:cubicBezTo>
                  <a:cubicBezTo>
                    <a:pt x="1604" y="5558"/>
                    <a:pt x="1741" y="5505"/>
                    <a:pt x="1875" y="5418"/>
                  </a:cubicBezTo>
                  <a:cubicBezTo>
                    <a:pt x="1948" y="5373"/>
                    <a:pt x="1992" y="5343"/>
                    <a:pt x="2020" y="5329"/>
                  </a:cubicBezTo>
                  <a:lnTo>
                    <a:pt x="2020" y="5334"/>
                  </a:lnTo>
                  <a:cubicBezTo>
                    <a:pt x="2060" y="5419"/>
                    <a:pt x="2129" y="5462"/>
                    <a:pt x="2225" y="5462"/>
                  </a:cubicBezTo>
                  <a:cubicBezTo>
                    <a:pt x="2236" y="5462"/>
                    <a:pt x="2248" y="5461"/>
                    <a:pt x="2260" y="5460"/>
                  </a:cubicBezTo>
                  <a:cubicBezTo>
                    <a:pt x="2377" y="5452"/>
                    <a:pt x="2425" y="5359"/>
                    <a:pt x="2411" y="5192"/>
                  </a:cubicBezTo>
                  <a:cubicBezTo>
                    <a:pt x="2405" y="5097"/>
                    <a:pt x="2366" y="4913"/>
                    <a:pt x="2296" y="4645"/>
                  </a:cubicBezTo>
                  <a:cubicBezTo>
                    <a:pt x="2227" y="4375"/>
                    <a:pt x="2187" y="4179"/>
                    <a:pt x="2176" y="4059"/>
                  </a:cubicBezTo>
                  <a:cubicBezTo>
                    <a:pt x="2168" y="3937"/>
                    <a:pt x="2134" y="3842"/>
                    <a:pt x="2079" y="3778"/>
                  </a:cubicBezTo>
                  <a:cubicBezTo>
                    <a:pt x="2028" y="3715"/>
                    <a:pt x="1974" y="3682"/>
                    <a:pt x="1913" y="3682"/>
                  </a:cubicBezTo>
                  <a:cubicBezTo>
                    <a:pt x="1906" y="3682"/>
                    <a:pt x="1899" y="3682"/>
                    <a:pt x="1892" y="3683"/>
                  </a:cubicBezTo>
                  <a:cubicBezTo>
                    <a:pt x="1822" y="3688"/>
                    <a:pt x="1758" y="3697"/>
                    <a:pt x="1699" y="3711"/>
                  </a:cubicBezTo>
                  <a:cubicBezTo>
                    <a:pt x="1404" y="3769"/>
                    <a:pt x="1261" y="3856"/>
                    <a:pt x="1270" y="3967"/>
                  </a:cubicBezTo>
                  <a:cubicBezTo>
                    <a:pt x="1280" y="4086"/>
                    <a:pt x="1349" y="4145"/>
                    <a:pt x="1478" y="4145"/>
                  </a:cubicBezTo>
                  <a:cubicBezTo>
                    <a:pt x="1491" y="4145"/>
                    <a:pt x="1506" y="4144"/>
                    <a:pt x="1521" y="4143"/>
                  </a:cubicBezTo>
                  <a:lnTo>
                    <a:pt x="1791" y="4093"/>
                  </a:lnTo>
                  <a:cubicBezTo>
                    <a:pt x="1867" y="4210"/>
                    <a:pt x="1925" y="4467"/>
                    <a:pt x="1967" y="4880"/>
                  </a:cubicBezTo>
                  <a:cubicBezTo>
                    <a:pt x="1850" y="5083"/>
                    <a:pt x="1685" y="5195"/>
                    <a:pt x="1479" y="5214"/>
                  </a:cubicBezTo>
                  <a:cubicBezTo>
                    <a:pt x="1337" y="5206"/>
                    <a:pt x="1164" y="5139"/>
                    <a:pt x="957" y="5008"/>
                  </a:cubicBezTo>
                  <a:cubicBezTo>
                    <a:pt x="893" y="4941"/>
                    <a:pt x="834" y="4855"/>
                    <a:pt x="787" y="4743"/>
                  </a:cubicBezTo>
                  <a:cubicBezTo>
                    <a:pt x="734" y="4634"/>
                    <a:pt x="681" y="4492"/>
                    <a:pt x="625" y="4308"/>
                  </a:cubicBezTo>
                  <a:cubicBezTo>
                    <a:pt x="569" y="4121"/>
                    <a:pt x="528" y="3808"/>
                    <a:pt x="488" y="3365"/>
                  </a:cubicBezTo>
                  <a:lnTo>
                    <a:pt x="458" y="2935"/>
                  </a:lnTo>
                  <a:cubicBezTo>
                    <a:pt x="438" y="2715"/>
                    <a:pt x="424" y="2497"/>
                    <a:pt x="413" y="2277"/>
                  </a:cubicBezTo>
                  <a:cubicBezTo>
                    <a:pt x="402" y="2121"/>
                    <a:pt x="402" y="1978"/>
                    <a:pt x="410" y="1853"/>
                  </a:cubicBezTo>
                  <a:cubicBezTo>
                    <a:pt x="413" y="1727"/>
                    <a:pt x="419" y="1560"/>
                    <a:pt x="433" y="1351"/>
                  </a:cubicBezTo>
                  <a:cubicBezTo>
                    <a:pt x="447" y="1144"/>
                    <a:pt x="497" y="921"/>
                    <a:pt x="583" y="684"/>
                  </a:cubicBezTo>
                  <a:cubicBezTo>
                    <a:pt x="664" y="466"/>
                    <a:pt x="793" y="352"/>
                    <a:pt x="968" y="335"/>
                  </a:cubicBezTo>
                  <a:lnTo>
                    <a:pt x="1169" y="352"/>
                  </a:lnTo>
                  <a:cubicBezTo>
                    <a:pt x="1222" y="346"/>
                    <a:pt x="1261" y="327"/>
                    <a:pt x="1295" y="296"/>
                  </a:cubicBezTo>
                  <a:cubicBezTo>
                    <a:pt x="1331" y="265"/>
                    <a:pt x="1345" y="224"/>
                    <a:pt x="1339" y="173"/>
                  </a:cubicBezTo>
                  <a:cubicBezTo>
                    <a:pt x="1332" y="59"/>
                    <a:pt x="1243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242712" y="4146024"/>
              <a:ext cx="2522" cy="22695"/>
            </a:xfrm>
            <a:custGeom>
              <a:rect b="b" l="l" r="r" t="t"/>
              <a:pathLst>
                <a:path extrusionOk="0" h="738" w="82">
                  <a:moveTo>
                    <a:pt x="43" y="1"/>
                  </a:moveTo>
                  <a:cubicBezTo>
                    <a:pt x="23" y="1"/>
                    <a:pt x="7" y="18"/>
                    <a:pt x="7" y="40"/>
                  </a:cubicBezTo>
                  <a:lnTo>
                    <a:pt x="1" y="698"/>
                  </a:lnTo>
                  <a:cubicBezTo>
                    <a:pt x="1" y="721"/>
                    <a:pt x="18" y="737"/>
                    <a:pt x="40" y="737"/>
                  </a:cubicBezTo>
                  <a:cubicBezTo>
                    <a:pt x="62" y="737"/>
                    <a:pt x="79" y="721"/>
                    <a:pt x="79" y="698"/>
                  </a:cubicBezTo>
                  <a:lnTo>
                    <a:pt x="82" y="40"/>
                  </a:lnTo>
                  <a:cubicBezTo>
                    <a:pt x="82" y="18"/>
                    <a:pt x="65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234409" y="4149991"/>
              <a:ext cx="19743" cy="14177"/>
            </a:xfrm>
            <a:custGeom>
              <a:rect b="b" l="l" r="r" t="t"/>
              <a:pathLst>
                <a:path extrusionOk="0" h="461" w="642">
                  <a:moveTo>
                    <a:pt x="595" y="0"/>
                  </a:moveTo>
                  <a:cubicBezTo>
                    <a:pt x="587" y="0"/>
                    <a:pt x="579" y="3"/>
                    <a:pt x="572" y="9"/>
                  </a:cubicBezTo>
                  <a:lnTo>
                    <a:pt x="25" y="388"/>
                  </a:lnTo>
                  <a:cubicBezTo>
                    <a:pt x="3" y="402"/>
                    <a:pt x="0" y="427"/>
                    <a:pt x="14" y="444"/>
                  </a:cubicBezTo>
                  <a:cubicBezTo>
                    <a:pt x="20" y="455"/>
                    <a:pt x="31" y="461"/>
                    <a:pt x="45" y="461"/>
                  </a:cubicBezTo>
                  <a:cubicBezTo>
                    <a:pt x="53" y="461"/>
                    <a:pt x="59" y="458"/>
                    <a:pt x="70" y="455"/>
                  </a:cubicBezTo>
                  <a:lnTo>
                    <a:pt x="617" y="76"/>
                  </a:lnTo>
                  <a:cubicBezTo>
                    <a:pt x="639" y="62"/>
                    <a:pt x="642" y="37"/>
                    <a:pt x="628" y="20"/>
                  </a:cubicBezTo>
                  <a:cubicBezTo>
                    <a:pt x="620" y="7"/>
                    <a:pt x="607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236562" y="4149160"/>
              <a:ext cx="15376" cy="15868"/>
            </a:xfrm>
            <a:custGeom>
              <a:rect b="b" l="l" r="r" t="t"/>
              <a:pathLst>
                <a:path extrusionOk="0" h="516" w="500">
                  <a:moveTo>
                    <a:pt x="44" y="0"/>
                  </a:moveTo>
                  <a:cubicBezTo>
                    <a:pt x="35" y="0"/>
                    <a:pt x="25" y="4"/>
                    <a:pt x="17" y="11"/>
                  </a:cubicBezTo>
                  <a:cubicBezTo>
                    <a:pt x="0" y="25"/>
                    <a:pt x="0" y="50"/>
                    <a:pt x="14" y="66"/>
                  </a:cubicBezTo>
                  <a:lnTo>
                    <a:pt x="424" y="502"/>
                  </a:lnTo>
                  <a:cubicBezTo>
                    <a:pt x="432" y="513"/>
                    <a:pt x="444" y="516"/>
                    <a:pt x="452" y="516"/>
                  </a:cubicBezTo>
                  <a:cubicBezTo>
                    <a:pt x="463" y="516"/>
                    <a:pt x="472" y="513"/>
                    <a:pt x="480" y="504"/>
                  </a:cubicBezTo>
                  <a:cubicBezTo>
                    <a:pt x="499" y="490"/>
                    <a:pt x="499" y="468"/>
                    <a:pt x="486" y="449"/>
                  </a:cubicBezTo>
                  <a:lnTo>
                    <a:pt x="73" y="13"/>
                  </a:lnTo>
                  <a:cubicBezTo>
                    <a:pt x="65" y="5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232257" y="4155741"/>
              <a:ext cx="21896" cy="2583"/>
            </a:xfrm>
            <a:custGeom>
              <a:rect b="b" l="l" r="r" t="t"/>
              <a:pathLst>
                <a:path extrusionOk="0" h="84" w="712">
                  <a:moveTo>
                    <a:pt x="673" y="0"/>
                  </a:moveTo>
                  <a:lnTo>
                    <a:pt x="40" y="6"/>
                  </a:lnTo>
                  <a:cubicBezTo>
                    <a:pt x="17" y="6"/>
                    <a:pt x="1" y="23"/>
                    <a:pt x="1" y="45"/>
                  </a:cubicBezTo>
                  <a:cubicBezTo>
                    <a:pt x="1" y="64"/>
                    <a:pt x="17" y="84"/>
                    <a:pt x="40" y="84"/>
                  </a:cubicBezTo>
                  <a:lnTo>
                    <a:pt x="673" y="76"/>
                  </a:lnTo>
                  <a:cubicBezTo>
                    <a:pt x="695" y="76"/>
                    <a:pt x="712" y="59"/>
                    <a:pt x="712" y="36"/>
                  </a:cubicBezTo>
                  <a:cubicBezTo>
                    <a:pt x="712" y="17"/>
                    <a:pt x="695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733728" y="4367903"/>
              <a:ext cx="2429" cy="22665"/>
            </a:xfrm>
            <a:custGeom>
              <a:rect b="b" l="l" r="r" t="t"/>
              <a:pathLst>
                <a:path extrusionOk="0" h="737" w="79">
                  <a:moveTo>
                    <a:pt x="42" y="0"/>
                  </a:moveTo>
                  <a:cubicBezTo>
                    <a:pt x="20" y="0"/>
                    <a:pt x="3" y="20"/>
                    <a:pt x="3" y="39"/>
                  </a:cubicBezTo>
                  <a:lnTo>
                    <a:pt x="0" y="698"/>
                  </a:lnTo>
                  <a:cubicBezTo>
                    <a:pt x="0" y="720"/>
                    <a:pt x="17" y="737"/>
                    <a:pt x="36" y="737"/>
                  </a:cubicBezTo>
                  <a:cubicBezTo>
                    <a:pt x="59" y="737"/>
                    <a:pt x="75" y="720"/>
                    <a:pt x="75" y="698"/>
                  </a:cubicBezTo>
                  <a:lnTo>
                    <a:pt x="78" y="39"/>
                  </a:lnTo>
                  <a:cubicBezTo>
                    <a:pt x="78" y="20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725302" y="4371962"/>
              <a:ext cx="19774" cy="14238"/>
            </a:xfrm>
            <a:custGeom>
              <a:rect b="b" l="l" r="r" t="t"/>
              <a:pathLst>
                <a:path extrusionOk="0" h="463" w="643">
                  <a:moveTo>
                    <a:pt x="594" y="0"/>
                  </a:moveTo>
                  <a:cubicBezTo>
                    <a:pt x="586" y="0"/>
                    <a:pt x="579" y="3"/>
                    <a:pt x="573" y="8"/>
                  </a:cubicBezTo>
                  <a:lnTo>
                    <a:pt x="26" y="390"/>
                  </a:lnTo>
                  <a:cubicBezTo>
                    <a:pt x="3" y="404"/>
                    <a:pt x="1" y="426"/>
                    <a:pt x="15" y="446"/>
                  </a:cubicBezTo>
                  <a:cubicBezTo>
                    <a:pt x="23" y="454"/>
                    <a:pt x="31" y="463"/>
                    <a:pt x="45" y="463"/>
                  </a:cubicBezTo>
                  <a:cubicBezTo>
                    <a:pt x="54" y="463"/>
                    <a:pt x="59" y="460"/>
                    <a:pt x="70" y="454"/>
                  </a:cubicBezTo>
                  <a:lnTo>
                    <a:pt x="617" y="75"/>
                  </a:lnTo>
                  <a:cubicBezTo>
                    <a:pt x="640" y="61"/>
                    <a:pt x="642" y="36"/>
                    <a:pt x="628" y="19"/>
                  </a:cubicBezTo>
                  <a:cubicBezTo>
                    <a:pt x="620" y="7"/>
                    <a:pt x="607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727454" y="4371193"/>
              <a:ext cx="15376" cy="15868"/>
            </a:xfrm>
            <a:custGeom>
              <a:rect b="b" l="l" r="r" t="t"/>
              <a:pathLst>
                <a:path extrusionOk="0" h="516" w="500">
                  <a:moveTo>
                    <a:pt x="46" y="0"/>
                  </a:moveTo>
                  <a:cubicBezTo>
                    <a:pt x="36" y="0"/>
                    <a:pt x="27" y="4"/>
                    <a:pt x="17" y="11"/>
                  </a:cubicBezTo>
                  <a:cubicBezTo>
                    <a:pt x="0" y="24"/>
                    <a:pt x="0" y="47"/>
                    <a:pt x="14" y="66"/>
                  </a:cubicBezTo>
                  <a:lnTo>
                    <a:pt x="427" y="502"/>
                  </a:lnTo>
                  <a:cubicBezTo>
                    <a:pt x="433" y="513"/>
                    <a:pt x="444" y="515"/>
                    <a:pt x="455" y="515"/>
                  </a:cubicBezTo>
                  <a:cubicBezTo>
                    <a:pt x="464" y="515"/>
                    <a:pt x="475" y="513"/>
                    <a:pt x="483" y="504"/>
                  </a:cubicBezTo>
                  <a:cubicBezTo>
                    <a:pt x="500" y="490"/>
                    <a:pt x="500" y="465"/>
                    <a:pt x="486" y="449"/>
                  </a:cubicBezTo>
                  <a:lnTo>
                    <a:pt x="73" y="13"/>
                  </a:lnTo>
                  <a:cubicBezTo>
                    <a:pt x="66" y="5"/>
                    <a:pt x="56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723241" y="4377682"/>
              <a:ext cx="21927" cy="2614"/>
            </a:xfrm>
            <a:custGeom>
              <a:rect b="b" l="l" r="r" t="t"/>
              <a:pathLst>
                <a:path extrusionOk="0" h="85" w="713">
                  <a:moveTo>
                    <a:pt x="676" y="0"/>
                  </a:moveTo>
                  <a:lnTo>
                    <a:pt x="40" y="9"/>
                  </a:lnTo>
                  <a:cubicBezTo>
                    <a:pt x="20" y="9"/>
                    <a:pt x="1" y="25"/>
                    <a:pt x="1" y="45"/>
                  </a:cubicBezTo>
                  <a:cubicBezTo>
                    <a:pt x="1" y="67"/>
                    <a:pt x="20" y="84"/>
                    <a:pt x="40" y="84"/>
                  </a:cubicBezTo>
                  <a:lnTo>
                    <a:pt x="676" y="78"/>
                  </a:lnTo>
                  <a:cubicBezTo>
                    <a:pt x="695" y="78"/>
                    <a:pt x="712" y="59"/>
                    <a:pt x="712" y="39"/>
                  </a:cubicBezTo>
                  <a:cubicBezTo>
                    <a:pt x="712" y="17"/>
                    <a:pt x="695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254921" y="4355879"/>
              <a:ext cx="2429" cy="22695"/>
            </a:xfrm>
            <a:custGeom>
              <a:rect b="b" l="l" r="r" t="t"/>
              <a:pathLst>
                <a:path extrusionOk="0" h="738" w="79">
                  <a:moveTo>
                    <a:pt x="42" y="1"/>
                  </a:moveTo>
                  <a:cubicBezTo>
                    <a:pt x="20" y="1"/>
                    <a:pt x="3" y="20"/>
                    <a:pt x="3" y="40"/>
                  </a:cubicBezTo>
                  <a:lnTo>
                    <a:pt x="0" y="698"/>
                  </a:lnTo>
                  <a:cubicBezTo>
                    <a:pt x="0" y="721"/>
                    <a:pt x="17" y="737"/>
                    <a:pt x="36" y="737"/>
                  </a:cubicBezTo>
                  <a:cubicBezTo>
                    <a:pt x="59" y="737"/>
                    <a:pt x="75" y="721"/>
                    <a:pt x="75" y="698"/>
                  </a:cubicBezTo>
                  <a:lnTo>
                    <a:pt x="78" y="40"/>
                  </a:lnTo>
                  <a:cubicBezTo>
                    <a:pt x="78" y="20"/>
                    <a:pt x="61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246403" y="4359938"/>
              <a:ext cx="19774" cy="14238"/>
            </a:xfrm>
            <a:custGeom>
              <a:rect b="b" l="l" r="r" t="t"/>
              <a:pathLst>
                <a:path extrusionOk="0" h="463" w="643">
                  <a:moveTo>
                    <a:pt x="594" y="1"/>
                  </a:moveTo>
                  <a:cubicBezTo>
                    <a:pt x="587" y="1"/>
                    <a:pt x="579" y="3"/>
                    <a:pt x="573" y="8"/>
                  </a:cubicBezTo>
                  <a:lnTo>
                    <a:pt x="26" y="390"/>
                  </a:lnTo>
                  <a:cubicBezTo>
                    <a:pt x="4" y="404"/>
                    <a:pt x="1" y="427"/>
                    <a:pt x="15" y="446"/>
                  </a:cubicBezTo>
                  <a:cubicBezTo>
                    <a:pt x="20" y="455"/>
                    <a:pt x="32" y="463"/>
                    <a:pt x="46" y="463"/>
                  </a:cubicBezTo>
                  <a:cubicBezTo>
                    <a:pt x="54" y="463"/>
                    <a:pt x="62" y="460"/>
                    <a:pt x="71" y="455"/>
                  </a:cubicBezTo>
                  <a:lnTo>
                    <a:pt x="617" y="75"/>
                  </a:lnTo>
                  <a:cubicBezTo>
                    <a:pt x="640" y="61"/>
                    <a:pt x="643" y="36"/>
                    <a:pt x="629" y="19"/>
                  </a:cubicBezTo>
                  <a:cubicBezTo>
                    <a:pt x="620" y="7"/>
                    <a:pt x="607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248555" y="4359016"/>
              <a:ext cx="15376" cy="15961"/>
            </a:xfrm>
            <a:custGeom>
              <a:rect b="b" l="l" r="r" t="t"/>
              <a:pathLst>
                <a:path extrusionOk="0" h="519" w="500">
                  <a:moveTo>
                    <a:pt x="44" y="1"/>
                  </a:moveTo>
                  <a:cubicBezTo>
                    <a:pt x="34" y="1"/>
                    <a:pt x="25" y="4"/>
                    <a:pt x="17" y="10"/>
                  </a:cubicBezTo>
                  <a:cubicBezTo>
                    <a:pt x="1" y="24"/>
                    <a:pt x="1" y="49"/>
                    <a:pt x="15" y="66"/>
                  </a:cubicBezTo>
                  <a:lnTo>
                    <a:pt x="425" y="504"/>
                  </a:lnTo>
                  <a:cubicBezTo>
                    <a:pt x="433" y="513"/>
                    <a:pt x="444" y="518"/>
                    <a:pt x="453" y="518"/>
                  </a:cubicBezTo>
                  <a:cubicBezTo>
                    <a:pt x="464" y="518"/>
                    <a:pt x="475" y="513"/>
                    <a:pt x="480" y="507"/>
                  </a:cubicBezTo>
                  <a:cubicBezTo>
                    <a:pt x="500" y="493"/>
                    <a:pt x="500" y="468"/>
                    <a:pt x="486" y="451"/>
                  </a:cubicBezTo>
                  <a:lnTo>
                    <a:pt x="73" y="16"/>
                  </a:lnTo>
                  <a:cubicBezTo>
                    <a:pt x="66" y="5"/>
                    <a:pt x="55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244342" y="4365597"/>
              <a:ext cx="21927" cy="2583"/>
            </a:xfrm>
            <a:custGeom>
              <a:rect b="b" l="l" r="r" t="t"/>
              <a:pathLst>
                <a:path extrusionOk="0" h="84" w="713">
                  <a:moveTo>
                    <a:pt x="673" y="0"/>
                  </a:moveTo>
                  <a:lnTo>
                    <a:pt x="40" y="6"/>
                  </a:lnTo>
                  <a:cubicBezTo>
                    <a:pt x="18" y="6"/>
                    <a:pt x="1" y="25"/>
                    <a:pt x="1" y="45"/>
                  </a:cubicBezTo>
                  <a:cubicBezTo>
                    <a:pt x="1" y="67"/>
                    <a:pt x="18" y="84"/>
                    <a:pt x="40" y="84"/>
                  </a:cubicBezTo>
                  <a:lnTo>
                    <a:pt x="673" y="75"/>
                  </a:lnTo>
                  <a:cubicBezTo>
                    <a:pt x="696" y="75"/>
                    <a:pt x="712" y="59"/>
                    <a:pt x="712" y="39"/>
                  </a:cubicBezTo>
                  <a:cubicBezTo>
                    <a:pt x="712" y="17"/>
                    <a:pt x="696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921872" y="4539317"/>
              <a:ext cx="2522" cy="22665"/>
            </a:xfrm>
            <a:custGeom>
              <a:rect b="b" l="l" r="r" t="t"/>
              <a:pathLst>
                <a:path extrusionOk="0" h="737" w="82">
                  <a:moveTo>
                    <a:pt x="42" y="0"/>
                  </a:moveTo>
                  <a:cubicBezTo>
                    <a:pt x="22" y="0"/>
                    <a:pt x="6" y="17"/>
                    <a:pt x="6" y="39"/>
                  </a:cubicBezTo>
                  <a:lnTo>
                    <a:pt x="0" y="698"/>
                  </a:lnTo>
                  <a:cubicBezTo>
                    <a:pt x="0" y="717"/>
                    <a:pt x="20" y="737"/>
                    <a:pt x="39" y="737"/>
                  </a:cubicBezTo>
                  <a:cubicBezTo>
                    <a:pt x="61" y="737"/>
                    <a:pt x="78" y="715"/>
                    <a:pt x="78" y="698"/>
                  </a:cubicBezTo>
                  <a:lnTo>
                    <a:pt x="81" y="39"/>
                  </a:lnTo>
                  <a:cubicBezTo>
                    <a:pt x="81" y="17"/>
                    <a:pt x="64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913538" y="4543254"/>
              <a:ext cx="19774" cy="14177"/>
            </a:xfrm>
            <a:custGeom>
              <a:rect b="b" l="l" r="r" t="t"/>
              <a:pathLst>
                <a:path extrusionOk="0" h="461" w="643">
                  <a:moveTo>
                    <a:pt x="596" y="0"/>
                  </a:moveTo>
                  <a:cubicBezTo>
                    <a:pt x="588" y="0"/>
                    <a:pt x="579" y="3"/>
                    <a:pt x="572" y="9"/>
                  </a:cubicBezTo>
                  <a:lnTo>
                    <a:pt x="26" y="388"/>
                  </a:lnTo>
                  <a:cubicBezTo>
                    <a:pt x="3" y="402"/>
                    <a:pt x="1" y="427"/>
                    <a:pt x="14" y="444"/>
                  </a:cubicBezTo>
                  <a:cubicBezTo>
                    <a:pt x="20" y="455"/>
                    <a:pt x="31" y="461"/>
                    <a:pt x="45" y="461"/>
                  </a:cubicBezTo>
                  <a:cubicBezTo>
                    <a:pt x="54" y="461"/>
                    <a:pt x="59" y="458"/>
                    <a:pt x="70" y="455"/>
                  </a:cubicBezTo>
                  <a:lnTo>
                    <a:pt x="617" y="73"/>
                  </a:lnTo>
                  <a:cubicBezTo>
                    <a:pt x="639" y="59"/>
                    <a:pt x="642" y="37"/>
                    <a:pt x="628" y="17"/>
                  </a:cubicBezTo>
                  <a:cubicBezTo>
                    <a:pt x="620" y="6"/>
                    <a:pt x="608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915690" y="4542423"/>
              <a:ext cx="15376" cy="15868"/>
            </a:xfrm>
            <a:custGeom>
              <a:rect b="b" l="l" r="r" t="t"/>
              <a:pathLst>
                <a:path extrusionOk="0" h="516" w="500">
                  <a:moveTo>
                    <a:pt x="45" y="1"/>
                  </a:moveTo>
                  <a:cubicBezTo>
                    <a:pt x="35" y="1"/>
                    <a:pt x="25" y="4"/>
                    <a:pt x="17" y="11"/>
                  </a:cubicBezTo>
                  <a:cubicBezTo>
                    <a:pt x="0" y="25"/>
                    <a:pt x="0" y="50"/>
                    <a:pt x="14" y="67"/>
                  </a:cubicBezTo>
                  <a:lnTo>
                    <a:pt x="424" y="502"/>
                  </a:lnTo>
                  <a:cubicBezTo>
                    <a:pt x="433" y="513"/>
                    <a:pt x="444" y="516"/>
                    <a:pt x="452" y="516"/>
                  </a:cubicBezTo>
                  <a:cubicBezTo>
                    <a:pt x="463" y="516"/>
                    <a:pt x="475" y="513"/>
                    <a:pt x="480" y="505"/>
                  </a:cubicBezTo>
                  <a:cubicBezTo>
                    <a:pt x="500" y="491"/>
                    <a:pt x="500" y="468"/>
                    <a:pt x="486" y="449"/>
                  </a:cubicBezTo>
                  <a:lnTo>
                    <a:pt x="73" y="14"/>
                  </a:lnTo>
                  <a:cubicBezTo>
                    <a:pt x="65" y="5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911385" y="4548912"/>
              <a:ext cx="21927" cy="2614"/>
            </a:xfrm>
            <a:custGeom>
              <a:rect b="b" l="l" r="r" t="t"/>
              <a:pathLst>
                <a:path extrusionOk="0" h="85" w="713">
                  <a:moveTo>
                    <a:pt x="673" y="1"/>
                  </a:moveTo>
                  <a:lnTo>
                    <a:pt x="40" y="9"/>
                  </a:lnTo>
                  <a:cubicBezTo>
                    <a:pt x="17" y="9"/>
                    <a:pt x="1" y="26"/>
                    <a:pt x="1" y="48"/>
                  </a:cubicBezTo>
                  <a:cubicBezTo>
                    <a:pt x="1" y="68"/>
                    <a:pt x="17" y="84"/>
                    <a:pt x="40" y="84"/>
                  </a:cubicBezTo>
                  <a:lnTo>
                    <a:pt x="673" y="79"/>
                  </a:lnTo>
                  <a:cubicBezTo>
                    <a:pt x="695" y="79"/>
                    <a:pt x="712" y="62"/>
                    <a:pt x="712" y="40"/>
                  </a:cubicBezTo>
                  <a:cubicBezTo>
                    <a:pt x="712" y="20"/>
                    <a:pt x="695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814976" y="4546452"/>
              <a:ext cx="164126" cy="62889"/>
            </a:xfrm>
            <a:custGeom>
              <a:rect b="b" l="l" r="r" t="t"/>
              <a:pathLst>
                <a:path extrusionOk="0" h="2045" w="5337">
                  <a:moveTo>
                    <a:pt x="4990" y="0"/>
                  </a:moveTo>
                  <a:cubicBezTo>
                    <a:pt x="4977" y="0"/>
                    <a:pt x="4962" y="8"/>
                    <a:pt x="4955" y="19"/>
                  </a:cubicBezTo>
                  <a:cubicBezTo>
                    <a:pt x="4946" y="36"/>
                    <a:pt x="4952" y="61"/>
                    <a:pt x="4969" y="72"/>
                  </a:cubicBezTo>
                  <a:cubicBezTo>
                    <a:pt x="4991" y="86"/>
                    <a:pt x="5008" y="100"/>
                    <a:pt x="5030" y="117"/>
                  </a:cubicBezTo>
                  <a:cubicBezTo>
                    <a:pt x="5038" y="123"/>
                    <a:pt x="5047" y="128"/>
                    <a:pt x="5058" y="128"/>
                  </a:cubicBezTo>
                  <a:cubicBezTo>
                    <a:pt x="5066" y="128"/>
                    <a:pt x="5077" y="123"/>
                    <a:pt x="5080" y="111"/>
                  </a:cubicBezTo>
                  <a:cubicBezTo>
                    <a:pt x="5094" y="95"/>
                    <a:pt x="5094" y="72"/>
                    <a:pt x="5077" y="56"/>
                  </a:cubicBezTo>
                  <a:cubicBezTo>
                    <a:pt x="5058" y="36"/>
                    <a:pt x="5033" y="19"/>
                    <a:pt x="5008" y="5"/>
                  </a:cubicBezTo>
                  <a:cubicBezTo>
                    <a:pt x="5002" y="2"/>
                    <a:pt x="4996" y="0"/>
                    <a:pt x="4990" y="0"/>
                  </a:cubicBezTo>
                  <a:close/>
                  <a:moveTo>
                    <a:pt x="5153" y="169"/>
                  </a:moveTo>
                  <a:cubicBezTo>
                    <a:pt x="5146" y="169"/>
                    <a:pt x="5139" y="171"/>
                    <a:pt x="5133" y="176"/>
                  </a:cubicBezTo>
                  <a:cubicBezTo>
                    <a:pt x="5117" y="187"/>
                    <a:pt x="5108" y="212"/>
                    <a:pt x="5122" y="229"/>
                  </a:cubicBezTo>
                  <a:cubicBezTo>
                    <a:pt x="5147" y="268"/>
                    <a:pt x="5172" y="312"/>
                    <a:pt x="5189" y="360"/>
                  </a:cubicBezTo>
                  <a:cubicBezTo>
                    <a:pt x="5197" y="374"/>
                    <a:pt x="5211" y="385"/>
                    <a:pt x="5228" y="385"/>
                  </a:cubicBezTo>
                  <a:cubicBezTo>
                    <a:pt x="5231" y="385"/>
                    <a:pt x="5239" y="385"/>
                    <a:pt x="5234" y="382"/>
                  </a:cubicBezTo>
                  <a:cubicBezTo>
                    <a:pt x="5256" y="374"/>
                    <a:pt x="5267" y="354"/>
                    <a:pt x="5259" y="332"/>
                  </a:cubicBezTo>
                  <a:cubicBezTo>
                    <a:pt x="5239" y="282"/>
                    <a:pt x="5214" y="231"/>
                    <a:pt x="5186" y="187"/>
                  </a:cubicBezTo>
                  <a:cubicBezTo>
                    <a:pt x="5179" y="176"/>
                    <a:pt x="5166" y="169"/>
                    <a:pt x="5153" y="169"/>
                  </a:cubicBezTo>
                  <a:close/>
                  <a:moveTo>
                    <a:pt x="5272" y="457"/>
                  </a:moveTo>
                  <a:cubicBezTo>
                    <a:pt x="5271" y="457"/>
                    <a:pt x="5269" y="457"/>
                    <a:pt x="5267" y="457"/>
                  </a:cubicBezTo>
                  <a:cubicBezTo>
                    <a:pt x="5245" y="463"/>
                    <a:pt x="5231" y="483"/>
                    <a:pt x="5234" y="505"/>
                  </a:cubicBezTo>
                  <a:cubicBezTo>
                    <a:pt x="5242" y="552"/>
                    <a:pt x="5248" y="602"/>
                    <a:pt x="5253" y="653"/>
                  </a:cubicBezTo>
                  <a:cubicBezTo>
                    <a:pt x="5253" y="675"/>
                    <a:pt x="5270" y="692"/>
                    <a:pt x="5289" y="692"/>
                  </a:cubicBezTo>
                  <a:lnTo>
                    <a:pt x="5295" y="692"/>
                  </a:lnTo>
                  <a:cubicBezTo>
                    <a:pt x="5315" y="689"/>
                    <a:pt x="5337" y="669"/>
                    <a:pt x="5331" y="650"/>
                  </a:cubicBezTo>
                  <a:cubicBezTo>
                    <a:pt x="5329" y="597"/>
                    <a:pt x="5323" y="541"/>
                    <a:pt x="5312" y="491"/>
                  </a:cubicBezTo>
                  <a:cubicBezTo>
                    <a:pt x="5309" y="470"/>
                    <a:pt x="5290" y="457"/>
                    <a:pt x="5272" y="457"/>
                  </a:cubicBezTo>
                  <a:close/>
                  <a:moveTo>
                    <a:pt x="45" y="702"/>
                  </a:moveTo>
                  <a:cubicBezTo>
                    <a:pt x="40" y="702"/>
                    <a:pt x="36" y="703"/>
                    <a:pt x="31" y="706"/>
                  </a:cubicBezTo>
                  <a:cubicBezTo>
                    <a:pt x="14" y="717"/>
                    <a:pt x="0" y="736"/>
                    <a:pt x="11" y="759"/>
                  </a:cubicBezTo>
                  <a:cubicBezTo>
                    <a:pt x="11" y="761"/>
                    <a:pt x="36" y="817"/>
                    <a:pt x="81" y="904"/>
                  </a:cubicBezTo>
                  <a:cubicBezTo>
                    <a:pt x="87" y="918"/>
                    <a:pt x="100" y="926"/>
                    <a:pt x="114" y="926"/>
                  </a:cubicBezTo>
                  <a:cubicBezTo>
                    <a:pt x="123" y="926"/>
                    <a:pt x="128" y="926"/>
                    <a:pt x="134" y="918"/>
                  </a:cubicBezTo>
                  <a:cubicBezTo>
                    <a:pt x="153" y="909"/>
                    <a:pt x="162" y="887"/>
                    <a:pt x="151" y="867"/>
                  </a:cubicBezTo>
                  <a:cubicBezTo>
                    <a:pt x="106" y="784"/>
                    <a:pt x="84" y="728"/>
                    <a:pt x="84" y="728"/>
                  </a:cubicBezTo>
                  <a:cubicBezTo>
                    <a:pt x="75" y="713"/>
                    <a:pt x="61" y="702"/>
                    <a:pt x="45" y="702"/>
                  </a:cubicBezTo>
                  <a:close/>
                  <a:moveTo>
                    <a:pt x="5282" y="775"/>
                  </a:moveTo>
                  <a:cubicBezTo>
                    <a:pt x="5264" y="775"/>
                    <a:pt x="5247" y="791"/>
                    <a:pt x="5245" y="809"/>
                  </a:cubicBezTo>
                  <a:cubicBezTo>
                    <a:pt x="5239" y="859"/>
                    <a:pt x="5231" y="912"/>
                    <a:pt x="5220" y="960"/>
                  </a:cubicBezTo>
                  <a:cubicBezTo>
                    <a:pt x="5217" y="982"/>
                    <a:pt x="5231" y="999"/>
                    <a:pt x="5253" y="1007"/>
                  </a:cubicBezTo>
                  <a:lnTo>
                    <a:pt x="5262" y="1007"/>
                  </a:lnTo>
                  <a:cubicBezTo>
                    <a:pt x="5281" y="1007"/>
                    <a:pt x="5298" y="993"/>
                    <a:pt x="5298" y="976"/>
                  </a:cubicBezTo>
                  <a:cubicBezTo>
                    <a:pt x="5309" y="926"/>
                    <a:pt x="5315" y="870"/>
                    <a:pt x="5323" y="817"/>
                  </a:cubicBezTo>
                  <a:cubicBezTo>
                    <a:pt x="5326" y="795"/>
                    <a:pt x="5309" y="778"/>
                    <a:pt x="5287" y="775"/>
                  </a:cubicBezTo>
                  <a:cubicBezTo>
                    <a:pt x="5285" y="775"/>
                    <a:pt x="5284" y="775"/>
                    <a:pt x="5282" y="775"/>
                  </a:cubicBezTo>
                  <a:close/>
                  <a:moveTo>
                    <a:pt x="2551" y="1039"/>
                  </a:moveTo>
                  <a:cubicBezTo>
                    <a:pt x="2548" y="1039"/>
                    <a:pt x="2545" y="1040"/>
                    <a:pt x="2542" y="1040"/>
                  </a:cubicBezTo>
                  <a:cubicBezTo>
                    <a:pt x="2486" y="1057"/>
                    <a:pt x="2436" y="1080"/>
                    <a:pt x="2388" y="1105"/>
                  </a:cubicBezTo>
                  <a:cubicBezTo>
                    <a:pt x="2371" y="1113"/>
                    <a:pt x="2366" y="1135"/>
                    <a:pt x="2374" y="1155"/>
                  </a:cubicBezTo>
                  <a:cubicBezTo>
                    <a:pt x="2383" y="1169"/>
                    <a:pt x="2396" y="1177"/>
                    <a:pt x="2410" y="1177"/>
                  </a:cubicBezTo>
                  <a:cubicBezTo>
                    <a:pt x="2416" y="1177"/>
                    <a:pt x="2424" y="1174"/>
                    <a:pt x="2427" y="1174"/>
                  </a:cubicBezTo>
                  <a:cubicBezTo>
                    <a:pt x="2466" y="1149"/>
                    <a:pt x="2511" y="1133"/>
                    <a:pt x="2564" y="1119"/>
                  </a:cubicBezTo>
                  <a:cubicBezTo>
                    <a:pt x="2583" y="1110"/>
                    <a:pt x="2597" y="1091"/>
                    <a:pt x="2592" y="1068"/>
                  </a:cubicBezTo>
                  <a:cubicBezTo>
                    <a:pt x="2585" y="1052"/>
                    <a:pt x="2569" y="1039"/>
                    <a:pt x="2551" y="1039"/>
                  </a:cubicBezTo>
                  <a:close/>
                  <a:moveTo>
                    <a:pt x="2712" y="1015"/>
                  </a:moveTo>
                  <a:cubicBezTo>
                    <a:pt x="2692" y="1015"/>
                    <a:pt x="2675" y="1031"/>
                    <a:pt x="2670" y="1052"/>
                  </a:cubicBezTo>
                  <a:cubicBezTo>
                    <a:pt x="2667" y="1071"/>
                    <a:pt x="2684" y="1093"/>
                    <a:pt x="2706" y="1096"/>
                  </a:cubicBezTo>
                  <a:cubicBezTo>
                    <a:pt x="2748" y="1099"/>
                    <a:pt x="2773" y="1124"/>
                    <a:pt x="2787" y="1163"/>
                  </a:cubicBezTo>
                  <a:cubicBezTo>
                    <a:pt x="2793" y="1180"/>
                    <a:pt x="2807" y="1191"/>
                    <a:pt x="2826" y="1191"/>
                  </a:cubicBezTo>
                  <a:cubicBezTo>
                    <a:pt x="2829" y="1191"/>
                    <a:pt x="2832" y="1191"/>
                    <a:pt x="2837" y="1188"/>
                  </a:cubicBezTo>
                  <a:cubicBezTo>
                    <a:pt x="2857" y="1180"/>
                    <a:pt x="2871" y="1158"/>
                    <a:pt x="2862" y="1138"/>
                  </a:cubicBezTo>
                  <a:cubicBezTo>
                    <a:pt x="2843" y="1068"/>
                    <a:pt x="2790" y="1027"/>
                    <a:pt x="2717" y="1015"/>
                  </a:cubicBezTo>
                  <a:cubicBezTo>
                    <a:pt x="2716" y="1015"/>
                    <a:pt x="2714" y="1015"/>
                    <a:pt x="2712" y="1015"/>
                  </a:cubicBezTo>
                  <a:close/>
                  <a:moveTo>
                    <a:pt x="197" y="989"/>
                  </a:moveTo>
                  <a:cubicBezTo>
                    <a:pt x="189" y="989"/>
                    <a:pt x="182" y="992"/>
                    <a:pt x="176" y="996"/>
                  </a:cubicBezTo>
                  <a:cubicBezTo>
                    <a:pt x="153" y="1007"/>
                    <a:pt x="151" y="1029"/>
                    <a:pt x="162" y="1049"/>
                  </a:cubicBezTo>
                  <a:cubicBezTo>
                    <a:pt x="190" y="1085"/>
                    <a:pt x="218" y="1135"/>
                    <a:pt x="248" y="1180"/>
                  </a:cubicBezTo>
                  <a:cubicBezTo>
                    <a:pt x="254" y="1191"/>
                    <a:pt x="265" y="1197"/>
                    <a:pt x="279" y="1197"/>
                  </a:cubicBezTo>
                  <a:cubicBezTo>
                    <a:pt x="287" y="1197"/>
                    <a:pt x="293" y="1194"/>
                    <a:pt x="299" y="1194"/>
                  </a:cubicBezTo>
                  <a:cubicBezTo>
                    <a:pt x="318" y="1180"/>
                    <a:pt x="324" y="1155"/>
                    <a:pt x="310" y="1138"/>
                  </a:cubicBezTo>
                  <a:cubicBezTo>
                    <a:pt x="279" y="1093"/>
                    <a:pt x="251" y="1052"/>
                    <a:pt x="226" y="1010"/>
                  </a:cubicBezTo>
                  <a:cubicBezTo>
                    <a:pt x="221" y="996"/>
                    <a:pt x="209" y="989"/>
                    <a:pt x="197" y="989"/>
                  </a:cubicBezTo>
                  <a:close/>
                  <a:moveTo>
                    <a:pt x="5220" y="1081"/>
                  </a:moveTo>
                  <a:cubicBezTo>
                    <a:pt x="5205" y="1081"/>
                    <a:pt x="5188" y="1090"/>
                    <a:pt x="5183" y="1107"/>
                  </a:cubicBezTo>
                  <a:cubicBezTo>
                    <a:pt x="5170" y="1152"/>
                    <a:pt x="5147" y="1202"/>
                    <a:pt x="5128" y="1247"/>
                  </a:cubicBezTo>
                  <a:cubicBezTo>
                    <a:pt x="5117" y="1264"/>
                    <a:pt x="5122" y="1289"/>
                    <a:pt x="5144" y="1300"/>
                  </a:cubicBezTo>
                  <a:cubicBezTo>
                    <a:pt x="5147" y="1300"/>
                    <a:pt x="5156" y="1303"/>
                    <a:pt x="5161" y="1303"/>
                  </a:cubicBezTo>
                  <a:cubicBezTo>
                    <a:pt x="5175" y="1303"/>
                    <a:pt x="5189" y="1292"/>
                    <a:pt x="5192" y="1280"/>
                  </a:cubicBezTo>
                  <a:cubicBezTo>
                    <a:pt x="5217" y="1233"/>
                    <a:pt x="5239" y="1183"/>
                    <a:pt x="5256" y="1133"/>
                  </a:cubicBezTo>
                  <a:cubicBezTo>
                    <a:pt x="5262" y="1110"/>
                    <a:pt x="5253" y="1091"/>
                    <a:pt x="5231" y="1082"/>
                  </a:cubicBezTo>
                  <a:cubicBezTo>
                    <a:pt x="5228" y="1081"/>
                    <a:pt x="5224" y="1081"/>
                    <a:pt x="5220" y="1081"/>
                  </a:cubicBezTo>
                  <a:close/>
                  <a:moveTo>
                    <a:pt x="2296" y="1200"/>
                  </a:moveTo>
                  <a:cubicBezTo>
                    <a:pt x="2283" y="1200"/>
                    <a:pt x="2269" y="1208"/>
                    <a:pt x="2260" y="1219"/>
                  </a:cubicBezTo>
                  <a:cubicBezTo>
                    <a:pt x="2235" y="1258"/>
                    <a:pt x="2226" y="1292"/>
                    <a:pt x="2226" y="1331"/>
                  </a:cubicBezTo>
                  <a:cubicBezTo>
                    <a:pt x="2226" y="1356"/>
                    <a:pt x="2229" y="1378"/>
                    <a:pt x="2240" y="1403"/>
                  </a:cubicBezTo>
                  <a:cubicBezTo>
                    <a:pt x="2246" y="1417"/>
                    <a:pt x="2260" y="1428"/>
                    <a:pt x="2277" y="1428"/>
                  </a:cubicBezTo>
                  <a:cubicBezTo>
                    <a:pt x="2285" y="1428"/>
                    <a:pt x="2290" y="1428"/>
                    <a:pt x="2290" y="1420"/>
                  </a:cubicBezTo>
                  <a:cubicBezTo>
                    <a:pt x="2313" y="1412"/>
                    <a:pt x="2321" y="1389"/>
                    <a:pt x="2316" y="1370"/>
                  </a:cubicBezTo>
                  <a:cubicBezTo>
                    <a:pt x="2310" y="1356"/>
                    <a:pt x="2304" y="1342"/>
                    <a:pt x="2304" y="1322"/>
                  </a:cubicBezTo>
                  <a:cubicBezTo>
                    <a:pt x="2304" y="1303"/>
                    <a:pt x="2313" y="1278"/>
                    <a:pt x="2327" y="1258"/>
                  </a:cubicBezTo>
                  <a:cubicBezTo>
                    <a:pt x="2338" y="1239"/>
                    <a:pt x="2330" y="1219"/>
                    <a:pt x="2313" y="1205"/>
                  </a:cubicBezTo>
                  <a:cubicBezTo>
                    <a:pt x="2308" y="1202"/>
                    <a:pt x="2302" y="1200"/>
                    <a:pt x="2296" y="1200"/>
                  </a:cubicBezTo>
                  <a:close/>
                  <a:moveTo>
                    <a:pt x="373" y="1241"/>
                  </a:moveTo>
                  <a:cubicBezTo>
                    <a:pt x="364" y="1241"/>
                    <a:pt x="356" y="1244"/>
                    <a:pt x="349" y="1250"/>
                  </a:cubicBezTo>
                  <a:cubicBezTo>
                    <a:pt x="332" y="1264"/>
                    <a:pt x="329" y="1289"/>
                    <a:pt x="343" y="1305"/>
                  </a:cubicBezTo>
                  <a:cubicBezTo>
                    <a:pt x="377" y="1347"/>
                    <a:pt x="413" y="1389"/>
                    <a:pt x="446" y="1428"/>
                  </a:cubicBezTo>
                  <a:cubicBezTo>
                    <a:pt x="455" y="1439"/>
                    <a:pt x="463" y="1442"/>
                    <a:pt x="474" y="1442"/>
                  </a:cubicBezTo>
                  <a:cubicBezTo>
                    <a:pt x="483" y="1442"/>
                    <a:pt x="491" y="1442"/>
                    <a:pt x="502" y="1431"/>
                  </a:cubicBezTo>
                  <a:cubicBezTo>
                    <a:pt x="519" y="1417"/>
                    <a:pt x="519" y="1392"/>
                    <a:pt x="505" y="1375"/>
                  </a:cubicBezTo>
                  <a:cubicBezTo>
                    <a:pt x="472" y="1336"/>
                    <a:pt x="435" y="1297"/>
                    <a:pt x="405" y="1258"/>
                  </a:cubicBezTo>
                  <a:cubicBezTo>
                    <a:pt x="396" y="1247"/>
                    <a:pt x="384" y="1241"/>
                    <a:pt x="373" y="1241"/>
                  </a:cubicBezTo>
                  <a:close/>
                  <a:moveTo>
                    <a:pt x="2823" y="1265"/>
                  </a:moveTo>
                  <a:cubicBezTo>
                    <a:pt x="2806" y="1265"/>
                    <a:pt x="2789" y="1278"/>
                    <a:pt x="2784" y="1294"/>
                  </a:cubicBezTo>
                  <a:cubicBezTo>
                    <a:pt x="2773" y="1336"/>
                    <a:pt x="2756" y="1386"/>
                    <a:pt x="2731" y="1431"/>
                  </a:cubicBezTo>
                  <a:cubicBezTo>
                    <a:pt x="2720" y="1448"/>
                    <a:pt x="2728" y="1473"/>
                    <a:pt x="2748" y="1484"/>
                  </a:cubicBezTo>
                  <a:cubicBezTo>
                    <a:pt x="2751" y="1487"/>
                    <a:pt x="2759" y="1490"/>
                    <a:pt x="2765" y="1490"/>
                  </a:cubicBezTo>
                  <a:cubicBezTo>
                    <a:pt x="2779" y="1490"/>
                    <a:pt x="2793" y="1484"/>
                    <a:pt x="2801" y="1470"/>
                  </a:cubicBezTo>
                  <a:cubicBezTo>
                    <a:pt x="2829" y="1417"/>
                    <a:pt x="2846" y="1364"/>
                    <a:pt x="2860" y="1317"/>
                  </a:cubicBezTo>
                  <a:cubicBezTo>
                    <a:pt x="2868" y="1294"/>
                    <a:pt x="2851" y="1275"/>
                    <a:pt x="2832" y="1266"/>
                  </a:cubicBezTo>
                  <a:cubicBezTo>
                    <a:pt x="2829" y="1266"/>
                    <a:pt x="2826" y="1265"/>
                    <a:pt x="2823" y="1265"/>
                  </a:cubicBezTo>
                  <a:close/>
                  <a:moveTo>
                    <a:pt x="5087" y="1357"/>
                  </a:moveTo>
                  <a:cubicBezTo>
                    <a:pt x="5074" y="1357"/>
                    <a:pt x="5061" y="1364"/>
                    <a:pt x="5052" y="1375"/>
                  </a:cubicBezTo>
                  <a:cubicBezTo>
                    <a:pt x="5024" y="1417"/>
                    <a:pt x="4994" y="1459"/>
                    <a:pt x="4963" y="1498"/>
                  </a:cubicBezTo>
                  <a:cubicBezTo>
                    <a:pt x="4949" y="1515"/>
                    <a:pt x="4949" y="1540"/>
                    <a:pt x="4966" y="1554"/>
                  </a:cubicBezTo>
                  <a:cubicBezTo>
                    <a:pt x="4974" y="1559"/>
                    <a:pt x="4980" y="1565"/>
                    <a:pt x="4991" y="1565"/>
                  </a:cubicBezTo>
                  <a:cubicBezTo>
                    <a:pt x="5002" y="1565"/>
                    <a:pt x="5010" y="1557"/>
                    <a:pt x="5022" y="1548"/>
                  </a:cubicBezTo>
                  <a:cubicBezTo>
                    <a:pt x="5058" y="1506"/>
                    <a:pt x="5089" y="1467"/>
                    <a:pt x="5119" y="1420"/>
                  </a:cubicBezTo>
                  <a:cubicBezTo>
                    <a:pt x="5133" y="1400"/>
                    <a:pt x="5128" y="1378"/>
                    <a:pt x="5108" y="1364"/>
                  </a:cubicBezTo>
                  <a:cubicBezTo>
                    <a:pt x="5101" y="1359"/>
                    <a:pt x="5094" y="1357"/>
                    <a:pt x="5087" y="1357"/>
                  </a:cubicBezTo>
                  <a:close/>
                  <a:moveTo>
                    <a:pt x="2372" y="1471"/>
                  </a:moveTo>
                  <a:cubicBezTo>
                    <a:pt x="2361" y="1471"/>
                    <a:pt x="2351" y="1475"/>
                    <a:pt x="2343" y="1484"/>
                  </a:cubicBezTo>
                  <a:cubicBezTo>
                    <a:pt x="2330" y="1501"/>
                    <a:pt x="2330" y="1526"/>
                    <a:pt x="2346" y="1540"/>
                  </a:cubicBezTo>
                  <a:cubicBezTo>
                    <a:pt x="2383" y="1573"/>
                    <a:pt x="2430" y="1601"/>
                    <a:pt x="2483" y="1635"/>
                  </a:cubicBezTo>
                  <a:cubicBezTo>
                    <a:pt x="2491" y="1637"/>
                    <a:pt x="2497" y="1640"/>
                    <a:pt x="2505" y="1640"/>
                  </a:cubicBezTo>
                  <a:cubicBezTo>
                    <a:pt x="2519" y="1640"/>
                    <a:pt x="2533" y="1635"/>
                    <a:pt x="2536" y="1615"/>
                  </a:cubicBezTo>
                  <a:cubicBezTo>
                    <a:pt x="2547" y="1598"/>
                    <a:pt x="2542" y="1573"/>
                    <a:pt x="2522" y="1565"/>
                  </a:cubicBezTo>
                  <a:cubicBezTo>
                    <a:pt x="2472" y="1537"/>
                    <a:pt x="2430" y="1509"/>
                    <a:pt x="2399" y="1481"/>
                  </a:cubicBezTo>
                  <a:cubicBezTo>
                    <a:pt x="2391" y="1475"/>
                    <a:pt x="2381" y="1471"/>
                    <a:pt x="2372" y="1471"/>
                  </a:cubicBezTo>
                  <a:close/>
                  <a:moveTo>
                    <a:pt x="583" y="1474"/>
                  </a:moveTo>
                  <a:cubicBezTo>
                    <a:pt x="573" y="1474"/>
                    <a:pt x="562" y="1478"/>
                    <a:pt x="555" y="1487"/>
                  </a:cubicBezTo>
                  <a:cubicBezTo>
                    <a:pt x="541" y="1504"/>
                    <a:pt x="541" y="1529"/>
                    <a:pt x="558" y="1543"/>
                  </a:cubicBezTo>
                  <a:cubicBezTo>
                    <a:pt x="597" y="1582"/>
                    <a:pt x="636" y="1615"/>
                    <a:pt x="678" y="1651"/>
                  </a:cubicBezTo>
                  <a:cubicBezTo>
                    <a:pt x="684" y="1657"/>
                    <a:pt x="692" y="1663"/>
                    <a:pt x="700" y="1663"/>
                  </a:cubicBezTo>
                  <a:cubicBezTo>
                    <a:pt x="711" y="1663"/>
                    <a:pt x="723" y="1657"/>
                    <a:pt x="734" y="1643"/>
                  </a:cubicBezTo>
                  <a:cubicBezTo>
                    <a:pt x="748" y="1626"/>
                    <a:pt x="742" y="1601"/>
                    <a:pt x="725" y="1587"/>
                  </a:cubicBezTo>
                  <a:lnTo>
                    <a:pt x="611" y="1484"/>
                  </a:lnTo>
                  <a:cubicBezTo>
                    <a:pt x="603" y="1477"/>
                    <a:pt x="593" y="1474"/>
                    <a:pt x="583" y="1474"/>
                  </a:cubicBezTo>
                  <a:close/>
                  <a:moveTo>
                    <a:pt x="2681" y="1538"/>
                  </a:moveTo>
                  <a:cubicBezTo>
                    <a:pt x="2669" y="1538"/>
                    <a:pt x="2656" y="1544"/>
                    <a:pt x="2648" y="1554"/>
                  </a:cubicBezTo>
                  <a:cubicBezTo>
                    <a:pt x="2617" y="1596"/>
                    <a:pt x="2581" y="1629"/>
                    <a:pt x="2542" y="1665"/>
                  </a:cubicBezTo>
                  <a:cubicBezTo>
                    <a:pt x="2525" y="1679"/>
                    <a:pt x="2525" y="1704"/>
                    <a:pt x="2539" y="1721"/>
                  </a:cubicBezTo>
                  <a:cubicBezTo>
                    <a:pt x="2546" y="1730"/>
                    <a:pt x="2556" y="1734"/>
                    <a:pt x="2567" y="1734"/>
                  </a:cubicBezTo>
                  <a:cubicBezTo>
                    <a:pt x="2577" y="1734"/>
                    <a:pt x="2587" y="1731"/>
                    <a:pt x="2595" y="1724"/>
                  </a:cubicBezTo>
                  <a:lnTo>
                    <a:pt x="2620" y="1699"/>
                  </a:lnTo>
                  <a:cubicBezTo>
                    <a:pt x="2622" y="1699"/>
                    <a:pt x="2622" y="1699"/>
                    <a:pt x="2625" y="1704"/>
                  </a:cubicBezTo>
                  <a:cubicBezTo>
                    <a:pt x="2673" y="1724"/>
                    <a:pt x="2720" y="1741"/>
                    <a:pt x="2776" y="1763"/>
                  </a:cubicBezTo>
                  <a:cubicBezTo>
                    <a:pt x="2779" y="1766"/>
                    <a:pt x="2787" y="1766"/>
                    <a:pt x="2790" y="1766"/>
                  </a:cubicBezTo>
                  <a:cubicBezTo>
                    <a:pt x="2807" y="1766"/>
                    <a:pt x="2821" y="1755"/>
                    <a:pt x="2832" y="1735"/>
                  </a:cubicBezTo>
                  <a:cubicBezTo>
                    <a:pt x="2840" y="1718"/>
                    <a:pt x="2829" y="1693"/>
                    <a:pt x="2807" y="1685"/>
                  </a:cubicBezTo>
                  <a:cubicBezTo>
                    <a:pt x="2762" y="1668"/>
                    <a:pt x="2720" y="1654"/>
                    <a:pt x="2681" y="1637"/>
                  </a:cubicBezTo>
                  <a:cubicBezTo>
                    <a:pt x="2689" y="1626"/>
                    <a:pt x="2701" y="1615"/>
                    <a:pt x="2709" y="1601"/>
                  </a:cubicBezTo>
                  <a:cubicBezTo>
                    <a:pt x="2723" y="1584"/>
                    <a:pt x="2720" y="1559"/>
                    <a:pt x="2703" y="1545"/>
                  </a:cubicBezTo>
                  <a:cubicBezTo>
                    <a:pt x="2697" y="1540"/>
                    <a:pt x="2689" y="1538"/>
                    <a:pt x="2681" y="1538"/>
                  </a:cubicBezTo>
                  <a:close/>
                  <a:moveTo>
                    <a:pt x="4882" y="1597"/>
                  </a:moveTo>
                  <a:cubicBezTo>
                    <a:pt x="4872" y="1597"/>
                    <a:pt x="4862" y="1600"/>
                    <a:pt x="4854" y="1607"/>
                  </a:cubicBezTo>
                  <a:cubicBezTo>
                    <a:pt x="4815" y="1640"/>
                    <a:pt x="4779" y="1671"/>
                    <a:pt x="4737" y="1699"/>
                  </a:cubicBezTo>
                  <a:cubicBezTo>
                    <a:pt x="4718" y="1713"/>
                    <a:pt x="4712" y="1738"/>
                    <a:pt x="4726" y="1755"/>
                  </a:cubicBezTo>
                  <a:cubicBezTo>
                    <a:pt x="4732" y="1766"/>
                    <a:pt x="4743" y="1774"/>
                    <a:pt x="4757" y="1774"/>
                  </a:cubicBezTo>
                  <a:cubicBezTo>
                    <a:pt x="4765" y="1774"/>
                    <a:pt x="4773" y="1769"/>
                    <a:pt x="4779" y="1766"/>
                  </a:cubicBezTo>
                  <a:cubicBezTo>
                    <a:pt x="4824" y="1735"/>
                    <a:pt x="4868" y="1699"/>
                    <a:pt x="4907" y="1665"/>
                  </a:cubicBezTo>
                  <a:cubicBezTo>
                    <a:pt x="4924" y="1651"/>
                    <a:pt x="4924" y="1626"/>
                    <a:pt x="4910" y="1610"/>
                  </a:cubicBezTo>
                  <a:cubicBezTo>
                    <a:pt x="4903" y="1601"/>
                    <a:pt x="4892" y="1597"/>
                    <a:pt x="4882" y="1597"/>
                  </a:cubicBezTo>
                  <a:close/>
                  <a:moveTo>
                    <a:pt x="828" y="1676"/>
                  </a:moveTo>
                  <a:cubicBezTo>
                    <a:pt x="815" y="1676"/>
                    <a:pt x="801" y="1682"/>
                    <a:pt x="792" y="1693"/>
                  </a:cubicBezTo>
                  <a:cubicBezTo>
                    <a:pt x="781" y="1710"/>
                    <a:pt x="784" y="1735"/>
                    <a:pt x="803" y="1749"/>
                  </a:cubicBezTo>
                  <a:cubicBezTo>
                    <a:pt x="845" y="1777"/>
                    <a:pt x="893" y="1805"/>
                    <a:pt x="937" y="1833"/>
                  </a:cubicBezTo>
                  <a:cubicBezTo>
                    <a:pt x="946" y="1836"/>
                    <a:pt x="951" y="1838"/>
                    <a:pt x="960" y="1838"/>
                  </a:cubicBezTo>
                  <a:cubicBezTo>
                    <a:pt x="974" y="1838"/>
                    <a:pt x="985" y="1833"/>
                    <a:pt x="990" y="1816"/>
                  </a:cubicBezTo>
                  <a:cubicBezTo>
                    <a:pt x="1002" y="1796"/>
                    <a:pt x="999" y="1774"/>
                    <a:pt x="976" y="1763"/>
                  </a:cubicBezTo>
                  <a:cubicBezTo>
                    <a:pt x="932" y="1738"/>
                    <a:pt x="890" y="1710"/>
                    <a:pt x="848" y="1682"/>
                  </a:cubicBezTo>
                  <a:cubicBezTo>
                    <a:pt x="842" y="1678"/>
                    <a:pt x="835" y="1676"/>
                    <a:pt x="828" y="1676"/>
                  </a:cubicBezTo>
                  <a:close/>
                  <a:moveTo>
                    <a:pt x="2944" y="1735"/>
                  </a:moveTo>
                  <a:cubicBezTo>
                    <a:pt x="2925" y="1735"/>
                    <a:pt x="2909" y="1743"/>
                    <a:pt x="2901" y="1763"/>
                  </a:cubicBezTo>
                  <a:cubicBezTo>
                    <a:pt x="2899" y="1783"/>
                    <a:pt x="2910" y="1805"/>
                    <a:pt x="2929" y="1810"/>
                  </a:cubicBezTo>
                  <a:cubicBezTo>
                    <a:pt x="2980" y="1824"/>
                    <a:pt x="3030" y="1838"/>
                    <a:pt x="3083" y="1852"/>
                  </a:cubicBezTo>
                  <a:cubicBezTo>
                    <a:pt x="3086" y="1858"/>
                    <a:pt x="3091" y="1858"/>
                    <a:pt x="3094" y="1858"/>
                  </a:cubicBezTo>
                  <a:cubicBezTo>
                    <a:pt x="3108" y="1858"/>
                    <a:pt x="3125" y="1847"/>
                    <a:pt x="3127" y="1824"/>
                  </a:cubicBezTo>
                  <a:cubicBezTo>
                    <a:pt x="3136" y="1805"/>
                    <a:pt x="3122" y="1783"/>
                    <a:pt x="3099" y="1777"/>
                  </a:cubicBezTo>
                  <a:cubicBezTo>
                    <a:pt x="3049" y="1763"/>
                    <a:pt x="2996" y="1749"/>
                    <a:pt x="2952" y="1735"/>
                  </a:cubicBezTo>
                  <a:cubicBezTo>
                    <a:pt x="2949" y="1735"/>
                    <a:pt x="2946" y="1735"/>
                    <a:pt x="2944" y="1735"/>
                  </a:cubicBezTo>
                  <a:close/>
                  <a:moveTo>
                    <a:pt x="2446" y="1755"/>
                  </a:moveTo>
                  <a:cubicBezTo>
                    <a:pt x="2438" y="1755"/>
                    <a:pt x="2431" y="1758"/>
                    <a:pt x="2424" y="1763"/>
                  </a:cubicBezTo>
                  <a:cubicBezTo>
                    <a:pt x="2383" y="1791"/>
                    <a:pt x="2341" y="1816"/>
                    <a:pt x="2296" y="1838"/>
                  </a:cubicBezTo>
                  <a:cubicBezTo>
                    <a:pt x="2274" y="1849"/>
                    <a:pt x="2268" y="1872"/>
                    <a:pt x="2277" y="1891"/>
                  </a:cubicBezTo>
                  <a:cubicBezTo>
                    <a:pt x="2285" y="1905"/>
                    <a:pt x="2299" y="1914"/>
                    <a:pt x="2313" y="1914"/>
                  </a:cubicBezTo>
                  <a:cubicBezTo>
                    <a:pt x="2318" y="1914"/>
                    <a:pt x="2327" y="1914"/>
                    <a:pt x="2330" y="1908"/>
                  </a:cubicBezTo>
                  <a:cubicBezTo>
                    <a:pt x="2380" y="1886"/>
                    <a:pt x="2424" y="1861"/>
                    <a:pt x="2469" y="1830"/>
                  </a:cubicBezTo>
                  <a:cubicBezTo>
                    <a:pt x="2486" y="1816"/>
                    <a:pt x="2494" y="1791"/>
                    <a:pt x="2480" y="1774"/>
                  </a:cubicBezTo>
                  <a:cubicBezTo>
                    <a:pt x="2471" y="1762"/>
                    <a:pt x="2458" y="1755"/>
                    <a:pt x="2446" y="1755"/>
                  </a:cubicBezTo>
                  <a:close/>
                  <a:moveTo>
                    <a:pt x="4623" y="1772"/>
                  </a:moveTo>
                  <a:cubicBezTo>
                    <a:pt x="4617" y="1772"/>
                    <a:pt x="4610" y="1774"/>
                    <a:pt x="4603" y="1777"/>
                  </a:cubicBezTo>
                  <a:cubicBezTo>
                    <a:pt x="4559" y="1796"/>
                    <a:pt x="4511" y="1819"/>
                    <a:pt x="4464" y="1836"/>
                  </a:cubicBezTo>
                  <a:cubicBezTo>
                    <a:pt x="4444" y="1844"/>
                    <a:pt x="4433" y="1863"/>
                    <a:pt x="4439" y="1886"/>
                  </a:cubicBezTo>
                  <a:cubicBezTo>
                    <a:pt x="4447" y="1903"/>
                    <a:pt x="4461" y="1914"/>
                    <a:pt x="4478" y="1914"/>
                  </a:cubicBezTo>
                  <a:cubicBezTo>
                    <a:pt x="4486" y="1914"/>
                    <a:pt x="4489" y="1914"/>
                    <a:pt x="4492" y="1908"/>
                  </a:cubicBezTo>
                  <a:cubicBezTo>
                    <a:pt x="4542" y="1891"/>
                    <a:pt x="4589" y="1869"/>
                    <a:pt x="4639" y="1847"/>
                  </a:cubicBezTo>
                  <a:cubicBezTo>
                    <a:pt x="4659" y="1836"/>
                    <a:pt x="4667" y="1816"/>
                    <a:pt x="4656" y="1794"/>
                  </a:cubicBezTo>
                  <a:cubicBezTo>
                    <a:pt x="4648" y="1780"/>
                    <a:pt x="4637" y="1772"/>
                    <a:pt x="4623" y="1772"/>
                  </a:cubicBezTo>
                  <a:close/>
                  <a:moveTo>
                    <a:pt x="3242" y="1815"/>
                  </a:moveTo>
                  <a:cubicBezTo>
                    <a:pt x="3227" y="1815"/>
                    <a:pt x="3210" y="1828"/>
                    <a:pt x="3206" y="1847"/>
                  </a:cubicBezTo>
                  <a:cubicBezTo>
                    <a:pt x="3203" y="1863"/>
                    <a:pt x="3217" y="1886"/>
                    <a:pt x="3236" y="1891"/>
                  </a:cubicBezTo>
                  <a:cubicBezTo>
                    <a:pt x="3286" y="1905"/>
                    <a:pt x="3337" y="1916"/>
                    <a:pt x="3390" y="1928"/>
                  </a:cubicBezTo>
                  <a:lnTo>
                    <a:pt x="3398" y="1928"/>
                  </a:lnTo>
                  <a:cubicBezTo>
                    <a:pt x="3415" y="1928"/>
                    <a:pt x="3431" y="1914"/>
                    <a:pt x="3434" y="1894"/>
                  </a:cubicBezTo>
                  <a:cubicBezTo>
                    <a:pt x="3440" y="1875"/>
                    <a:pt x="3426" y="1852"/>
                    <a:pt x="3404" y="1849"/>
                  </a:cubicBezTo>
                  <a:cubicBezTo>
                    <a:pt x="3351" y="1836"/>
                    <a:pt x="3300" y="1824"/>
                    <a:pt x="3250" y="1816"/>
                  </a:cubicBezTo>
                  <a:cubicBezTo>
                    <a:pt x="3248" y="1815"/>
                    <a:pt x="3245" y="1815"/>
                    <a:pt x="3242" y="1815"/>
                  </a:cubicBezTo>
                  <a:close/>
                  <a:moveTo>
                    <a:pt x="1096" y="1830"/>
                  </a:moveTo>
                  <a:cubicBezTo>
                    <a:pt x="1081" y="1830"/>
                    <a:pt x="1068" y="1838"/>
                    <a:pt x="1060" y="1852"/>
                  </a:cubicBezTo>
                  <a:cubicBezTo>
                    <a:pt x="1055" y="1875"/>
                    <a:pt x="1060" y="1894"/>
                    <a:pt x="1082" y="1905"/>
                  </a:cubicBezTo>
                  <a:cubicBezTo>
                    <a:pt x="1130" y="1930"/>
                    <a:pt x="1183" y="1947"/>
                    <a:pt x="1230" y="1964"/>
                  </a:cubicBezTo>
                  <a:cubicBezTo>
                    <a:pt x="1236" y="1969"/>
                    <a:pt x="1241" y="1969"/>
                    <a:pt x="1244" y="1969"/>
                  </a:cubicBezTo>
                  <a:cubicBezTo>
                    <a:pt x="1258" y="1969"/>
                    <a:pt x="1278" y="1958"/>
                    <a:pt x="1281" y="1936"/>
                  </a:cubicBezTo>
                  <a:cubicBezTo>
                    <a:pt x="1286" y="1916"/>
                    <a:pt x="1278" y="1894"/>
                    <a:pt x="1255" y="1889"/>
                  </a:cubicBezTo>
                  <a:cubicBezTo>
                    <a:pt x="1208" y="1872"/>
                    <a:pt x="1158" y="1852"/>
                    <a:pt x="1113" y="1833"/>
                  </a:cubicBezTo>
                  <a:cubicBezTo>
                    <a:pt x="1107" y="1831"/>
                    <a:pt x="1102" y="1830"/>
                    <a:pt x="1096" y="1830"/>
                  </a:cubicBezTo>
                  <a:close/>
                  <a:moveTo>
                    <a:pt x="3546" y="1877"/>
                  </a:moveTo>
                  <a:cubicBezTo>
                    <a:pt x="3526" y="1877"/>
                    <a:pt x="3509" y="1890"/>
                    <a:pt x="3504" y="1908"/>
                  </a:cubicBezTo>
                  <a:cubicBezTo>
                    <a:pt x="3501" y="1930"/>
                    <a:pt x="3515" y="1950"/>
                    <a:pt x="3537" y="1956"/>
                  </a:cubicBezTo>
                  <a:lnTo>
                    <a:pt x="3568" y="1961"/>
                  </a:lnTo>
                  <a:cubicBezTo>
                    <a:pt x="3613" y="1969"/>
                    <a:pt x="3655" y="1975"/>
                    <a:pt x="3697" y="1983"/>
                  </a:cubicBezTo>
                  <a:lnTo>
                    <a:pt x="3705" y="1983"/>
                  </a:lnTo>
                  <a:cubicBezTo>
                    <a:pt x="3724" y="1983"/>
                    <a:pt x="3741" y="1969"/>
                    <a:pt x="3736" y="1950"/>
                  </a:cubicBezTo>
                  <a:cubicBezTo>
                    <a:pt x="3738" y="1930"/>
                    <a:pt x="3722" y="1908"/>
                    <a:pt x="3699" y="1905"/>
                  </a:cubicBezTo>
                  <a:cubicBezTo>
                    <a:pt x="3663" y="1900"/>
                    <a:pt x="3621" y="1891"/>
                    <a:pt x="3579" y="1886"/>
                  </a:cubicBezTo>
                  <a:lnTo>
                    <a:pt x="3551" y="1877"/>
                  </a:lnTo>
                  <a:cubicBezTo>
                    <a:pt x="3550" y="1877"/>
                    <a:pt x="3548" y="1877"/>
                    <a:pt x="3546" y="1877"/>
                  </a:cubicBezTo>
                  <a:close/>
                  <a:moveTo>
                    <a:pt x="4331" y="1875"/>
                  </a:moveTo>
                  <a:cubicBezTo>
                    <a:pt x="4328" y="1875"/>
                    <a:pt x="4325" y="1876"/>
                    <a:pt x="4321" y="1877"/>
                  </a:cubicBezTo>
                  <a:cubicBezTo>
                    <a:pt x="4271" y="1889"/>
                    <a:pt x="4224" y="1900"/>
                    <a:pt x="4171" y="1905"/>
                  </a:cubicBezTo>
                  <a:cubicBezTo>
                    <a:pt x="4151" y="1908"/>
                    <a:pt x="4132" y="1930"/>
                    <a:pt x="4137" y="1950"/>
                  </a:cubicBezTo>
                  <a:cubicBezTo>
                    <a:pt x="4140" y="1972"/>
                    <a:pt x="4154" y="1986"/>
                    <a:pt x="4174" y="1986"/>
                  </a:cubicBezTo>
                  <a:cubicBezTo>
                    <a:pt x="4179" y="1986"/>
                    <a:pt x="4179" y="1986"/>
                    <a:pt x="4182" y="1983"/>
                  </a:cubicBezTo>
                  <a:cubicBezTo>
                    <a:pt x="4235" y="1975"/>
                    <a:pt x="4285" y="1969"/>
                    <a:pt x="4338" y="1956"/>
                  </a:cubicBezTo>
                  <a:cubicBezTo>
                    <a:pt x="4355" y="1950"/>
                    <a:pt x="4374" y="1930"/>
                    <a:pt x="4366" y="1908"/>
                  </a:cubicBezTo>
                  <a:cubicBezTo>
                    <a:pt x="4364" y="1892"/>
                    <a:pt x="4348" y="1875"/>
                    <a:pt x="4331" y="1875"/>
                  </a:cubicBezTo>
                  <a:close/>
                  <a:moveTo>
                    <a:pt x="3860" y="1916"/>
                  </a:moveTo>
                  <a:cubicBezTo>
                    <a:pt x="3842" y="1916"/>
                    <a:pt x="3825" y="1935"/>
                    <a:pt x="3822" y="1956"/>
                  </a:cubicBezTo>
                  <a:cubicBezTo>
                    <a:pt x="3822" y="1975"/>
                    <a:pt x="3839" y="1992"/>
                    <a:pt x="3861" y="1997"/>
                  </a:cubicBezTo>
                  <a:cubicBezTo>
                    <a:pt x="3895" y="1997"/>
                    <a:pt x="3931" y="2000"/>
                    <a:pt x="3964" y="2000"/>
                  </a:cubicBezTo>
                  <a:cubicBezTo>
                    <a:pt x="3977" y="2000"/>
                    <a:pt x="3989" y="1999"/>
                    <a:pt x="4001" y="1999"/>
                  </a:cubicBezTo>
                  <a:cubicBezTo>
                    <a:pt x="4007" y="1999"/>
                    <a:pt x="4014" y="1999"/>
                    <a:pt x="4020" y="2000"/>
                  </a:cubicBezTo>
                  <a:cubicBezTo>
                    <a:pt x="4042" y="1997"/>
                    <a:pt x="4059" y="1978"/>
                    <a:pt x="4059" y="1958"/>
                  </a:cubicBezTo>
                  <a:cubicBezTo>
                    <a:pt x="4056" y="1936"/>
                    <a:pt x="4042" y="1922"/>
                    <a:pt x="4017" y="1919"/>
                  </a:cubicBezTo>
                  <a:cubicBezTo>
                    <a:pt x="3970" y="1919"/>
                    <a:pt x="3917" y="1919"/>
                    <a:pt x="3864" y="1916"/>
                  </a:cubicBezTo>
                  <a:cubicBezTo>
                    <a:pt x="3863" y="1916"/>
                    <a:pt x="3861" y="1916"/>
                    <a:pt x="3860" y="1916"/>
                  </a:cubicBezTo>
                  <a:close/>
                  <a:moveTo>
                    <a:pt x="2173" y="1897"/>
                  </a:moveTo>
                  <a:cubicBezTo>
                    <a:pt x="2168" y="1897"/>
                    <a:pt x="2164" y="1898"/>
                    <a:pt x="2159" y="1900"/>
                  </a:cubicBezTo>
                  <a:cubicBezTo>
                    <a:pt x="2112" y="1916"/>
                    <a:pt x="2062" y="1930"/>
                    <a:pt x="2011" y="1939"/>
                  </a:cubicBezTo>
                  <a:cubicBezTo>
                    <a:pt x="1992" y="1944"/>
                    <a:pt x="1975" y="1964"/>
                    <a:pt x="1981" y="1986"/>
                  </a:cubicBezTo>
                  <a:cubicBezTo>
                    <a:pt x="1984" y="2003"/>
                    <a:pt x="2003" y="2017"/>
                    <a:pt x="2020" y="2017"/>
                  </a:cubicBezTo>
                  <a:cubicBezTo>
                    <a:pt x="2020" y="2017"/>
                    <a:pt x="2023" y="2017"/>
                    <a:pt x="2025" y="2014"/>
                  </a:cubicBezTo>
                  <a:cubicBezTo>
                    <a:pt x="2078" y="2003"/>
                    <a:pt x="2134" y="1989"/>
                    <a:pt x="2182" y="1972"/>
                  </a:cubicBezTo>
                  <a:cubicBezTo>
                    <a:pt x="2204" y="1964"/>
                    <a:pt x="2215" y="1944"/>
                    <a:pt x="2207" y="1922"/>
                  </a:cubicBezTo>
                  <a:cubicBezTo>
                    <a:pt x="2202" y="1907"/>
                    <a:pt x="2188" y="1897"/>
                    <a:pt x="2173" y="1897"/>
                  </a:cubicBezTo>
                  <a:close/>
                  <a:moveTo>
                    <a:pt x="1389" y="1929"/>
                  </a:moveTo>
                  <a:cubicBezTo>
                    <a:pt x="1373" y="1929"/>
                    <a:pt x="1360" y="1942"/>
                    <a:pt x="1353" y="1961"/>
                  </a:cubicBezTo>
                  <a:cubicBezTo>
                    <a:pt x="1350" y="1983"/>
                    <a:pt x="1364" y="2000"/>
                    <a:pt x="1384" y="2006"/>
                  </a:cubicBezTo>
                  <a:cubicBezTo>
                    <a:pt x="1434" y="2020"/>
                    <a:pt x="1490" y="2028"/>
                    <a:pt x="1543" y="2034"/>
                  </a:cubicBezTo>
                  <a:lnTo>
                    <a:pt x="1548" y="2034"/>
                  </a:lnTo>
                  <a:cubicBezTo>
                    <a:pt x="1571" y="2034"/>
                    <a:pt x="1587" y="2020"/>
                    <a:pt x="1585" y="1995"/>
                  </a:cubicBezTo>
                  <a:cubicBezTo>
                    <a:pt x="1587" y="1975"/>
                    <a:pt x="1571" y="1958"/>
                    <a:pt x="1548" y="1953"/>
                  </a:cubicBezTo>
                  <a:cubicBezTo>
                    <a:pt x="1501" y="1950"/>
                    <a:pt x="1448" y="1939"/>
                    <a:pt x="1398" y="1930"/>
                  </a:cubicBezTo>
                  <a:cubicBezTo>
                    <a:pt x="1395" y="1930"/>
                    <a:pt x="1392" y="1929"/>
                    <a:pt x="1389" y="1929"/>
                  </a:cubicBezTo>
                  <a:close/>
                  <a:moveTo>
                    <a:pt x="1863" y="1961"/>
                  </a:moveTo>
                  <a:cubicBezTo>
                    <a:pt x="1861" y="1961"/>
                    <a:pt x="1860" y="1961"/>
                    <a:pt x="1858" y="1961"/>
                  </a:cubicBezTo>
                  <a:cubicBezTo>
                    <a:pt x="1816" y="1964"/>
                    <a:pt x="1772" y="1969"/>
                    <a:pt x="1730" y="1969"/>
                  </a:cubicBezTo>
                  <a:lnTo>
                    <a:pt x="1705" y="1969"/>
                  </a:lnTo>
                  <a:cubicBezTo>
                    <a:pt x="1703" y="1969"/>
                    <a:pt x="1700" y="1969"/>
                    <a:pt x="1698" y="1969"/>
                  </a:cubicBezTo>
                  <a:cubicBezTo>
                    <a:pt x="1682" y="1969"/>
                    <a:pt x="1668" y="1988"/>
                    <a:pt x="1668" y="2006"/>
                  </a:cubicBezTo>
                  <a:cubicBezTo>
                    <a:pt x="1668" y="2028"/>
                    <a:pt x="1685" y="2045"/>
                    <a:pt x="1705" y="2045"/>
                  </a:cubicBezTo>
                  <a:lnTo>
                    <a:pt x="1730" y="2045"/>
                  </a:lnTo>
                  <a:cubicBezTo>
                    <a:pt x="1774" y="2045"/>
                    <a:pt x="1822" y="2042"/>
                    <a:pt x="1866" y="2039"/>
                  </a:cubicBezTo>
                  <a:cubicBezTo>
                    <a:pt x="1886" y="2039"/>
                    <a:pt x="1905" y="2017"/>
                    <a:pt x="1900" y="1997"/>
                  </a:cubicBezTo>
                  <a:cubicBezTo>
                    <a:pt x="1900" y="1977"/>
                    <a:pt x="1883" y="1961"/>
                    <a:pt x="1863" y="1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895855" y="4049399"/>
              <a:ext cx="157053" cy="70669"/>
            </a:xfrm>
            <a:custGeom>
              <a:rect b="b" l="l" r="r" t="t"/>
              <a:pathLst>
                <a:path extrusionOk="0" h="2298" w="5107">
                  <a:moveTo>
                    <a:pt x="3581" y="1"/>
                  </a:moveTo>
                  <a:cubicBezTo>
                    <a:pt x="3571" y="1"/>
                    <a:pt x="3560" y="1"/>
                    <a:pt x="3549" y="2"/>
                  </a:cubicBezTo>
                  <a:lnTo>
                    <a:pt x="3547" y="41"/>
                  </a:lnTo>
                  <a:lnTo>
                    <a:pt x="3547" y="2"/>
                  </a:lnTo>
                  <a:cubicBezTo>
                    <a:pt x="3524" y="2"/>
                    <a:pt x="3510" y="18"/>
                    <a:pt x="3510" y="41"/>
                  </a:cubicBezTo>
                  <a:cubicBezTo>
                    <a:pt x="3510" y="60"/>
                    <a:pt x="3535" y="77"/>
                    <a:pt x="3555" y="77"/>
                  </a:cubicBezTo>
                  <a:cubicBezTo>
                    <a:pt x="3602" y="77"/>
                    <a:pt x="3655" y="83"/>
                    <a:pt x="3700" y="85"/>
                  </a:cubicBezTo>
                  <a:lnTo>
                    <a:pt x="3703" y="85"/>
                  </a:lnTo>
                  <a:cubicBezTo>
                    <a:pt x="3725" y="85"/>
                    <a:pt x="3742" y="66"/>
                    <a:pt x="3742" y="49"/>
                  </a:cubicBezTo>
                  <a:cubicBezTo>
                    <a:pt x="3745" y="30"/>
                    <a:pt x="3728" y="13"/>
                    <a:pt x="3706" y="7"/>
                  </a:cubicBezTo>
                  <a:cubicBezTo>
                    <a:pt x="3667" y="5"/>
                    <a:pt x="3625" y="1"/>
                    <a:pt x="3581" y="1"/>
                  </a:cubicBezTo>
                  <a:close/>
                  <a:moveTo>
                    <a:pt x="3395" y="7"/>
                  </a:moveTo>
                  <a:cubicBezTo>
                    <a:pt x="3393" y="7"/>
                    <a:pt x="3392" y="7"/>
                    <a:pt x="3390" y="7"/>
                  </a:cubicBezTo>
                  <a:cubicBezTo>
                    <a:pt x="3335" y="13"/>
                    <a:pt x="3282" y="21"/>
                    <a:pt x="3229" y="32"/>
                  </a:cubicBezTo>
                  <a:cubicBezTo>
                    <a:pt x="3209" y="35"/>
                    <a:pt x="3190" y="57"/>
                    <a:pt x="3198" y="77"/>
                  </a:cubicBezTo>
                  <a:cubicBezTo>
                    <a:pt x="3201" y="97"/>
                    <a:pt x="3217" y="111"/>
                    <a:pt x="3237" y="111"/>
                  </a:cubicBezTo>
                  <a:lnTo>
                    <a:pt x="3245" y="108"/>
                  </a:lnTo>
                  <a:cubicBezTo>
                    <a:pt x="3293" y="99"/>
                    <a:pt x="3343" y="91"/>
                    <a:pt x="3396" y="85"/>
                  </a:cubicBezTo>
                  <a:cubicBezTo>
                    <a:pt x="3418" y="85"/>
                    <a:pt x="3435" y="63"/>
                    <a:pt x="3432" y="44"/>
                  </a:cubicBezTo>
                  <a:cubicBezTo>
                    <a:pt x="3432" y="23"/>
                    <a:pt x="3413" y="7"/>
                    <a:pt x="3395" y="7"/>
                  </a:cubicBezTo>
                  <a:close/>
                  <a:moveTo>
                    <a:pt x="3859" y="21"/>
                  </a:moveTo>
                  <a:cubicBezTo>
                    <a:pt x="3839" y="21"/>
                    <a:pt x="3822" y="34"/>
                    <a:pt x="3817" y="52"/>
                  </a:cubicBezTo>
                  <a:cubicBezTo>
                    <a:pt x="3814" y="74"/>
                    <a:pt x="3828" y="97"/>
                    <a:pt x="3851" y="99"/>
                  </a:cubicBezTo>
                  <a:cubicBezTo>
                    <a:pt x="3901" y="105"/>
                    <a:pt x="3951" y="116"/>
                    <a:pt x="3999" y="130"/>
                  </a:cubicBezTo>
                  <a:cubicBezTo>
                    <a:pt x="4004" y="133"/>
                    <a:pt x="4007" y="133"/>
                    <a:pt x="4010" y="133"/>
                  </a:cubicBezTo>
                  <a:cubicBezTo>
                    <a:pt x="4026" y="133"/>
                    <a:pt x="4046" y="124"/>
                    <a:pt x="4049" y="105"/>
                  </a:cubicBezTo>
                  <a:cubicBezTo>
                    <a:pt x="4054" y="85"/>
                    <a:pt x="4040" y="63"/>
                    <a:pt x="4021" y="57"/>
                  </a:cubicBezTo>
                  <a:cubicBezTo>
                    <a:pt x="3971" y="44"/>
                    <a:pt x="3915" y="32"/>
                    <a:pt x="3865" y="21"/>
                  </a:cubicBezTo>
                  <a:cubicBezTo>
                    <a:pt x="3863" y="21"/>
                    <a:pt x="3861" y="21"/>
                    <a:pt x="3859" y="21"/>
                  </a:cubicBezTo>
                  <a:close/>
                  <a:moveTo>
                    <a:pt x="3086" y="80"/>
                  </a:moveTo>
                  <a:cubicBezTo>
                    <a:pt x="3081" y="80"/>
                    <a:pt x="3077" y="81"/>
                    <a:pt x="3072" y="83"/>
                  </a:cubicBezTo>
                  <a:cubicBezTo>
                    <a:pt x="3022" y="99"/>
                    <a:pt x="2972" y="124"/>
                    <a:pt x="2925" y="147"/>
                  </a:cubicBezTo>
                  <a:cubicBezTo>
                    <a:pt x="2905" y="158"/>
                    <a:pt x="2897" y="180"/>
                    <a:pt x="2908" y="200"/>
                  </a:cubicBezTo>
                  <a:cubicBezTo>
                    <a:pt x="2916" y="214"/>
                    <a:pt x="2930" y="222"/>
                    <a:pt x="2944" y="222"/>
                  </a:cubicBezTo>
                  <a:cubicBezTo>
                    <a:pt x="2950" y="222"/>
                    <a:pt x="2952" y="217"/>
                    <a:pt x="2961" y="217"/>
                  </a:cubicBezTo>
                  <a:cubicBezTo>
                    <a:pt x="3003" y="191"/>
                    <a:pt x="3047" y="172"/>
                    <a:pt x="3097" y="155"/>
                  </a:cubicBezTo>
                  <a:cubicBezTo>
                    <a:pt x="3117" y="147"/>
                    <a:pt x="3128" y="127"/>
                    <a:pt x="3120" y="105"/>
                  </a:cubicBezTo>
                  <a:cubicBezTo>
                    <a:pt x="3115" y="90"/>
                    <a:pt x="3101" y="80"/>
                    <a:pt x="3086" y="80"/>
                  </a:cubicBezTo>
                  <a:close/>
                  <a:moveTo>
                    <a:pt x="4160" y="106"/>
                  </a:moveTo>
                  <a:cubicBezTo>
                    <a:pt x="4145" y="106"/>
                    <a:pt x="4132" y="116"/>
                    <a:pt x="4124" y="130"/>
                  </a:cubicBezTo>
                  <a:cubicBezTo>
                    <a:pt x="4116" y="152"/>
                    <a:pt x="4124" y="175"/>
                    <a:pt x="4146" y="183"/>
                  </a:cubicBezTo>
                  <a:cubicBezTo>
                    <a:pt x="4194" y="200"/>
                    <a:pt x="4241" y="222"/>
                    <a:pt x="4286" y="244"/>
                  </a:cubicBezTo>
                  <a:cubicBezTo>
                    <a:pt x="4289" y="250"/>
                    <a:pt x="4297" y="253"/>
                    <a:pt x="4303" y="253"/>
                  </a:cubicBezTo>
                  <a:cubicBezTo>
                    <a:pt x="4317" y="253"/>
                    <a:pt x="4331" y="242"/>
                    <a:pt x="4342" y="228"/>
                  </a:cubicBezTo>
                  <a:cubicBezTo>
                    <a:pt x="4353" y="211"/>
                    <a:pt x="4345" y="186"/>
                    <a:pt x="4322" y="175"/>
                  </a:cubicBezTo>
                  <a:cubicBezTo>
                    <a:pt x="4278" y="152"/>
                    <a:pt x="4225" y="130"/>
                    <a:pt x="4177" y="111"/>
                  </a:cubicBezTo>
                  <a:cubicBezTo>
                    <a:pt x="4171" y="107"/>
                    <a:pt x="4165" y="106"/>
                    <a:pt x="4160" y="106"/>
                  </a:cubicBezTo>
                  <a:close/>
                  <a:moveTo>
                    <a:pt x="2810" y="227"/>
                  </a:moveTo>
                  <a:cubicBezTo>
                    <a:pt x="2801" y="227"/>
                    <a:pt x="2792" y="230"/>
                    <a:pt x="2785" y="236"/>
                  </a:cubicBezTo>
                  <a:cubicBezTo>
                    <a:pt x="2743" y="270"/>
                    <a:pt x="2701" y="306"/>
                    <a:pt x="2668" y="345"/>
                  </a:cubicBezTo>
                  <a:cubicBezTo>
                    <a:pt x="2654" y="364"/>
                    <a:pt x="2654" y="387"/>
                    <a:pt x="2671" y="401"/>
                  </a:cubicBezTo>
                  <a:cubicBezTo>
                    <a:pt x="2682" y="409"/>
                    <a:pt x="2687" y="412"/>
                    <a:pt x="2699" y="412"/>
                  </a:cubicBezTo>
                  <a:cubicBezTo>
                    <a:pt x="2710" y="412"/>
                    <a:pt x="2721" y="409"/>
                    <a:pt x="2726" y="401"/>
                  </a:cubicBezTo>
                  <a:cubicBezTo>
                    <a:pt x="2757" y="364"/>
                    <a:pt x="2796" y="328"/>
                    <a:pt x="2835" y="297"/>
                  </a:cubicBezTo>
                  <a:cubicBezTo>
                    <a:pt x="2852" y="283"/>
                    <a:pt x="2855" y="258"/>
                    <a:pt x="2841" y="242"/>
                  </a:cubicBezTo>
                  <a:cubicBezTo>
                    <a:pt x="2833" y="232"/>
                    <a:pt x="2821" y="227"/>
                    <a:pt x="2810" y="227"/>
                  </a:cubicBezTo>
                  <a:close/>
                  <a:moveTo>
                    <a:pt x="4436" y="254"/>
                  </a:moveTo>
                  <a:cubicBezTo>
                    <a:pt x="4423" y="254"/>
                    <a:pt x="4409" y="259"/>
                    <a:pt x="4400" y="270"/>
                  </a:cubicBezTo>
                  <a:cubicBezTo>
                    <a:pt x="4389" y="286"/>
                    <a:pt x="4395" y="311"/>
                    <a:pt x="4411" y="325"/>
                  </a:cubicBezTo>
                  <a:cubicBezTo>
                    <a:pt x="4453" y="353"/>
                    <a:pt x="4492" y="384"/>
                    <a:pt x="4529" y="420"/>
                  </a:cubicBezTo>
                  <a:cubicBezTo>
                    <a:pt x="4537" y="426"/>
                    <a:pt x="4548" y="431"/>
                    <a:pt x="4557" y="431"/>
                  </a:cubicBezTo>
                  <a:cubicBezTo>
                    <a:pt x="4568" y="431"/>
                    <a:pt x="4579" y="426"/>
                    <a:pt x="4584" y="415"/>
                  </a:cubicBezTo>
                  <a:cubicBezTo>
                    <a:pt x="4598" y="398"/>
                    <a:pt x="4598" y="376"/>
                    <a:pt x="4582" y="362"/>
                  </a:cubicBezTo>
                  <a:cubicBezTo>
                    <a:pt x="4540" y="323"/>
                    <a:pt x="4501" y="292"/>
                    <a:pt x="4456" y="258"/>
                  </a:cubicBezTo>
                  <a:cubicBezTo>
                    <a:pt x="4450" y="255"/>
                    <a:pt x="4443" y="254"/>
                    <a:pt x="4436" y="254"/>
                  </a:cubicBezTo>
                  <a:close/>
                  <a:moveTo>
                    <a:pt x="4673" y="463"/>
                  </a:moveTo>
                  <a:cubicBezTo>
                    <a:pt x="4664" y="463"/>
                    <a:pt x="4654" y="467"/>
                    <a:pt x="4646" y="473"/>
                  </a:cubicBezTo>
                  <a:cubicBezTo>
                    <a:pt x="4626" y="487"/>
                    <a:pt x="4626" y="509"/>
                    <a:pt x="4640" y="529"/>
                  </a:cubicBezTo>
                  <a:cubicBezTo>
                    <a:pt x="4674" y="565"/>
                    <a:pt x="4704" y="604"/>
                    <a:pt x="4735" y="646"/>
                  </a:cubicBezTo>
                  <a:cubicBezTo>
                    <a:pt x="4743" y="657"/>
                    <a:pt x="4752" y="663"/>
                    <a:pt x="4766" y="663"/>
                  </a:cubicBezTo>
                  <a:cubicBezTo>
                    <a:pt x="4774" y="663"/>
                    <a:pt x="4780" y="663"/>
                    <a:pt x="4791" y="657"/>
                  </a:cubicBezTo>
                  <a:cubicBezTo>
                    <a:pt x="4813" y="643"/>
                    <a:pt x="4816" y="618"/>
                    <a:pt x="4802" y="602"/>
                  </a:cubicBezTo>
                  <a:cubicBezTo>
                    <a:pt x="4771" y="557"/>
                    <a:pt x="4735" y="515"/>
                    <a:pt x="4702" y="476"/>
                  </a:cubicBezTo>
                  <a:cubicBezTo>
                    <a:pt x="4694" y="467"/>
                    <a:pt x="4684" y="463"/>
                    <a:pt x="4673" y="463"/>
                  </a:cubicBezTo>
                  <a:close/>
                  <a:moveTo>
                    <a:pt x="2604" y="457"/>
                  </a:moveTo>
                  <a:cubicBezTo>
                    <a:pt x="2591" y="457"/>
                    <a:pt x="2578" y="464"/>
                    <a:pt x="2570" y="476"/>
                  </a:cubicBezTo>
                  <a:cubicBezTo>
                    <a:pt x="2542" y="521"/>
                    <a:pt x="2517" y="574"/>
                    <a:pt x="2498" y="621"/>
                  </a:cubicBezTo>
                  <a:cubicBezTo>
                    <a:pt x="2487" y="643"/>
                    <a:pt x="2498" y="663"/>
                    <a:pt x="2517" y="674"/>
                  </a:cubicBezTo>
                  <a:cubicBezTo>
                    <a:pt x="2520" y="674"/>
                    <a:pt x="2526" y="677"/>
                    <a:pt x="2531" y="677"/>
                  </a:cubicBezTo>
                  <a:cubicBezTo>
                    <a:pt x="2548" y="677"/>
                    <a:pt x="2562" y="668"/>
                    <a:pt x="2567" y="646"/>
                  </a:cubicBezTo>
                  <a:cubicBezTo>
                    <a:pt x="2587" y="602"/>
                    <a:pt x="2609" y="554"/>
                    <a:pt x="2637" y="515"/>
                  </a:cubicBezTo>
                  <a:cubicBezTo>
                    <a:pt x="2646" y="495"/>
                    <a:pt x="2640" y="473"/>
                    <a:pt x="2623" y="462"/>
                  </a:cubicBezTo>
                  <a:cubicBezTo>
                    <a:pt x="2617" y="459"/>
                    <a:pt x="2611" y="457"/>
                    <a:pt x="2604" y="457"/>
                  </a:cubicBezTo>
                  <a:close/>
                  <a:moveTo>
                    <a:pt x="1535" y="669"/>
                  </a:moveTo>
                  <a:cubicBezTo>
                    <a:pt x="1505" y="669"/>
                    <a:pt x="1475" y="671"/>
                    <a:pt x="1446" y="674"/>
                  </a:cubicBezTo>
                  <a:cubicBezTo>
                    <a:pt x="1426" y="674"/>
                    <a:pt x="1407" y="696"/>
                    <a:pt x="1412" y="716"/>
                  </a:cubicBezTo>
                  <a:cubicBezTo>
                    <a:pt x="1412" y="738"/>
                    <a:pt x="1429" y="752"/>
                    <a:pt x="1451" y="752"/>
                  </a:cubicBezTo>
                  <a:cubicBezTo>
                    <a:pt x="1451" y="752"/>
                    <a:pt x="1454" y="752"/>
                    <a:pt x="1449" y="755"/>
                  </a:cubicBezTo>
                  <a:cubicBezTo>
                    <a:pt x="1475" y="750"/>
                    <a:pt x="1501" y="748"/>
                    <a:pt x="1527" y="748"/>
                  </a:cubicBezTo>
                  <a:cubicBezTo>
                    <a:pt x="1549" y="748"/>
                    <a:pt x="1571" y="750"/>
                    <a:pt x="1594" y="752"/>
                  </a:cubicBezTo>
                  <a:lnTo>
                    <a:pt x="1602" y="752"/>
                  </a:lnTo>
                  <a:cubicBezTo>
                    <a:pt x="1627" y="752"/>
                    <a:pt x="1641" y="733"/>
                    <a:pt x="1641" y="713"/>
                  </a:cubicBezTo>
                  <a:cubicBezTo>
                    <a:pt x="1641" y="691"/>
                    <a:pt x="1622" y="671"/>
                    <a:pt x="1599" y="671"/>
                  </a:cubicBezTo>
                  <a:cubicBezTo>
                    <a:pt x="1577" y="670"/>
                    <a:pt x="1556" y="669"/>
                    <a:pt x="1535" y="669"/>
                  </a:cubicBezTo>
                  <a:close/>
                  <a:moveTo>
                    <a:pt x="1762" y="677"/>
                  </a:moveTo>
                  <a:cubicBezTo>
                    <a:pt x="1745" y="677"/>
                    <a:pt x="1730" y="692"/>
                    <a:pt x="1725" y="713"/>
                  </a:cubicBezTo>
                  <a:cubicBezTo>
                    <a:pt x="1722" y="733"/>
                    <a:pt x="1739" y="752"/>
                    <a:pt x="1761" y="755"/>
                  </a:cubicBezTo>
                  <a:cubicBezTo>
                    <a:pt x="1814" y="758"/>
                    <a:pt x="1864" y="766"/>
                    <a:pt x="1915" y="772"/>
                  </a:cubicBezTo>
                  <a:lnTo>
                    <a:pt x="1920" y="772"/>
                  </a:lnTo>
                  <a:cubicBezTo>
                    <a:pt x="1940" y="772"/>
                    <a:pt x="1956" y="758"/>
                    <a:pt x="1959" y="741"/>
                  </a:cubicBezTo>
                  <a:cubicBezTo>
                    <a:pt x="1962" y="719"/>
                    <a:pt x="1945" y="699"/>
                    <a:pt x="1926" y="696"/>
                  </a:cubicBezTo>
                  <a:cubicBezTo>
                    <a:pt x="1876" y="688"/>
                    <a:pt x="1820" y="685"/>
                    <a:pt x="1767" y="677"/>
                  </a:cubicBezTo>
                  <a:cubicBezTo>
                    <a:pt x="1765" y="677"/>
                    <a:pt x="1764" y="677"/>
                    <a:pt x="1762" y="677"/>
                  </a:cubicBezTo>
                  <a:close/>
                  <a:moveTo>
                    <a:pt x="2076" y="716"/>
                  </a:moveTo>
                  <a:cubicBezTo>
                    <a:pt x="2056" y="716"/>
                    <a:pt x="2040" y="729"/>
                    <a:pt x="2037" y="747"/>
                  </a:cubicBezTo>
                  <a:cubicBezTo>
                    <a:pt x="2032" y="769"/>
                    <a:pt x="2046" y="788"/>
                    <a:pt x="2068" y="794"/>
                  </a:cubicBezTo>
                  <a:cubicBezTo>
                    <a:pt x="2115" y="802"/>
                    <a:pt x="2168" y="814"/>
                    <a:pt x="2219" y="825"/>
                  </a:cubicBezTo>
                  <a:cubicBezTo>
                    <a:pt x="2221" y="827"/>
                    <a:pt x="2224" y="827"/>
                    <a:pt x="2227" y="827"/>
                  </a:cubicBezTo>
                  <a:cubicBezTo>
                    <a:pt x="2247" y="827"/>
                    <a:pt x="2263" y="814"/>
                    <a:pt x="2269" y="794"/>
                  </a:cubicBezTo>
                  <a:cubicBezTo>
                    <a:pt x="2274" y="772"/>
                    <a:pt x="2261" y="755"/>
                    <a:pt x="2238" y="747"/>
                  </a:cubicBezTo>
                  <a:cubicBezTo>
                    <a:pt x="2191" y="735"/>
                    <a:pt x="2138" y="727"/>
                    <a:pt x="2082" y="716"/>
                  </a:cubicBezTo>
                  <a:cubicBezTo>
                    <a:pt x="2080" y="716"/>
                    <a:pt x="2078" y="716"/>
                    <a:pt x="2076" y="716"/>
                  </a:cubicBezTo>
                  <a:close/>
                  <a:moveTo>
                    <a:pt x="1296" y="701"/>
                  </a:moveTo>
                  <a:cubicBezTo>
                    <a:pt x="1293" y="701"/>
                    <a:pt x="1290" y="701"/>
                    <a:pt x="1287" y="702"/>
                  </a:cubicBezTo>
                  <a:cubicBezTo>
                    <a:pt x="1234" y="713"/>
                    <a:pt x="1181" y="733"/>
                    <a:pt x="1133" y="755"/>
                  </a:cubicBezTo>
                  <a:cubicBezTo>
                    <a:pt x="1111" y="766"/>
                    <a:pt x="1103" y="786"/>
                    <a:pt x="1111" y="808"/>
                  </a:cubicBezTo>
                  <a:cubicBezTo>
                    <a:pt x="1117" y="819"/>
                    <a:pt x="1131" y="830"/>
                    <a:pt x="1147" y="830"/>
                  </a:cubicBezTo>
                  <a:cubicBezTo>
                    <a:pt x="1153" y="830"/>
                    <a:pt x="1159" y="827"/>
                    <a:pt x="1164" y="827"/>
                  </a:cubicBezTo>
                  <a:cubicBezTo>
                    <a:pt x="1209" y="811"/>
                    <a:pt x="1259" y="794"/>
                    <a:pt x="1306" y="780"/>
                  </a:cubicBezTo>
                  <a:cubicBezTo>
                    <a:pt x="1329" y="772"/>
                    <a:pt x="1343" y="752"/>
                    <a:pt x="1334" y="730"/>
                  </a:cubicBezTo>
                  <a:cubicBezTo>
                    <a:pt x="1330" y="713"/>
                    <a:pt x="1313" y="701"/>
                    <a:pt x="1296" y="701"/>
                  </a:cubicBezTo>
                  <a:close/>
                  <a:moveTo>
                    <a:pt x="4850" y="719"/>
                  </a:moveTo>
                  <a:cubicBezTo>
                    <a:pt x="4844" y="719"/>
                    <a:pt x="4837" y="720"/>
                    <a:pt x="4830" y="724"/>
                  </a:cubicBezTo>
                  <a:cubicBezTo>
                    <a:pt x="4810" y="733"/>
                    <a:pt x="4805" y="755"/>
                    <a:pt x="4816" y="774"/>
                  </a:cubicBezTo>
                  <a:cubicBezTo>
                    <a:pt x="4841" y="816"/>
                    <a:pt x="4863" y="867"/>
                    <a:pt x="4886" y="911"/>
                  </a:cubicBezTo>
                  <a:cubicBezTo>
                    <a:pt x="4891" y="925"/>
                    <a:pt x="4905" y="936"/>
                    <a:pt x="4919" y="936"/>
                  </a:cubicBezTo>
                  <a:cubicBezTo>
                    <a:pt x="4928" y="936"/>
                    <a:pt x="4930" y="936"/>
                    <a:pt x="4933" y="933"/>
                  </a:cubicBezTo>
                  <a:cubicBezTo>
                    <a:pt x="4955" y="922"/>
                    <a:pt x="4967" y="900"/>
                    <a:pt x="4955" y="880"/>
                  </a:cubicBezTo>
                  <a:cubicBezTo>
                    <a:pt x="4933" y="830"/>
                    <a:pt x="4911" y="783"/>
                    <a:pt x="4880" y="738"/>
                  </a:cubicBezTo>
                  <a:cubicBezTo>
                    <a:pt x="4875" y="725"/>
                    <a:pt x="4863" y="719"/>
                    <a:pt x="4850" y="719"/>
                  </a:cubicBezTo>
                  <a:close/>
                  <a:moveTo>
                    <a:pt x="2486" y="745"/>
                  </a:moveTo>
                  <a:cubicBezTo>
                    <a:pt x="2469" y="745"/>
                    <a:pt x="2452" y="758"/>
                    <a:pt x="2447" y="774"/>
                  </a:cubicBezTo>
                  <a:cubicBezTo>
                    <a:pt x="2445" y="783"/>
                    <a:pt x="2445" y="788"/>
                    <a:pt x="2439" y="800"/>
                  </a:cubicBezTo>
                  <a:cubicBezTo>
                    <a:pt x="2422" y="797"/>
                    <a:pt x="2408" y="794"/>
                    <a:pt x="2392" y="786"/>
                  </a:cubicBezTo>
                  <a:cubicBezTo>
                    <a:pt x="2388" y="785"/>
                    <a:pt x="2385" y="784"/>
                    <a:pt x="2382" y="784"/>
                  </a:cubicBezTo>
                  <a:cubicBezTo>
                    <a:pt x="2364" y="784"/>
                    <a:pt x="2349" y="797"/>
                    <a:pt x="2341" y="814"/>
                  </a:cubicBezTo>
                  <a:cubicBezTo>
                    <a:pt x="2339" y="836"/>
                    <a:pt x="2350" y="855"/>
                    <a:pt x="2369" y="864"/>
                  </a:cubicBezTo>
                  <a:cubicBezTo>
                    <a:pt x="2389" y="867"/>
                    <a:pt x="2408" y="872"/>
                    <a:pt x="2428" y="880"/>
                  </a:cubicBezTo>
                  <a:cubicBezTo>
                    <a:pt x="2422" y="900"/>
                    <a:pt x="2422" y="920"/>
                    <a:pt x="2420" y="939"/>
                  </a:cubicBezTo>
                  <a:cubicBezTo>
                    <a:pt x="2417" y="961"/>
                    <a:pt x="2434" y="978"/>
                    <a:pt x="2456" y="981"/>
                  </a:cubicBezTo>
                  <a:lnTo>
                    <a:pt x="2459" y="981"/>
                  </a:lnTo>
                  <a:cubicBezTo>
                    <a:pt x="2478" y="981"/>
                    <a:pt x="2498" y="967"/>
                    <a:pt x="2503" y="942"/>
                  </a:cubicBezTo>
                  <a:cubicBezTo>
                    <a:pt x="2503" y="933"/>
                    <a:pt x="2503" y="920"/>
                    <a:pt x="2506" y="906"/>
                  </a:cubicBezTo>
                  <a:cubicBezTo>
                    <a:pt x="2509" y="908"/>
                    <a:pt x="2514" y="908"/>
                    <a:pt x="2520" y="911"/>
                  </a:cubicBezTo>
                  <a:cubicBezTo>
                    <a:pt x="2524" y="913"/>
                    <a:pt x="2528" y="914"/>
                    <a:pt x="2532" y="914"/>
                  </a:cubicBezTo>
                  <a:cubicBezTo>
                    <a:pt x="2547" y="914"/>
                    <a:pt x="2564" y="903"/>
                    <a:pt x="2570" y="886"/>
                  </a:cubicBezTo>
                  <a:cubicBezTo>
                    <a:pt x="2576" y="869"/>
                    <a:pt x="2565" y="844"/>
                    <a:pt x="2545" y="839"/>
                  </a:cubicBezTo>
                  <a:cubicBezTo>
                    <a:pt x="2537" y="836"/>
                    <a:pt x="2528" y="830"/>
                    <a:pt x="2517" y="827"/>
                  </a:cubicBezTo>
                  <a:cubicBezTo>
                    <a:pt x="2517" y="816"/>
                    <a:pt x="2520" y="808"/>
                    <a:pt x="2523" y="797"/>
                  </a:cubicBezTo>
                  <a:cubicBezTo>
                    <a:pt x="2531" y="774"/>
                    <a:pt x="2517" y="755"/>
                    <a:pt x="2495" y="747"/>
                  </a:cubicBezTo>
                  <a:cubicBezTo>
                    <a:pt x="2492" y="746"/>
                    <a:pt x="2489" y="745"/>
                    <a:pt x="2486" y="745"/>
                  </a:cubicBezTo>
                  <a:close/>
                  <a:moveTo>
                    <a:pt x="1010" y="822"/>
                  </a:moveTo>
                  <a:cubicBezTo>
                    <a:pt x="1004" y="822"/>
                    <a:pt x="997" y="824"/>
                    <a:pt x="991" y="827"/>
                  </a:cubicBezTo>
                  <a:cubicBezTo>
                    <a:pt x="944" y="858"/>
                    <a:pt x="899" y="886"/>
                    <a:pt x="857" y="922"/>
                  </a:cubicBezTo>
                  <a:cubicBezTo>
                    <a:pt x="841" y="936"/>
                    <a:pt x="838" y="959"/>
                    <a:pt x="852" y="978"/>
                  </a:cubicBezTo>
                  <a:cubicBezTo>
                    <a:pt x="857" y="984"/>
                    <a:pt x="868" y="992"/>
                    <a:pt x="882" y="992"/>
                  </a:cubicBezTo>
                  <a:cubicBezTo>
                    <a:pt x="888" y="992"/>
                    <a:pt x="896" y="989"/>
                    <a:pt x="902" y="981"/>
                  </a:cubicBezTo>
                  <a:cubicBezTo>
                    <a:pt x="944" y="950"/>
                    <a:pt x="986" y="920"/>
                    <a:pt x="1027" y="894"/>
                  </a:cubicBezTo>
                  <a:cubicBezTo>
                    <a:pt x="1050" y="883"/>
                    <a:pt x="1053" y="858"/>
                    <a:pt x="1041" y="841"/>
                  </a:cubicBezTo>
                  <a:cubicBezTo>
                    <a:pt x="1036" y="829"/>
                    <a:pt x="1023" y="822"/>
                    <a:pt x="1010" y="822"/>
                  </a:cubicBezTo>
                  <a:close/>
                  <a:moveTo>
                    <a:pt x="2671" y="899"/>
                  </a:moveTo>
                  <a:cubicBezTo>
                    <a:pt x="2657" y="899"/>
                    <a:pt x="2643" y="907"/>
                    <a:pt x="2637" y="922"/>
                  </a:cubicBezTo>
                  <a:cubicBezTo>
                    <a:pt x="2626" y="939"/>
                    <a:pt x="2632" y="964"/>
                    <a:pt x="2654" y="973"/>
                  </a:cubicBezTo>
                  <a:cubicBezTo>
                    <a:pt x="2707" y="998"/>
                    <a:pt x="2743" y="1026"/>
                    <a:pt x="2779" y="1053"/>
                  </a:cubicBezTo>
                  <a:cubicBezTo>
                    <a:pt x="2785" y="1062"/>
                    <a:pt x="2793" y="1065"/>
                    <a:pt x="2805" y="1065"/>
                  </a:cubicBezTo>
                  <a:cubicBezTo>
                    <a:pt x="2818" y="1065"/>
                    <a:pt x="2827" y="1059"/>
                    <a:pt x="2835" y="1048"/>
                  </a:cubicBezTo>
                  <a:cubicBezTo>
                    <a:pt x="2849" y="1028"/>
                    <a:pt x="2846" y="1006"/>
                    <a:pt x="2827" y="992"/>
                  </a:cubicBezTo>
                  <a:cubicBezTo>
                    <a:pt x="2788" y="964"/>
                    <a:pt x="2743" y="933"/>
                    <a:pt x="2687" y="903"/>
                  </a:cubicBezTo>
                  <a:cubicBezTo>
                    <a:pt x="2682" y="900"/>
                    <a:pt x="2677" y="899"/>
                    <a:pt x="2671" y="899"/>
                  </a:cubicBezTo>
                  <a:close/>
                  <a:moveTo>
                    <a:pt x="763" y="1015"/>
                  </a:moveTo>
                  <a:cubicBezTo>
                    <a:pt x="754" y="1015"/>
                    <a:pt x="744" y="1019"/>
                    <a:pt x="735" y="1026"/>
                  </a:cubicBezTo>
                  <a:cubicBezTo>
                    <a:pt x="698" y="1062"/>
                    <a:pt x="659" y="1101"/>
                    <a:pt x="623" y="1143"/>
                  </a:cubicBezTo>
                  <a:cubicBezTo>
                    <a:pt x="609" y="1159"/>
                    <a:pt x="609" y="1182"/>
                    <a:pt x="629" y="1199"/>
                  </a:cubicBezTo>
                  <a:cubicBezTo>
                    <a:pt x="637" y="1204"/>
                    <a:pt x="645" y="1207"/>
                    <a:pt x="656" y="1207"/>
                  </a:cubicBezTo>
                  <a:cubicBezTo>
                    <a:pt x="665" y="1207"/>
                    <a:pt x="676" y="1204"/>
                    <a:pt x="679" y="1196"/>
                  </a:cubicBezTo>
                  <a:cubicBezTo>
                    <a:pt x="718" y="1154"/>
                    <a:pt x="754" y="1120"/>
                    <a:pt x="788" y="1084"/>
                  </a:cubicBezTo>
                  <a:cubicBezTo>
                    <a:pt x="804" y="1070"/>
                    <a:pt x="804" y="1048"/>
                    <a:pt x="790" y="1028"/>
                  </a:cubicBezTo>
                  <a:cubicBezTo>
                    <a:pt x="783" y="1020"/>
                    <a:pt x="773" y="1015"/>
                    <a:pt x="763" y="1015"/>
                  </a:cubicBezTo>
                  <a:close/>
                  <a:moveTo>
                    <a:pt x="4981" y="1007"/>
                  </a:moveTo>
                  <a:cubicBezTo>
                    <a:pt x="4977" y="1007"/>
                    <a:pt x="4973" y="1008"/>
                    <a:pt x="4969" y="1009"/>
                  </a:cubicBezTo>
                  <a:cubicBezTo>
                    <a:pt x="4947" y="1017"/>
                    <a:pt x="4939" y="1037"/>
                    <a:pt x="4944" y="1059"/>
                  </a:cubicBezTo>
                  <a:cubicBezTo>
                    <a:pt x="4961" y="1106"/>
                    <a:pt x="4975" y="1154"/>
                    <a:pt x="4989" y="1204"/>
                  </a:cubicBezTo>
                  <a:cubicBezTo>
                    <a:pt x="4995" y="1221"/>
                    <a:pt x="5011" y="1232"/>
                    <a:pt x="5028" y="1232"/>
                  </a:cubicBezTo>
                  <a:cubicBezTo>
                    <a:pt x="5031" y="1232"/>
                    <a:pt x="5036" y="1232"/>
                    <a:pt x="5039" y="1235"/>
                  </a:cubicBezTo>
                  <a:cubicBezTo>
                    <a:pt x="5059" y="1229"/>
                    <a:pt x="5073" y="1207"/>
                    <a:pt x="5067" y="1187"/>
                  </a:cubicBezTo>
                  <a:cubicBezTo>
                    <a:pt x="5053" y="1134"/>
                    <a:pt x="5034" y="1081"/>
                    <a:pt x="5017" y="1034"/>
                  </a:cubicBezTo>
                  <a:cubicBezTo>
                    <a:pt x="5012" y="1016"/>
                    <a:pt x="4997" y="1007"/>
                    <a:pt x="4981" y="1007"/>
                  </a:cubicBezTo>
                  <a:close/>
                  <a:moveTo>
                    <a:pt x="2463" y="1064"/>
                  </a:moveTo>
                  <a:cubicBezTo>
                    <a:pt x="2461" y="1064"/>
                    <a:pt x="2460" y="1064"/>
                    <a:pt x="2459" y="1065"/>
                  </a:cubicBezTo>
                  <a:cubicBezTo>
                    <a:pt x="2436" y="1065"/>
                    <a:pt x="2420" y="1087"/>
                    <a:pt x="2422" y="1106"/>
                  </a:cubicBezTo>
                  <a:cubicBezTo>
                    <a:pt x="2431" y="1162"/>
                    <a:pt x="2439" y="1218"/>
                    <a:pt x="2461" y="1268"/>
                  </a:cubicBezTo>
                  <a:cubicBezTo>
                    <a:pt x="2464" y="1282"/>
                    <a:pt x="2478" y="1291"/>
                    <a:pt x="2498" y="1291"/>
                  </a:cubicBezTo>
                  <a:cubicBezTo>
                    <a:pt x="2503" y="1291"/>
                    <a:pt x="2506" y="1291"/>
                    <a:pt x="2514" y="1296"/>
                  </a:cubicBezTo>
                  <a:cubicBezTo>
                    <a:pt x="2531" y="1285"/>
                    <a:pt x="2545" y="1263"/>
                    <a:pt x="2534" y="1243"/>
                  </a:cubicBezTo>
                  <a:cubicBezTo>
                    <a:pt x="2517" y="1201"/>
                    <a:pt x="2506" y="1151"/>
                    <a:pt x="2500" y="1101"/>
                  </a:cubicBezTo>
                  <a:cubicBezTo>
                    <a:pt x="2500" y="1080"/>
                    <a:pt x="2481" y="1064"/>
                    <a:pt x="2463" y="1064"/>
                  </a:cubicBezTo>
                  <a:close/>
                  <a:moveTo>
                    <a:pt x="2890" y="1108"/>
                  </a:moveTo>
                  <a:cubicBezTo>
                    <a:pt x="2887" y="1108"/>
                    <a:pt x="2883" y="1108"/>
                    <a:pt x="2880" y="1109"/>
                  </a:cubicBezTo>
                  <a:cubicBezTo>
                    <a:pt x="2863" y="1118"/>
                    <a:pt x="2849" y="1137"/>
                    <a:pt x="2855" y="1159"/>
                  </a:cubicBezTo>
                  <a:cubicBezTo>
                    <a:pt x="2858" y="1171"/>
                    <a:pt x="2863" y="1179"/>
                    <a:pt x="2863" y="1190"/>
                  </a:cubicBezTo>
                  <a:cubicBezTo>
                    <a:pt x="2863" y="1218"/>
                    <a:pt x="2852" y="1243"/>
                    <a:pt x="2832" y="1268"/>
                  </a:cubicBezTo>
                  <a:cubicBezTo>
                    <a:pt x="2821" y="1285"/>
                    <a:pt x="2821" y="1307"/>
                    <a:pt x="2838" y="1321"/>
                  </a:cubicBezTo>
                  <a:cubicBezTo>
                    <a:pt x="2846" y="1330"/>
                    <a:pt x="2852" y="1332"/>
                    <a:pt x="2863" y="1332"/>
                  </a:cubicBezTo>
                  <a:cubicBezTo>
                    <a:pt x="2874" y="1332"/>
                    <a:pt x="2888" y="1327"/>
                    <a:pt x="2891" y="1316"/>
                  </a:cubicBezTo>
                  <a:cubicBezTo>
                    <a:pt x="2922" y="1277"/>
                    <a:pt x="2938" y="1235"/>
                    <a:pt x="2938" y="1190"/>
                  </a:cubicBezTo>
                  <a:cubicBezTo>
                    <a:pt x="2938" y="1173"/>
                    <a:pt x="2936" y="1154"/>
                    <a:pt x="2927" y="1134"/>
                  </a:cubicBezTo>
                  <a:cubicBezTo>
                    <a:pt x="2923" y="1120"/>
                    <a:pt x="2908" y="1108"/>
                    <a:pt x="2890" y="1108"/>
                  </a:cubicBezTo>
                  <a:close/>
                  <a:moveTo>
                    <a:pt x="5055" y="1304"/>
                  </a:moveTo>
                  <a:cubicBezTo>
                    <a:pt x="5054" y="1304"/>
                    <a:pt x="5052" y="1304"/>
                    <a:pt x="5050" y="1305"/>
                  </a:cubicBezTo>
                  <a:cubicBezTo>
                    <a:pt x="5028" y="1310"/>
                    <a:pt x="5014" y="1330"/>
                    <a:pt x="5017" y="1352"/>
                  </a:cubicBezTo>
                  <a:lnTo>
                    <a:pt x="5022" y="1366"/>
                  </a:lnTo>
                  <a:lnTo>
                    <a:pt x="5059" y="1360"/>
                  </a:lnTo>
                  <a:lnTo>
                    <a:pt x="5031" y="1332"/>
                  </a:lnTo>
                  <a:lnTo>
                    <a:pt x="5092" y="1385"/>
                  </a:lnTo>
                  <a:cubicBezTo>
                    <a:pt x="5106" y="1374"/>
                    <a:pt x="5101" y="1360"/>
                    <a:pt x="5095" y="1338"/>
                  </a:cubicBezTo>
                  <a:cubicBezTo>
                    <a:pt x="5090" y="1318"/>
                    <a:pt x="5073" y="1304"/>
                    <a:pt x="5055" y="1304"/>
                  </a:cubicBezTo>
                  <a:close/>
                  <a:moveTo>
                    <a:pt x="2590" y="1337"/>
                  </a:moveTo>
                  <a:cubicBezTo>
                    <a:pt x="2577" y="1337"/>
                    <a:pt x="2565" y="1344"/>
                    <a:pt x="2556" y="1355"/>
                  </a:cubicBezTo>
                  <a:cubicBezTo>
                    <a:pt x="2542" y="1374"/>
                    <a:pt x="2548" y="1397"/>
                    <a:pt x="2567" y="1411"/>
                  </a:cubicBezTo>
                  <a:cubicBezTo>
                    <a:pt x="2598" y="1430"/>
                    <a:pt x="2632" y="1441"/>
                    <a:pt x="2668" y="1441"/>
                  </a:cubicBezTo>
                  <a:cubicBezTo>
                    <a:pt x="2696" y="1441"/>
                    <a:pt x="2726" y="1436"/>
                    <a:pt x="2754" y="1424"/>
                  </a:cubicBezTo>
                  <a:cubicBezTo>
                    <a:pt x="2777" y="1413"/>
                    <a:pt x="2785" y="1391"/>
                    <a:pt x="2777" y="1371"/>
                  </a:cubicBezTo>
                  <a:cubicBezTo>
                    <a:pt x="2768" y="1355"/>
                    <a:pt x="2754" y="1346"/>
                    <a:pt x="2739" y="1346"/>
                  </a:cubicBezTo>
                  <a:cubicBezTo>
                    <a:pt x="2734" y="1346"/>
                    <a:pt x="2729" y="1347"/>
                    <a:pt x="2724" y="1349"/>
                  </a:cubicBezTo>
                  <a:cubicBezTo>
                    <a:pt x="2706" y="1358"/>
                    <a:pt x="2689" y="1361"/>
                    <a:pt x="2673" y="1361"/>
                  </a:cubicBezTo>
                  <a:cubicBezTo>
                    <a:pt x="2651" y="1361"/>
                    <a:pt x="2631" y="1355"/>
                    <a:pt x="2612" y="1344"/>
                  </a:cubicBezTo>
                  <a:cubicBezTo>
                    <a:pt x="2604" y="1339"/>
                    <a:pt x="2597" y="1337"/>
                    <a:pt x="2590" y="1337"/>
                  </a:cubicBezTo>
                  <a:close/>
                  <a:moveTo>
                    <a:pt x="553" y="1248"/>
                  </a:moveTo>
                  <a:cubicBezTo>
                    <a:pt x="542" y="1248"/>
                    <a:pt x="530" y="1253"/>
                    <a:pt x="522" y="1263"/>
                  </a:cubicBezTo>
                  <a:cubicBezTo>
                    <a:pt x="486" y="1305"/>
                    <a:pt x="458" y="1352"/>
                    <a:pt x="428" y="1394"/>
                  </a:cubicBezTo>
                  <a:cubicBezTo>
                    <a:pt x="414" y="1411"/>
                    <a:pt x="422" y="1436"/>
                    <a:pt x="439" y="1450"/>
                  </a:cubicBezTo>
                  <a:cubicBezTo>
                    <a:pt x="442" y="1452"/>
                    <a:pt x="453" y="1455"/>
                    <a:pt x="461" y="1455"/>
                  </a:cubicBezTo>
                  <a:cubicBezTo>
                    <a:pt x="475" y="1455"/>
                    <a:pt x="483" y="1450"/>
                    <a:pt x="495" y="1438"/>
                  </a:cubicBezTo>
                  <a:cubicBezTo>
                    <a:pt x="522" y="1397"/>
                    <a:pt x="553" y="1355"/>
                    <a:pt x="587" y="1313"/>
                  </a:cubicBezTo>
                  <a:cubicBezTo>
                    <a:pt x="601" y="1296"/>
                    <a:pt x="595" y="1271"/>
                    <a:pt x="578" y="1257"/>
                  </a:cubicBezTo>
                  <a:cubicBezTo>
                    <a:pt x="571" y="1251"/>
                    <a:pt x="562" y="1248"/>
                    <a:pt x="553" y="1248"/>
                  </a:cubicBezTo>
                  <a:close/>
                  <a:moveTo>
                    <a:pt x="373" y="1506"/>
                  </a:moveTo>
                  <a:cubicBezTo>
                    <a:pt x="359" y="1506"/>
                    <a:pt x="346" y="1513"/>
                    <a:pt x="338" y="1525"/>
                  </a:cubicBezTo>
                  <a:cubicBezTo>
                    <a:pt x="310" y="1575"/>
                    <a:pt x="283" y="1620"/>
                    <a:pt x="257" y="1664"/>
                  </a:cubicBezTo>
                  <a:cubicBezTo>
                    <a:pt x="246" y="1681"/>
                    <a:pt x="255" y="1706"/>
                    <a:pt x="274" y="1717"/>
                  </a:cubicBezTo>
                  <a:cubicBezTo>
                    <a:pt x="283" y="1720"/>
                    <a:pt x="288" y="1723"/>
                    <a:pt x="297" y="1723"/>
                  </a:cubicBezTo>
                  <a:cubicBezTo>
                    <a:pt x="310" y="1723"/>
                    <a:pt x="324" y="1717"/>
                    <a:pt x="327" y="1701"/>
                  </a:cubicBezTo>
                  <a:cubicBezTo>
                    <a:pt x="352" y="1653"/>
                    <a:pt x="377" y="1609"/>
                    <a:pt x="405" y="1564"/>
                  </a:cubicBezTo>
                  <a:cubicBezTo>
                    <a:pt x="414" y="1547"/>
                    <a:pt x="408" y="1522"/>
                    <a:pt x="391" y="1511"/>
                  </a:cubicBezTo>
                  <a:cubicBezTo>
                    <a:pt x="385" y="1507"/>
                    <a:pt x="379" y="1506"/>
                    <a:pt x="373" y="1506"/>
                  </a:cubicBezTo>
                  <a:close/>
                  <a:moveTo>
                    <a:pt x="220" y="1785"/>
                  </a:moveTo>
                  <a:cubicBezTo>
                    <a:pt x="206" y="1785"/>
                    <a:pt x="193" y="1793"/>
                    <a:pt x="185" y="1807"/>
                  </a:cubicBezTo>
                  <a:cubicBezTo>
                    <a:pt x="160" y="1857"/>
                    <a:pt x="140" y="1904"/>
                    <a:pt x="118" y="1952"/>
                  </a:cubicBezTo>
                  <a:cubicBezTo>
                    <a:pt x="112" y="1971"/>
                    <a:pt x="118" y="1994"/>
                    <a:pt x="140" y="2002"/>
                  </a:cubicBezTo>
                  <a:cubicBezTo>
                    <a:pt x="146" y="2002"/>
                    <a:pt x="149" y="2008"/>
                    <a:pt x="157" y="2008"/>
                  </a:cubicBezTo>
                  <a:cubicBezTo>
                    <a:pt x="174" y="2008"/>
                    <a:pt x="188" y="1996"/>
                    <a:pt x="188" y="1982"/>
                  </a:cubicBezTo>
                  <a:cubicBezTo>
                    <a:pt x="207" y="1941"/>
                    <a:pt x="230" y="1890"/>
                    <a:pt x="255" y="1843"/>
                  </a:cubicBezTo>
                  <a:cubicBezTo>
                    <a:pt x="266" y="1826"/>
                    <a:pt x="257" y="1801"/>
                    <a:pt x="238" y="1790"/>
                  </a:cubicBezTo>
                  <a:cubicBezTo>
                    <a:pt x="232" y="1787"/>
                    <a:pt x="226" y="1785"/>
                    <a:pt x="220" y="1785"/>
                  </a:cubicBezTo>
                  <a:close/>
                  <a:moveTo>
                    <a:pt x="98" y="2071"/>
                  </a:moveTo>
                  <a:cubicBezTo>
                    <a:pt x="82" y="2071"/>
                    <a:pt x="68" y="2080"/>
                    <a:pt x="62" y="2097"/>
                  </a:cubicBezTo>
                  <a:cubicBezTo>
                    <a:pt x="29" y="2189"/>
                    <a:pt x="6" y="2245"/>
                    <a:pt x="6" y="2247"/>
                  </a:cubicBezTo>
                  <a:cubicBezTo>
                    <a:pt x="1" y="2267"/>
                    <a:pt x="9" y="2289"/>
                    <a:pt x="31" y="2295"/>
                  </a:cubicBezTo>
                  <a:cubicBezTo>
                    <a:pt x="37" y="2298"/>
                    <a:pt x="43" y="2298"/>
                    <a:pt x="45" y="2298"/>
                  </a:cubicBezTo>
                  <a:cubicBezTo>
                    <a:pt x="59" y="2298"/>
                    <a:pt x="76" y="2289"/>
                    <a:pt x="84" y="2275"/>
                  </a:cubicBezTo>
                  <a:cubicBezTo>
                    <a:pt x="84" y="2275"/>
                    <a:pt x="101" y="2214"/>
                    <a:pt x="135" y="2128"/>
                  </a:cubicBezTo>
                  <a:cubicBezTo>
                    <a:pt x="146" y="2108"/>
                    <a:pt x="135" y="2083"/>
                    <a:pt x="115" y="2075"/>
                  </a:cubicBezTo>
                  <a:cubicBezTo>
                    <a:pt x="109" y="2072"/>
                    <a:pt x="104" y="2071"/>
                    <a:pt x="98" y="2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" name="Google Shape;2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550" y="-196175"/>
            <a:ext cx="2097150" cy="20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825" y="2193700"/>
            <a:ext cx="521975" cy="5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25" y="3054875"/>
            <a:ext cx="1437875" cy="14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875" y="422463"/>
            <a:ext cx="859875" cy="8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8975" y="2044175"/>
            <a:ext cx="671500" cy="6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4425" y="-12"/>
            <a:ext cx="1042925" cy="10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5925" y="591424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369799">
            <a:off x="6756775" y="350424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061499">
            <a:off x="2633475" y="4550499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6801307">
            <a:off x="232900" y="222649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3696107">
            <a:off x="7276950" y="2428974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4575" y="2930575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5400" y="222638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7100" y="4492475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3375" y="2378250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4350" y="4666500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73225" y="177725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0250" y="3659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8037" y="3151600"/>
            <a:ext cx="1695974" cy="16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/>
        </p:nvSpPr>
        <p:spPr>
          <a:xfrm>
            <a:off x="350154" y="459900"/>
            <a:ext cx="2154900" cy="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N-grams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3820550" y="496750"/>
            <a:ext cx="4914300" cy="1473600"/>
          </a:xfrm>
          <a:prstGeom prst="roundRect">
            <a:avLst>
              <a:gd fmla="val 16667" name="adj"/>
            </a:avLst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هي عبارة عن تسلسلات مستمرة و متجاورة من الكلمات أو الرموز أو tokens  في المستند.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تتنبأ نمذجة N-gram بالكلمات الأكثر حدوثًا والمتوقع  أن تتبع تسلسلات الكلمات السابقة.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لذا ، فإن نموذج اللغة N-gram يدور حول إيجاد توزيعات احتمالية على تسلسل الكلمة.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350150" y="2435198"/>
            <a:ext cx="1098000" cy="348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Unigram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350150" y="2900925"/>
            <a:ext cx="996000" cy="348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47AD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Bigram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350150" y="3366625"/>
            <a:ext cx="851100" cy="348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Trigram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350150" y="3832346"/>
            <a:ext cx="300600" cy="11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F6D1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350150" y="4064759"/>
            <a:ext cx="196200" cy="11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272979" y="1806013"/>
            <a:ext cx="22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osis"/>
                <a:ea typeface="Dosis"/>
                <a:cs typeface="Dosis"/>
                <a:sym typeface="Dosis"/>
              </a:rPr>
              <a:t>“ This is a sentence ”</a:t>
            </a:r>
            <a:endParaRPr sz="15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08" name="Google Shape;408;p23"/>
          <p:cNvGrpSpPr/>
          <p:nvPr/>
        </p:nvGrpSpPr>
        <p:grpSpPr>
          <a:xfrm>
            <a:off x="1687125" y="2439096"/>
            <a:ext cx="3031262" cy="340838"/>
            <a:chOff x="1687125" y="2439096"/>
            <a:chExt cx="3031262" cy="340838"/>
          </a:xfrm>
        </p:grpSpPr>
        <p:sp>
          <p:nvSpPr>
            <p:cNvPr id="409" name="Google Shape;409;p23"/>
            <p:cNvSpPr/>
            <p:nvPr/>
          </p:nvSpPr>
          <p:spPr>
            <a:xfrm>
              <a:off x="1687125" y="2439134"/>
              <a:ext cx="6150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This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525259" y="2439134"/>
              <a:ext cx="4737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is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222073" y="2439096"/>
              <a:ext cx="4737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a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918888" y="2439134"/>
              <a:ext cx="7995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sentence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413" name="Google Shape;413;p23"/>
            <p:cNvCxnSpPr>
              <a:stCxn id="409" idx="3"/>
              <a:endCxn id="410" idx="1"/>
            </p:cNvCxnSpPr>
            <p:nvPr/>
          </p:nvCxnSpPr>
          <p:spPr>
            <a:xfrm>
              <a:off x="2302125" y="2609534"/>
              <a:ext cx="223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3"/>
            <p:cNvCxnSpPr>
              <a:stCxn id="410" idx="3"/>
              <a:endCxn id="411" idx="1"/>
            </p:cNvCxnSpPr>
            <p:nvPr/>
          </p:nvCxnSpPr>
          <p:spPr>
            <a:xfrm>
              <a:off x="2998959" y="2609534"/>
              <a:ext cx="223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3"/>
            <p:cNvCxnSpPr>
              <a:stCxn id="411" idx="3"/>
              <a:endCxn id="412" idx="1"/>
            </p:cNvCxnSpPr>
            <p:nvPr/>
          </p:nvCxnSpPr>
          <p:spPr>
            <a:xfrm>
              <a:off x="3695773" y="2609496"/>
              <a:ext cx="223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23"/>
          <p:cNvGrpSpPr/>
          <p:nvPr/>
        </p:nvGrpSpPr>
        <p:grpSpPr>
          <a:xfrm>
            <a:off x="1695950" y="2908780"/>
            <a:ext cx="3048242" cy="340800"/>
            <a:chOff x="1695950" y="2908780"/>
            <a:chExt cx="3048242" cy="340800"/>
          </a:xfrm>
        </p:grpSpPr>
        <p:sp>
          <p:nvSpPr>
            <p:cNvPr id="417" name="Google Shape;417;p23"/>
            <p:cNvSpPr/>
            <p:nvPr/>
          </p:nvSpPr>
          <p:spPr>
            <a:xfrm>
              <a:off x="1695950" y="2908780"/>
              <a:ext cx="6150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This is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865201" y="2908780"/>
              <a:ext cx="4737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is a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893092" y="2908780"/>
              <a:ext cx="851100" cy="340800"/>
            </a:xfrm>
            <a:prstGeom prst="roundRect">
              <a:avLst>
                <a:gd fmla="val 50000" name="adj"/>
              </a:avLst>
            </a:prstGeom>
            <a:solidFill>
              <a:srgbClr val="FFF0FA"/>
            </a:solidFill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a sentence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420" name="Google Shape;420;p23"/>
            <p:cNvCxnSpPr>
              <a:stCxn id="417" idx="3"/>
              <a:endCxn id="418" idx="1"/>
            </p:cNvCxnSpPr>
            <p:nvPr/>
          </p:nvCxnSpPr>
          <p:spPr>
            <a:xfrm>
              <a:off x="2310950" y="3079180"/>
              <a:ext cx="554400" cy="0"/>
            </a:xfrm>
            <a:prstGeom prst="straightConnector1">
              <a:avLst/>
            </a:prstGeom>
            <a:noFill/>
            <a:ln cap="flat" cmpd="sng" w="28575">
              <a:solidFill>
                <a:srgbClr val="47ADA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3"/>
            <p:cNvCxnSpPr>
              <a:stCxn id="418" idx="3"/>
              <a:endCxn id="419" idx="1"/>
            </p:cNvCxnSpPr>
            <p:nvPr/>
          </p:nvCxnSpPr>
          <p:spPr>
            <a:xfrm>
              <a:off x="3338901" y="3079180"/>
              <a:ext cx="554100" cy="0"/>
            </a:xfrm>
            <a:prstGeom prst="straightConnector1">
              <a:avLst/>
            </a:prstGeom>
            <a:noFill/>
            <a:ln cap="flat" cmpd="sng" w="28575">
              <a:solidFill>
                <a:srgbClr val="47ADA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23"/>
          <p:cNvGrpSpPr/>
          <p:nvPr/>
        </p:nvGrpSpPr>
        <p:grpSpPr>
          <a:xfrm>
            <a:off x="1695950" y="3378427"/>
            <a:ext cx="3120656" cy="340800"/>
            <a:chOff x="1695950" y="3378427"/>
            <a:chExt cx="3120656" cy="340800"/>
          </a:xfrm>
        </p:grpSpPr>
        <p:grpSp>
          <p:nvGrpSpPr>
            <p:cNvPr id="423" name="Google Shape;423;p23"/>
            <p:cNvGrpSpPr/>
            <p:nvPr/>
          </p:nvGrpSpPr>
          <p:grpSpPr>
            <a:xfrm>
              <a:off x="1695950" y="3378427"/>
              <a:ext cx="3120656" cy="340800"/>
              <a:chOff x="1695950" y="3378427"/>
              <a:chExt cx="3120656" cy="340800"/>
            </a:xfrm>
          </p:grpSpPr>
          <p:sp>
            <p:nvSpPr>
              <p:cNvPr id="424" name="Google Shape;424;p23"/>
              <p:cNvSpPr/>
              <p:nvPr/>
            </p:nvSpPr>
            <p:spPr>
              <a:xfrm>
                <a:off x="1695950" y="3378427"/>
                <a:ext cx="918600" cy="340800"/>
              </a:xfrm>
              <a:prstGeom prst="roundRect">
                <a:avLst>
                  <a:gd fmla="val 50000" name="adj"/>
                </a:avLst>
              </a:prstGeom>
              <a:solidFill>
                <a:srgbClr val="FFF0FA"/>
              </a:solidFill>
              <a:ln cap="flat" cmpd="sng" w="28575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Dosis"/>
                    <a:ea typeface="Dosis"/>
                    <a:cs typeface="Dosis"/>
                    <a:sym typeface="Dosis"/>
                  </a:rPr>
                  <a:t>This is a</a:t>
                </a:r>
                <a:endParaRPr sz="1000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3820606" y="3378427"/>
                <a:ext cx="996000" cy="340800"/>
              </a:xfrm>
              <a:prstGeom prst="roundRect">
                <a:avLst>
                  <a:gd fmla="val 50000" name="adj"/>
                </a:avLst>
              </a:prstGeom>
              <a:solidFill>
                <a:srgbClr val="FFF0FA"/>
              </a:solidFill>
              <a:ln cap="flat" cmpd="sng" w="28575">
                <a:solidFill>
                  <a:schemeClr val="accent4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Dosis"/>
                    <a:ea typeface="Dosis"/>
                    <a:cs typeface="Dosis"/>
                    <a:sym typeface="Dosis"/>
                  </a:rPr>
                  <a:t>is a sentence</a:t>
                </a:r>
                <a:endParaRPr sz="1000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cxnSp>
          <p:nvCxnSpPr>
            <p:cNvPr id="426" name="Google Shape;426;p23"/>
            <p:cNvCxnSpPr>
              <a:stCxn id="424" idx="3"/>
              <a:endCxn id="425" idx="1"/>
            </p:cNvCxnSpPr>
            <p:nvPr/>
          </p:nvCxnSpPr>
          <p:spPr>
            <a:xfrm>
              <a:off x="2614550" y="3548827"/>
              <a:ext cx="1206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" name="Google Shape;427;p23"/>
          <p:cNvSpPr/>
          <p:nvPr/>
        </p:nvSpPr>
        <p:spPr>
          <a:xfrm>
            <a:off x="2505050" y="4317725"/>
            <a:ext cx="6212700" cy="415500"/>
          </a:xfrm>
          <a:prstGeom prst="roundRect">
            <a:avLst>
              <a:gd fmla="val 0" name="adj"/>
            </a:avLst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P (“There was heavy rain”) ~ P (“There”) P (“was” |“'There”) P (“heavy” |“was”) P (“rain” |“heavy”)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6453354" y="3755438"/>
            <a:ext cx="22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osis"/>
                <a:ea typeface="Dosis"/>
                <a:cs typeface="Dosis"/>
                <a:sym typeface="Dosis"/>
              </a:rPr>
              <a:t>احتمال bigram يحسب بالشكل:</a:t>
            </a:r>
            <a:endParaRPr sz="13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29" name="Google Shape;429;p23"/>
          <p:cNvGrpSpPr/>
          <p:nvPr/>
        </p:nvGrpSpPr>
        <p:grpSpPr>
          <a:xfrm>
            <a:off x="5885750" y="2427475"/>
            <a:ext cx="799500" cy="870850"/>
            <a:chOff x="5885750" y="2427475"/>
            <a:chExt cx="799500" cy="870850"/>
          </a:xfrm>
        </p:grpSpPr>
        <p:sp>
          <p:nvSpPr>
            <p:cNvPr id="430" name="Google Shape;430;p23"/>
            <p:cNvSpPr/>
            <p:nvPr/>
          </p:nvSpPr>
          <p:spPr>
            <a:xfrm>
              <a:off x="5885750" y="3042425"/>
              <a:ext cx="799500" cy="255900"/>
            </a:xfrm>
            <a:prstGeom prst="roundRect">
              <a:avLst>
                <a:gd fmla="val 16667" name="adj"/>
              </a:avLst>
            </a:prstGeom>
            <a:solidFill>
              <a:srgbClr val="FFF0FA"/>
            </a:solidFill>
            <a:ln cap="flat" cmpd="sng" w="9525">
              <a:solidFill>
                <a:srgbClr val="A05D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Dosis"/>
                  <a:ea typeface="Dosis"/>
                  <a:cs typeface="Dosis"/>
                  <a:sym typeface="Dosis"/>
                </a:rPr>
                <a:t>Machine translation</a:t>
              </a:r>
              <a:endParaRPr sz="700"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431" name="Google Shape;43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8300" y="2427475"/>
              <a:ext cx="554400" cy="55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23"/>
          <p:cNvGrpSpPr/>
          <p:nvPr/>
        </p:nvGrpSpPr>
        <p:grpSpPr>
          <a:xfrm>
            <a:off x="7189150" y="2681437"/>
            <a:ext cx="918600" cy="787575"/>
            <a:chOff x="7189150" y="2681437"/>
            <a:chExt cx="918600" cy="787575"/>
          </a:xfrm>
        </p:grpSpPr>
        <p:sp>
          <p:nvSpPr>
            <p:cNvPr id="433" name="Google Shape;433;p23"/>
            <p:cNvSpPr/>
            <p:nvPr/>
          </p:nvSpPr>
          <p:spPr>
            <a:xfrm>
              <a:off x="7189150" y="3252713"/>
              <a:ext cx="918600" cy="216300"/>
            </a:xfrm>
            <a:prstGeom prst="roundRect">
              <a:avLst>
                <a:gd fmla="val 16667" name="adj"/>
              </a:avLst>
            </a:prstGeom>
            <a:solidFill>
              <a:srgbClr val="FFF0FA"/>
            </a:solidFill>
            <a:ln cap="flat" cmpd="sng" w="9525">
              <a:solidFill>
                <a:srgbClr val="A05D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Dosis"/>
                  <a:ea typeface="Dosis"/>
                  <a:cs typeface="Dosis"/>
                  <a:sym typeface="Dosis"/>
                </a:rPr>
                <a:t>Predictive text &amp; autocorrect</a:t>
              </a:r>
              <a:endParaRPr sz="700"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434" name="Google Shape;43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53375" y="2681437"/>
              <a:ext cx="473700" cy="47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74799" y="2808197"/>
              <a:ext cx="300600" cy="3005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6" name="Google Shape;436;p23"/>
          <p:cNvSpPr txBox="1"/>
          <p:nvPr/>
        </p:nvSpPr>
        <p:spPr>
          <a:xfrm>
            <a:off x="7975403" y="2085125"/>
            <a:ext cx="61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"/>
                <a:ea typeface="Dosis"/>
                <a:cs typeface="Dosis"/>
                <a:sym typeface="Dosis"/>
              </a:rPr>
              <a:t>تطبيقاته :</a:t>
            </a:r>
            <a:endParaRPr sz="11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/>
        </p:nvSpPr>
        <p:spPr>
          <a:xfrm>
            <a:off x="350154" y="459900"/>
            <a:ext cx="2154900" cy="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Word2vec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5368950" y="496750"/>
            <a:ext cx="3365700" cy="2044200"/>
          </a:xfrm>
          <a:prstGeom prst="roundRect">
            <a:avLst>
              <a:gd fmla="val 16667" name="adj"/>
            </a:avLst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هو مودل شبكة عصبية يعمل باستخدام السياق. هذا يعني أنه لتعلم ال Embedding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 ، فإنه ينظر إلى الكلمات القريبة ؛ إذا تم العثور على مجموعة من الكلمات بالقرب من نفس الكلمات بشكل دائم ، فسوف ينتهي بهم الأمر بالحصول على Embedding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 متشابهة.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43" name="Google Shape;443;p24"/>
          <p:cNvGrpSpPr/>
          <p:nvPr/>
        </p:nvGrpSpPr>
        <p:grpSpPr>
          <a:xfrm>
            <a:off x="397500" y="1381750"/>
            <a:ext cx="4654500" cy="1820100"/>
            <a:chOff x="397500" y="1381750"/>
            <a:chExt cx="4654500" cy="1820100"/>
          </a:xfrm>
        </p:grpSpPr>
        <p:sp>
          <p:nvSpPr>
            <p:cNvPr id="444" name="Google Shape;444;p24"/>
            <p:cNvSpPr/>
            <p:nvPr/>
          </p:nvSpPr>
          <p:spPr>
            <a:xfrm>
              <a:off x="397500" y="1381750"/>
              <a:ext cx="4654500" cy="1820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5" name="Google Shape;44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8400" y="1483825"/>
              <a:ext cx="4495475" cy="1618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24"/>
          <p:cNvSpPr/>
          <p:nvPr/>
        </p:nvSpPr>
        <p:spPr>
          <a:xfrm>
            <a:off x="2514124" y="3210950"/>
            <a:ext cx="113900" cy="570475"/>
          </a:xfrm>
          <a:custGeom>
            <a:rect b="b" l="l" r="r" t="t"/>
            <a:pathLst>
              <a:path extrusionOk="0" h="22819" w="4556">
                <a:moveTo>
                  <a:pt x="3354" y="0"/>
                </a:moveTo>
                <a:cubicBezTo>
                  <a:pt x="1190" y="1442"/>
                  <a:pt x="-882" y="5014"/>
                  <a:pt x="456" y="7244"/>
                </a:cubicBezTo>
                <a:cubicBezTo>
                  <a:pt x="1662" y="9254"/>
                  <a:pt x="4110" y="10718"/>
                  <a:pt x="4441" y="13039"/>
                </a:cubicBezTo>
                <a:cubicBezTo>
                  <a:pt x="4902" y="16268"/>
                  <a:pt x="2617" y="19903"/>
                  <a:pt x="4079" y="22819"/>
                </a:cubicBezTo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none"/>
            <a:tailEnd len="med" w="med" type="diamond"/>
          </a:ln>
        </p:spPr>
      </p:sp>
      <p:sp>
        <p:nvSpPr>
          <p:cNvPr id="447" name="Google Shape;447;p24"/>
          <p:cNvSpPr txBox="1"/>
          <p:nvPr/>
        </p:nvSpPr>
        <p:spPr>
          <a:xfrm>
            <a:off x="995100" y="3890175"/>
            <a:ext cx="3459300" cy="400200"/>
          </a:xfrm>
          <a:prstGeom prst="rect">
            <a:avLst/>
          </a:prstGeom>
          <a:noFill/>
          <a:ln cap="flat" cmpd="sng" w="28575">
            <a:solidFill>
              <a:srgbClr val="47A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900">
                <a:solidFill>
                  <a:srgbClr val="47ADA0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r>
              <a:rPr lang="en" sz="1500">
                <a:latin typeface="Dosis"/>
                <a:ea typeface="Dosis"/>
                <a:cs typeface="Dosis"/>
                <a:sym typeface="Dosis"/>
              </a:rPr>
              <a:t>  King </a:t>
            </a:r>
            <a:r>
              <a:rPr lang="en" sz="1900">
                <a:solidFill>
                  <a:srgbClr val="47ADA0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lang="en" sz="1500">
                <a:latin typeface="Dosis"/>
                <a:ea typeface="Dosis"/>
                <a:cs typeface="Dosis"/>
                <a:sym typeface="Dosis"/>
              </a:rPr>
              <a:t> Man </a:t>
            </a:r>
            <a:r>
              <a:rPr lang="en" sz="1900">
                <a:solidFill>
                  <a:srgbClr val="47ADA0"/>
                </a:solidFill>
                <a:latin typeface="Dosis"/>
                <a:ea typeface="Dosis"/>
                <a:cs typeface="Dosis"/>
                <a:sym typeface="Dosis"/>
              </a:rPr>
              <a:t>+</a:t>
            </a:r>
            <a:r>
              <a:rPr lang="en" sz="1500">
                <a:latin typeface="Dosis"/>
                <a:ea typeface="Dosis"/>
                <a:cs typeface="Dosis"/>
                <a:sym typeface="Dosis"/>
              </a:rPr>
              <a:t> Woman </a:t>
            </a:r>
            <a:r>
              <a:rPr lang="en" sz="1900">
                <a:solidFill>
                  <a:srgbClr val="47ADA0"/>
                </a:solidFill>
                <a:latin typeface="Dosis"/>
                <a:ea typeface="Dosis"/>
                <a:cs typeface="Dosis"/>
                <a:sym typeface="Dosis"/>
              </a:rPr>
              <a:t>=</a:t>
            </a:r>
            <a:r>
              <a:rPr lang="en" sz="1500">
                <a:latin typeface="Dosis"/>
                <a:ea typeface="Dosis"/>
                <a:cs typeface="Dosis"/>
                <a:sym typeface="Dosis"/>
              </a:rPr>
              <a:t> Queen  </a:t>
            </a:r>
            <a:r>
              <a:rPr lang="en" sz="1900">
                <a:solidFill>
                  <a:srgbClr val="47ADA0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900">
              <a:solidFill>
                <a:srgbClr val="47ADA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5731175" y="2740050"/>
            <a:ext cx="29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هناك طريقتين مختلفتين لتعلم ال embeddings :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5431750" y="3339350"/>
            <a:ext cx="1698556" cy="712215"/>
            <a:chOff x="5431750" y="3339350"/>
            <a:chExt cx="1698556" cy="712215"/>
          </a:xfrm>
        </p:grpSpPr>
        <p:sp>
          <p:nvSpPr>
            <p:cNvPr id="450" name="Google Shape;450;p24"/>
            <p:cNvSpPr/>
            <p:nvPr/>
          </p:nvSpPr>
          <p:spPr>
            <a:xfrm>
              <a:off x="5575700" y="3598775"/>
              <a:ext cx="1554606" cy="452790"/>
            </a:xfrm>
            <a:prstGeom prst="flowChartTerminator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osis"/>
                  <a:ea typeface="Dosis"/>
                  <a:cs typeface="Dosis"/>
                  <a:sym typeface="Dosis"/>
                </a:rPr>
                <a:t>Skip-Gram</a:t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451" name="Google Shape;45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1750" y="3339350"/>
              <a:ext cx="452800" cy="452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" name="Google Shape;452;p24"/>
          <p:cNvGrpSpPr/>
          <p:nvPr/>
        </p:nvGrpSpPr>
        <p:grpSpPr>
          <a:xfrm>
            <a:off x="7130300" y="3863875"/>
            <a:ext cx="1604356" cy="678240"/>
            <a:chOff x="7130300" y="3863875"/>
            <a:chExt cx="1604356" cy="678240"/>
          </a:xfrm>
        </p:grpSpPr>
        <p:sp>
          <p:nvSpPr>
            <p:cNvPr id="453" name="Google Shape;453;p24"/>
            <p:cNvSpPr/>
            <p:nvPr/>
          </p:nvSpPr>
          <p:spPr>
            <a:xfrm>
              <a:off x="7180050" y="4089325"/>
              <a:ext cx="1554606" cy="452790"/>
            </a:xfrm>
            <a:prstGeom prst="flowChartTermina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osis"/>
                  <a:ea typeface="Dosis"/>
                  <a:cs typeface="Dosis"/>
                  <a:sym typeface="Dosis"/>
                </a:rPr>
                <a:t>CBOW</a:t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454" name="Google Shape;45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30300" y="3863875"/>
              <a:ext cx="452800" cy="452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"/>
          <p:cNvSpPr txBox="1"/>
          <p:nvPr/>
        </p:nvSpPr>
        <p:spPr>
          <a:xfrm>
            <a:off x="350154" y="459900"/>
            <a:ext cx="2154900" cy="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Others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460" name="Google Shape;460;p25"/>
          <p:cNvGrpSpPr/>
          <p:nvPr/>
        </p:nvGrpSpPr>
        <p:grpSpPr>
          <a:xfrm>
            <a:off x="5397700" y="957900"/>
            <a:ext cx="3121500" cy="3052800"/>
            <a:chOff x="5397700" y="957900"/>
            <a:chExt cx="3121500" cy="3052800"/>
          </a:xfrm>
        </p:grpSpPr>
        <p:sp>
          <p:nvSpPr>
            <p:cNvPr id="461" name="Google Shape;461;p25"/>
            <p:cNvSpPr/>
            <p:nvPr/>
          </p:nvSpPr>
          <p:spPr>
            <a:xfrm>
              <a:off x="5397700" y="957900"/>
              <a:ext cx="3121500" cy="3052800"/>
            </a:xfrm>
            <a:prstGeom prst="ellipse">
              <a:avLst/>
            </a:prstGeom>
            <a:noFill/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2" name="Google Shape;46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60187" y="1401325"/>
              <a:ext cx="2416374" cy="126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8538" y="1337513"/>
              <a:ext cx="499751" cy="49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25"/>
            <p:cNvSpPr txBox="1"/>
            <p:nvPr/>
          </p:nvSpPr>
          <p:spPr>
            <a:xfrm>
              <a:off x="5849363" y="2701825"/>
              <a:ext cx="2238000" cy="400200"/>
            </a:xfrm>
            <a:prstGeom prst="rect">
              <a:avLst/>
            </a:prstGeom>
            <a:noFill/>
            <a:ln cap="flat" cmpd="sng" w="28575">
              <a:solidFill>
                <a:srgbClr val="47AD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osis"/>
                  <a:ea typeface="Dosis"/>
                  <a:cs typeface="Dosis"/>
                  <a:sym typeface="Dosis"/>
                </a:rPr>
                <a:t>FastText</a:t>
              </a:r>
              <a:endParaRPr sz="18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465" name="Google Shape;465;p25"/>
          <p:cNvGrpSpPr/>
          <p:nvPr/>
        </p:nvGrpSpPr>
        <p:grpSpPr>
          <a:xfrm>
            <a:off x="735175" y="1213100"/>
            <a:ext cx="2993700" cy="2797500"/>
            <a:chOff x="735175" y="1213100"/>
            <a:chExt cx="2993700" cy="2797500"/>
          </a:xfrm>
        </p:grpSpPr>
        <p:sp>
          <p:nvSpPr>
            <p:cNvPr id="466" name="Google Shape;466;p25"/>
            <p:cNvSpPr/>
            <p:nvPr/>
          </p:nvSpPr>
          <p:spPr>
            <a:xfrm>
              <a:off x="735175" y="1213100"/>
              <a:ext cx="2993700" cy="2797500"/>
            </a:xfrm>
            <a:prstGeom prst="ellipse">
              <a:avLst/>
            </a:prstGeom>
            <a:noFill/>
            <a:ln cap="flat" cmpd="sng" w="28575">
              <a:solidFill>
                <a:srgbClr val="69E18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7" name="Google Shape;46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23525" y="1337513"/>
              <a:ext cx="2482176" cy="139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25"/>
            <p:cNvSpPr txBox="1"/>
            <p:nvPr/>
          </p:nvSpPr>
          <p:spPr>
            <a:xfrm>
              <a:off x="1045613" y="2701838"/>
              <a:ext cx="2238000" cy="400200"/>
            </a:xfrm>
            <a:prstGeom prst="rect">
              <a:avLst/>
            </a:prstGeom>
            <a:noFill/>
            <a:ln cap="flat" cmpd="sng" w="28575">
              <a:solidFill>
                <a:srgbClr val="69E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osis"/>
                  <a:ea typeface="Dosis"/>
                  <a:cs typeface="Dosis"/>
                  <a:sym typeface="Dosis"/>
                </a:rPr>
                <a:t>GloVe</a:t>
              </a:r>
              <a:endParaRPr sz="18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469" name="Google Shape;469;p25"/>
          <p:cNvGrpSpPr/>
          <p:nvPr/>
        </p:nvGrpSpPr>
        <p:grpSpPr>
          <a:xfrm>
            <a:off x="883650" y="3261775"/>
            <a:ext cx="2668675" cy="1599975"/>
            <a:chOff x="883650" y="3261775"/>
            <a:chExt cx="2668675" cy="1599975"/>
          </a:xfrm>
        </p:grpSpPr>
        <p:sp>
          <p:nvSpPr>
            <p:cNvPr id="470" name="Google Shape;470;p25"/>
            <p:cNvSpPr/>
            <p:nvPr/>
          </p:nvSpPr>
          <p:spPr>
            <a:xfrm rot="10800000">
              <a:off x="883650" y="3261775"/>
              <a:ext cx="2668675" cy="1599975"/>
            </a:xfrm>
            <a:prstGeom prst="flowChartOffpageConnector">
              <a:avLst/>
            </a:prstGeom>
            <a:solidFill>
              <a:srgbClr val="69E182"/>
            </a:solidFill>
            <a:ln cap="flat" cmpd="sng" w="28575">
              <a:solidFill>
                <a:srgbClr val="69E182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 txBox="1"/>
            <p:nvPr/>
          </p:nvSpPr>
          <p:spPr>
            <a:xfrm>
              <a:off x="1021013" y="3467900"/>
              <a:ext cx="2287200" cy="11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osis"/>
                  <a:ea typeface="Dosis"/>
                  <a:cs typeface="Dosis"/>
                  <a:sym typeface="Dosis"/>
                </a:rPr>
                <a:t>captures both global and local statistics in order to come up with the word embeddings.</a:t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472" name="Google Shape;472;p25"/>
          <p:cNvGrpSpPr/>
          <p:nvPr/>
        </p:nvGrpSpPr>
        <p:grpSpPr>
          <a:xfrm>
            <a:off x="5634037" y="3261775"/>
            <a:ext cx="2668675" cy="1599975"/>
            <a:chOff x="5634037" y="3261775"/>
            <a:chExt cx="2668675" cy="1599975"/>
          </a:xfrm>
        </p:grpSpPr>
        <p:sp>
          <p:nvSpPr>
            <p:cNvPr id="473" name="Google Shape;473;p25"/>
            <p:cNvSpPr/>
            <p:nvPr/>
          </p:nvSpPr>
          <p:spPr>
            <a:xfrm rot="10800000">
              <a:off x="5634037" y="3261775"/>
              <a:ext cx="2668675" cy="1599975"/>
            </a:xfrm>
            <a:prstGeom prst="flowChartOffpageConnector">
              <a:avLst/>
            </a:prstGeom>
            <a:solidFill>
              <a:srgbClr val="47ADA0"/>
            </a:solidFill>
            <a:ln cap="flat" cmpd="sng" w="28575">
              <a:solidFill>
                <a:srgbClr val="47ADA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 txBox="1"/>
            <p:nvPr/>
          </p:nvSpPr>
          <p:spPr>
            <a:xfrm>
              <a:off x="5824763" y="3556250"/>
              <a:ext cx="2287200" cy="11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capability of generalization to unknown words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using characters instead of words results in less data needed for training, as a word becomes its own context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/>
          <p:nvPr/>
        </p:nvSpPr>
        <p:spPr>
          <a:xfrm>
            <a:off x="479950" y="231525"/>
            <a:ext cx="8245200" cy="467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775" y="233175"/>
            <a:ext cx="6626450" cy="46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/>
          <p:nvPr>
            <p:ph type="title"/>
          </p:nvPr>
        </p:nvSpPr>
        <p:spPr>
          <a:xfrm rot="473">
            <a:off x="1302300" y="605150"/>
            <a:ext cx="6539400" cy="2702400"/>
          </a:xfrm>
          <a:prstGeom prst="rect">
            <a:avLst/>
          </a:prstGeom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ADA0"/>
                </a:solidFill>
              </a:rPr>
              <a:t>Thanks !</a:t>
            </a:r>
            <a:endParaRPr>
              <a:solidFill>
                <a:srgbClr val="47ADA0"/>
              </a:solidFill>
            </a:endParaRPr>
          </a:p>
        </p:txBody>
      </p:sp>
      <p:sp>
        <p:nvSpPr>
          <p:cNvPr id="486" name="Google Shape;486;p27"/>
          <p:cNvSpPr txBox="1"/>
          <p:nvPr>
            <p:ph idx="1" type="subTitle"/>
          </p:nvPr>
        </p:nvSpPr>
        <p:spPr>
          <a:xfrm>
            <a:off x="2880075" y="3455475"/>
            <a:ext cx="3383700" cy="440400"/>
          </a:xfrm>
          <a:prstGeom prst="rect">
            <a:avLst/>
          </a:prstGeom>
          <a:ln cap="flat" cmpd="sng" w="38100">
            <a:solidFill>
              <a:srgbClr val="47ADA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</a:rPr>
              <a:t>By : </a:t>
            </a:r>
            <a:r>
              <a:rPr lang="en" sz="1600">
                <a:solidFill>
                  <a:schemeClr val="accent6"/>
                </a:solidFill>
              </a:rPr>
              <a:t>Yaser Zaidan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27"/>
          <p:cNvPicPr preferRelativeResize="0"/>
          <p:nvPr/>
        </p:nvPicPr>
        <p:blipFill rotWithShape="1">
          <a:blip r:embed="rId3">
            <a:alphaModFix/>
          </a:blip>
          <a:srcRect b="0" l="0" r="0" t="22438"/>
          <a:stretch/>
        </p:blipFill>
        <p:spPr>
          <a:xfrm>
            <a:off x="3685300" y="3951000"/>
            <a:ext cx="1693775" cy="1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650" y="76300"/>
            <a:ext cx="3855075" cy="38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>
            <p:ph type="title"/>
          </p:nvPr>
        </p:nvSpPr>
        <p:spPr>
          <a:xfrm>
            <a:off x="641600" y="1061975"/>
            <a:ext cx="20499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VI</a:t>
            </a:r>
            <a:r>
              <a:rPr lang="en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" name="Google Shape;231;p15"/>
          <p:cNvSpPr txBox="1"/>
          <p:nvPr>
            <p:ph idx="2" type="title"/>
          </p:nvPr>
        </p:nvSpPr>
        <p:spPr>
          <a:xfrm>
            <a:off x="563375" y="3407575"/>
            <a:ext cx="61704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Data Representation.</a:t>
            </a:r>
            <a:endParaRPr sz="7700"/>
          </a:p>
        </p:txBody>
      </p:sp>
      <p:pic>
        <p:nvPicPr>
          <p:cNvPr id="232" name="Google Shape;2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500" y="1408724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69799">
            <a:off x="6756775" y="350424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61499">
            <a:off x="2633475" y="4550499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801307">
            <a:off x="232900" y="222649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96107">
            <a:off x="8116025" y="3714849"/>
            <a:ext cx="285575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425" y="2244050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5400" y="222638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100" y="4492475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00" y="2901300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350" y="4666500"/>
            <a:ext cx="28557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3225" y="177725"/>
            <a:ext cx="285575" cy="2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 rot="438">
            <a:off x="1036500" y="802825"/>
            <a:ext cx="70710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“Natural Language Processing seeks to map language to representations that capture morphological, lexical, syntactic, semantic, or discourse characteristics that can be processed by machine learning methods.”</a:t>
            </a:r>
            <a:endParaRPr sz="3500"/>
          </a:p>
        </p:txBody>
      </p:sp>
      <p:sp>
        <p:nvSpPr>
          <p:cNvPr id="248" name="Google Shape;248;p16"/>
          <p:cNvSpPr txBox="1"/>
          <p:nvPr>
            <p:ph idx="1" type="subTitle"/>
          </p:nvPr>
        </p:nvSpPr>
        <p:spPr>
          <a:xfrm>
            <a:off x="2880150" y="3718075"/>
            <a:ext cx="33837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Kamath, J. Liu, and Whitake 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1681438" y="1319750"/>
            <a:ext cx="5795100" cy="1688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Pre Word Embedding era </a:t>
            </a:r>
            <a:endParaRPr sz="6600"/>
          </a:p>
        </p:txBody>
      </p:sp>
      <p:sp>
        <p:nvSpPr>
          <p:cNvPr id="254" name="Google Shape;254;p17"/>
          <p:cNvSpPr txBox="1"/>
          <p:nvPr/>
        </p:nvSpPr>
        <p:spPr>
          <a:xfrm>
            <a:off x="1674438" y="3264975"/>
            <a:ext cx="57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Frequency or Statistical based word Embedding approaches 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5" name="Google Shape;255;p17"/>
          <p:cNvSpPr/>
          <p:nvPr/>
        </p:nvSpPr>
        <p:spPr>
          <a:xfrm rot="-5601920">
            <a:off x="7665160" y="565268"/>
            <a:ext cx="804908" cy="961942"/>
          </a:xfrm>
          <a:prstGeom prst="lightningBol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 rot="9806270">
            <a:off x="498033" y="245751"/>
            <a:ext cx="1037735" cy="1173274"/>
          </a:xfrm>
          <a:prstGeom prst="lightningBol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 rot="5198012">
            <a:off x="565017" y="3041376"/>
            <a:ext cx="980280" cy="1092038"/>
          </a:xfrm>
          <a:prstGeom prst="lightningBol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 rot="-993759">
            <a:off x="7621528" y="3160787"/>
            <a:ext cx="804894" cy="961961"/>
          </a:xfrm>
          <a:prstGeom prst="lightningBolt">
            <a:avLst/>
          </a:prstGeom>
          <a:noFill/>
          <a:ln cap="flat" cmpd="sng" w="28575">
            <a:solidFill>
              <a:srgbClr val="47A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/>
        </p:nvSpPr>
        <p:spPr>
          <a:xfrm>
            <a:off x="350150" y="459900"/>
            <a:ext cx="2281500" cy="69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One-hot Encoding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820550" y="496750"/>
            <a:ext cx="4914300" cy="812700"/>
          </a:xfrm>
          <a:prstGeom prst="roundRect">
            <a:avLst>
              <a:gd fmla="val 16667" name="adj"/>
            </a:avLst>
          </a:prstGeom>
          <a:solidFill>
            <a:srgbClr val="FFF0FA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طريقة  تمثيل ثنائي للمعلومات لكل كلمة.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تعتمد على  إنشاء متجه يحتوي على الكلمات الفريدة للنص.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84975" y="1661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{5851B8B0-BB7B-4F6B-840A-6F16473FF3B6}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cat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quick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Dosis"/>
                          <a:ea typeface="Dosis"/>
                          <a:cs typeface="Dosis"/>
                          <a:sym typeface="Dosis"/>
                        </a:rPr>
                        <a:t>brown</a:t>
                      </a:r>
                      <a:endParaRPr sz="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fox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Dosis"/>
                          <a:ea typeface="Dosis"/>
                          <a:cs typeface="Dosis"/>
                          <a:sym typeface="Dosis"/>
                        </a:rPr>
                        <a:t>jumped</a:t>
                      </a:r>
                      <a:endParaRPr sz="5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over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dog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quick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brown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fox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jumped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over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brown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dog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18"/>
          <p:cNvCxnSpPr/>
          <p:nvPr/>
        </p:nvCxnSpPr>
        <p:spPr>
          <a:xfrm>
            <a:off x="350150" y="1967638"/>
            <a:ext cx="9000" cy="2436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diamond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1006225" y="4861488"/>
            <a:ext cx="4622400" cy="14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diamond"/>
          </a:ln>
        </p:spPr>
      </p:cxnSp>
      <p:cxnSp>
        <p:nvCxnSpPr>
          <p:cNvPr id="268" name="Google Shape;268;p18"/>
          <p:cNvCxnSpPr/>
          <p:nvPr/>
        </p:nvCxnSpPr>
        <p:spPr>
          <a:xfrm>
            <a:off x="4102525" y="2134650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8"/>
          <p:cNvCxnSpPr/>
          <p:nvPr/>
        </p:nvCxnSpPr>
        <p:spPr>
          <a:xfrm>
            <a:off x="4102525" y="2432600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8"/>
          <p:cNvCxnSpPr/>
          <p:nvPr/>
        </p:nvCxnSpPr>
        <p:spPr>
          <a:xfrm>
            <a:off x="4102525" y="2730550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/>
          <p:nvPr/>
        </p:nvCxnSpPr>
        <p:spPr>
          <a:xfrm>
            <a:off x="4102525" y="3028500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8"/>
          <p:cNvCxnSpPr/>
          <p:nvPr/>
        </p:nvCxnSpPr>
        <p:spPr>
          <a:xfrm>
            <a:off x="4102525" y="3327825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8"/>
          <p:cNvCxnSpPr/>
          <p:nvPr/>
        </p:nvCxnSpPr>
        <p:spPr>
          <a:xfrm>
            <a:off x="4102525" y="3647050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8"/>
          <p:cNvCxnSpPr/>
          <p:nvPr/>
        </p:nvCxnSpPr>
        <p:spPr>
          <a:xfrm>
            <a:off x="4102525" y="3966275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18"/>
          <p:cNvSpPr txBox="1"/>
          <p:nvPr/>
        </p:nvSpPr>
        <p:spPr>
          <a:xfrm>
            <a:off x="566475" y="1307800"/>
            <a:ext cx="31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"/>
                <a:ea typeface="Dosis"/>
                <a:cs typeface="Dosis"/>
                <a:sym typeface="Dosis"/>
              </a:rPr>
              <a:t>“ The quick brown fox jumped over the brown dog ”</a:t>
            </a:r>
            <a:endParaRPr sz="11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76" name="Google Shape;276;p18"/>
          <p:cNvCxnSpPr/>
          <p:nvPr/>
        </p:nvCxnSpPr>
        <p:spPr>
          <a:xfrm>
            <a:off x="4102525" y="4285488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8"/>
          <p:cNvCxnSpPr/>
          <p:nvPr/>
        </p:nvCxnSpPr>
        <p:spPr>
          <a:xfrm>
            <a:off x="4102525" y="4604713"/>
            <a:ext cx="58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graphicFrame>
        <p:nvGraphicFramePr>
          <p:cNvPr id="278" name="Google Shape;278;p18"/>
          <p:cNvGraphicFramePr/>
          <p:nvPr/>
        </p:nvGraphicFramePr>
        <p:xfrm>
          <a:off x="4862925" y="166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{5851B8B0-BB7B-4F6B-840A-6F16473FF3B6}</a:tableStyleId>
              </a:tblPr>
              <a:tblGrid>
                <a:gridCol w="382850"/>
                <a:gridCol w="382850"/>
              </a:tblGrid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door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man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18"/>
          <p:cNvSpPr txBox="1"/>
          <p:nvPr/>
        </p:nvSpPr>
        <p:spPr>
          <a:xfrm rot="-5400000">
            <a:off x="-1156925" y="3166275"/>
            <a:ext cx="27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time</a:t>
            </a:r>
            <a:endParaRPr sz="900">
              <a:solidFill>
                <a:schemeClr val="accent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937063" y="4861500"/>
            <a:ext cx="476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Dictionary</a:t>
            </a:r>
            <a:r>
              <a:rPr lang="en" sz="900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 size</a:t>
            </a:r>
            <a:endParaRPr sz="900">
              <a:solidFill>
                <a:schemeClr val="accent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81" name="Google Shape;281;p18"/>
          <p:cNvGrpSpPr/>
          <p:nvPr/>
        </p:nvGrpSpPr>
        <p:grpSpPr>
          <a:xfrm>
            <a:off x="6929075" y="1776500"/>
            <a:ext cx="1574977" cy="799577"/>
            <a:chOff x="6929075" y="1776500"/>
            <a:chExt cx="1574977" cy="799577"/>
          </a:xfrm>
        </p:grpSpPr>
        <p:sp>
          <p:nvSpPr>
            <p:cNvPr id="282" name="Google Shape;282;p18"/>
            <p:cNvSpPr/>
            <p:nvPr/>
          </p:nvSpPr>
          <p:spPr>
            <a:xfrm>
              <a:off x="7183050" y="2081275"/>
              <a:ext cx="1321002" cy="494802"/>
            </a:xfrm>
            <a:prstGeom prst="flowChartTerminator">
              <a:avLst/>
            </a:prstGeom>
            <a:solidFill>
              <a:srgbClr val="FFF0FA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Little information in vectors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83" name="Google Shape;28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29075" y="1776500"/>
              <a:ext cx="494825" cy="494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18"/>
          <p:cNvGrpSpPr/>
          <p:nvPr/>
        </p:nvGrpSpPr>
        <p:grpSpPr>
          <a:xfrm>
            <a:off x="5849925" y="2730550"/>
            <a:ext cx="1257691" cy="661480"/>
            <a:chOff x="5849925" y="2730550"/>
            <a:chExt cx="1257691" cy="661480"/>
          </a:xfrm>
        </p:grpSpPr>
        <p:sp>
          <p:nvSpPr>
            <p:cNvPr id="285" name="Google Shape;285;p18"/>
            <p:cNvSpPr/>
            <p:nvPr/>
          </p:nvSpPr>
          <p:spPr>
            <a:xfrm>
              <a:off x="6120550" y="2973800"/>
              <a:ext cx="987066" cy="418230"/>
            </a:xfrm>
            <a:prstGeom prst="flowChartTerminator">
              <a:avLst/>
            </a:prstGeom>
            <a:solidFill>
              <a:srgbClr val="FFF0FA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Large vector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86" name="Google Shape;28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49925" y="2730550"/>
              <a:ext cx="494825" cy="494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18"/>
          <p:cNvGrpSpPr/>
          <p:nvPr/>
        </p:nvGrpSpPr>
        <p:grpSpPr>
          <a:xfrm>
            <a:off x="7297250" y="3399638"/>
            <a:ext cx="1576153" cy="659918"/>
            <a:chOff x="7297250" y="3399638"/>
            <a:chExt cx="1576153" cy="659918"/>
          </a:xfrm>
        </p:grpSpPr>
        <p:sp>
          <p:nvSpPr>
            <p:cNvPr id="288" name="Google Shape;288;p18"/>
            <p:cNvSpPr/>
            <p:nvPr/>
          </p:nvSpPr>
          <p:spPr>
            <a:xfrm>
              <a:off x="7552401" y="3641325"/>
              <a:ext cx="1321002" cy="418230"/>
            </a:xfrm>
            <a:prstGeom prst="flowChartTerminator">
              <a:avLst/>
            </a:prstGeom>
            <a:solidFill>
              <a:srgbClr val="FFF0FA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Absence of context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89" name="Google Shape;28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97250" y="3399638"/>
              <a:ext cx="494825" cy="494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18"/>
          <p:cNvGrpSpPr/>
          <p:nvPr/>
        </p:nvGrpSpPr>
        <p:grpSpPr>
          <a:xfrm>
            <a:off x="5919300" y="3966263"/>
            <a:ext cx="1263741" cy="673263"/>
            <a:chOff x="5919300" y="3966263"/>
            <a:chExt cx="1263741" cy="673263"/>
          </a:xfrm>
        </p:grpSpPr>
        <p:sp>
          <p:nvSpPr>
            <p:cNvPr id="291" name="Google Shape;291;p18"/>
            <p:cNvSpPr/>
            <p:nvPr/>
          </p:nvSpPr>
          <p:spPr>
            <a:xfrm>
              <a:off x="6195975" y="4285501"/>
              <a:ext cx="987066" cy="354024"/>
            </a:xfrm>
            <a:prstGeom prst="flowChartTerminator">
              <a:avLst/>
            </a:prstGeom>
            <a:solidFill>
              <a:srgbClr val="FFF0FA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Memory size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292" name="Google Shape;29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19300" y="3966263"/>
              <a:ext cx="494825" cy="494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/>
        </p:nvSpPr>
        <p:spPr>
          <a:xfrm>
            <a:off x="350154" y="459900"/>
            <a:ext cx="2154900" cy="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Bag Of Words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20550" y="496750"/>
            <a:ext cx="4914300" cy="821700"/>
          </a:xfrm>
          <a:prstGeom prst="roundRect">
            <a:avLst>
              <a:gd fmla="val 16667" name="adj"/>
            </a:avLst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إنه تمثيل يحول النص إلى متجهات ذات طول ثابت عن طريق حساب عدد المرات التي تظهر فيها كل كلمة.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99" name="Google Shape;299;p19"/>
          <p:cNvGrpSpPr/>
          <p:nvPr/>
        </p:nvGrpSpPr>
        <p:grpSpPr>
          <a:xfrm>
            <a:off x="3462770" y="1826358"/>
            <a:ext cx="1711601" cy="2242152"/>
            <a:chOff x="2978325" y="1753025"/>
            <a:chExt cx="2481300" cy="2770825"/>
          </a:xfrm>
        </p:grpSpPr>
        <p:sp>
          <p:nvSpPr>
            <p:cNvPr id="300" name="Google Shape;300;p19"/>
            <p:cNvSpPr/>
            <p:nvPr/>
          </p:nvSpPr>
          <p:spPr>
            <a:xfrm>
              <a:off x="2978325" y="2151450"/>
              <a:ext cx="2481300" cy="2372400"/>
            </a:xfrm>
            <a:prstGeom prst="roundRect">
              <a:avLst>
                <a:gd fmla="val 16667" name="adj"/>
              </a:avLst>
            </a:prstGeom>
            <a:solidFill>
              <a:srgbClr val="FFF0FA"/>
            </a:solidFill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648450" y="1753025"/>
              <a:ext cx="1032300" cy="7788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FFF0FA"/>
            </a:solidFill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9"/>
          <p:cNvGrpSpPr/>
          <p:nvPr/>
        </p:nvGrpSpPr>
        <p:grpSpPr>
          <a:xfrm>
            <a:off x="177675" y="2441225"/>
            <a:ext cx="2037600" cy="1258800"/>
            <a:chOff x="177675" y="2441225"/>
            <a:chExt cx="2037600" cy="1258800"/>
          </a:xfrm>
        </p:grpSpPr>
        <p:sp>
          <p:nvSpPr>
            <p:cNvPr id="303" name="Google Shape;303;p19"/>
            <p:cNvSpPr/>
            <p:nvPr/>
          </p:nvSpPr>
          <p:spPr>
            <a:xfrm>
              <a:off x="288850" y="2441225"/>
              <a:ext cx="1774800" cy="1258800"/>
            </a:xfrm>
            <a:prstGeom prst="snip1Rect">
              <a:avLst>
                <a:gd fmla="val 16667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 txBox="1"/>
            <p:nvPr/>
          </p:nvSpPr>
          <p:spPr>
            <a:xfrm>
              <a:off x="177675" y="2622325"/>
              <a:ext cx="2037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Dosis"/>
                <a:buChar char="●"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the cat sat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Dosis"/>
                <a:buChar char="●"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the cat sat in the hat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Dosis"/>
                <a:buChar char="●"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the cat with the hat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2502900" y="2852425"/>
            <a:ext cx="344100" cy="371100"/>
          </a:xfrm>
          <a:prstGeom prst="ellipse">
            <a:avLst/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2111225" y="3018884"/>
            <a:ext cx="344100" cy="38200"/>
          </a:xfrm>
          <a:custGeom>
            <a:rect b="b" l="l" r="r" t="t"/>
            <a:pathLst>
              <a:path extrusionOk="0" h="1528" w="13764">
                <a:moveTo>
                  <a:pt x="0" y="1528"/>
                </a:moveTo>
                <a:cubicBezTo>
                  <a:pt x="3587" y="-1342"/>
                  <a:pt x="9170" y="803"/>
                  <a:pt x="13764" y="80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diamond"/>
          </a:ln>
        </p:spPr>
      </p:sp>
      <p:sp>
        <p:nvSpPr>
          <p:cNvPr id="307" name="Google Shape;307;p19"/>
          <p:cNvSpPr/>
          <p:nvPr/>
        </p:nvSpPr>
        <p:spPr>
          <a:xfrm>
            <a:off x="2914925" y="3006940"/>
            <a:ext cx="479925" cy="232675"/>
          </a:xfrm>
          <a:custGeom>
            <a:rect b="b" l="l" r="r" t="t"/>
            <a:pathLst>
              <a:path extrusionOk="0" h="9307" w="19197">
                <a:moveTo>
                  <a:pt x="0" y="553"/>
                </a:moveTo>
                <a:cubicBezTo>
                  <a:pt x="2294" y="553"/>
                  <a:pt x="4915" y="-628"/>
                  <a:pt x="6882" y="553"/>
                </a:cubicBezTo>
                <a:cubicBezTo>
                  <a:pt x="9812" y="2312"/>
                  <a:pt x="8932" y="8763"/>
                  <a:pt x="12315" y="9246"/>
                </a:cubicBezTo>
                <a:cubicBezTo>
                  <a:pt x="15700" y="9729"/>
                  <a:pt x="15778" y="1640"/>
                  <a:pt x="19197" y="1640"/>
                </a:cubicBezTo>
              </a:path>
            </a:pathLst>
          </a:custGeom>
          <a:noFill/>
          <a:ln cap="flat" cmpd="sng" w="28575">
            <a:solidFill>
              <a:srgbClr val="69E182"/>
            </a:solidFill>
            <a:prstDash val="dash"/>
            <a:round/>
            <a:headEnd len="med" w="med" type="none"/>
            <a:tailEnd len="med" w="med" type="diamond"/>
          </a:ln>
        </p:spPr>
      </p:sp>
      <p:grpSp>
        <p:nvGrpSpPr>
          <p:cNvPr id="308" name="Google Shape;308;p19"/>
          <p:cNvGrpSpPr/>
          <p:nvPr/>
        </p:nvGrpSpPr>
        <p:grpSpPr>
          <a:xfrm>
            <a:off x="3582013" y="2283625"/>
            <a:ext cx="1563413" cy="1601350"/>
            <a:chOff x="3582013" y="2283625"/>
            <a:chExt cx="1563413" cy="1601350"/>
          </a:xfrm>
        </p:grpSpPr>
        <p:sp>
          <p:nvSpPr>
            <p:cNvPr id="309" name="Google Shape;309;p19"/>
            <p:cNvSpPr txBox="1"/>
            <p:nvPr/>
          </p:nvSpPr>
          <p:spPr>
            <a:xfrm>
              <a:off x="3582013" y="2622325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cat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4070875" y="2283625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sat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4094500" y="2953938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hat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3748100" y="3453625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the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4431475" y="3546275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in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14" name="Google Shape;314;p19"/>
            <p:cNvSpPr txBox="1"/>
            <p:nvPr/>
          </p:nvSpPr>
          <p:spPr>
            <a:xfrm>
              <a:off x="4674425" y="2558925"/>
              <a:ext cx="47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with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315" name="Google Shape;315;p19"/>
          <p:cNvSpPr/>
          <p:nvPr/>
        </p:nvSpPr>
        <p:spPr>
          <a:xfrm>
            <a:off x="5740225" y="2377850"/>
            <a:ext cx="2798100" cy="338700"/>
          </a:xfrm>
          <a:prstGeom prst="chevron">
            <a:avLst>
              <a:gd fmla="val 50000" name="adj"/>
            </a:avLst>
          </a:prstGeom>
          <a:solidFill>
            <a:srgbClr val="FFF0FA"/>
          </a:solidFill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" sz="1000">
                <a:latin typeface="Dosis"/>
                <a:ea typeface="Dosis"/>
                <a:cs typeface="Dosis"/>
                <a:sym typeface="Dosis"/>
              </a:rPr>
              <a:t>1               1               1               0            0           0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5758400" y="2915725"/>
            <a:ext cx="2779800" cy="338700"/>
          </a:xfrm>
          <a:prstGeom prst="chevron">
            <a:avLst>
              <a:gd fmla="val 50000" name="adj"/>
            </a:avLst>
          </a:prstGeom>
          <a:solidFill>
            <a:srgbClr val="FFF0FA"/>
          </a:solidFill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"/>
                <a:ea typeface="Dosis"/>
                <a:cs typeface="Dosis"/>
                <a:sym typeface="Dosis"/>
              </a:rPr>
              <a:t>  2              1               1                1             1            0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5740225" y="3453625"/>
            <a:ext cx="2798100" cy="338700"/>
          </a:xfrm>
          <a:prstGeom prst="chevron">
            <a:avLst>
              <a:gd fmla="val 50000" name="adj"/>
            </a:avLst>
          </a:prstGeom>
          <a:solidFill>
            <a:srgbClr val="FFF0FA"/>
          </a:solidFill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"/>
                <a:ea typeface="Dosis"/>
                <a:cs typeface="Dosis"/>
                <a:sym typeface="Dosis"/>
              </a:rPr>
              <a:t>   2              1               0               0            1            1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18" name="Google Shape;318;p19"/>
          <p:cNvGrpSpPr/>
          <p:nvPr/>
        </p:nvGrpSpPr>
        <p:grpSpPr>
          <a:xfrm>
            <a:off x="5865525" y="2039138"/>
            <a:ext cx="2383175" cy="338713"/>
            <a:chOff x="5865525" y="2039138"/>
            <a:chExt cx="2383175" cy="338713"/>
          </a:xfrm>
        </p:grpSpPr>
        <p:sp>
          <p:nvSpPr>
            <p:cNvPr id="319" name="Google Shape;319;p19"/>
            <p:cNvSpPr txBox="1"/>
            <p:nvPr/>
          </p:nvSpPr>
          <p:spPr>
            <a:xfrm>
              <a:off x="6258738" y="2039138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cat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20" name="Google Shape;320;p19"/>
            <p:cNvSpPr txBox="1"/>
            <p:nvPr/>
          </p:nvSpPr>
          <p:spPr>
            <a:xfrm>
              <a:off x="6663563" y="2039138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sat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21" name="Google Shape;321;p19"/>
            <p:cNvSpPr txBox="1"/>
            <p:nvPr/>
          </p:nvSpPr>
          <p:spPr>
            <a:xfrm>
              <a:off x="7461625" y="2039150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hat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5865525" y="2039138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he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7079975" y="2039150"/>
              <a:ext cx="41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in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24" name="Google Shape;324;p19"/>
            <p:cNvSpPr txBox="1"/>
            <p:nvPr/>
          </p:nvSpPr>
          <p:spPr>
            <a:xfrm>
              <a:off x="7777700" y="2039150"/>
              <a:ext cx="47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with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cxnSp>
        <p:nvCxnSpPr>
          <p:cNvPr id="325" name="Google Shape;325;p19"/>
          <p:cNvCxnSpPr>
            <a:stCxn id="300" idx="3"/>
            <a:endCxn id="315" idx="1"/>
          </p:cNvCxnSpPr>
          <p:nvPr/>
        </p:nvCxnSpPr>
        <p:spPr>
          <a:xfrm flipH="1" rot="10800000">
            <a:off x="5174371" y="2547337"/>
            <a:ext cx="735300" cy="561300"/>
          </a:xfrm>
          <a:prstGeom prst="curvedConnector3">
            <a:avLst>
              <a:gd fmla="val 38478" name="adj1"/>
            </a:avLst>
          </a:prstGeom>
          <a:noFill/>
          <a:ln cap="flat" cmpd="sng" w="28575">
            <a:solidFill>
              <a:srgbClr val="47ADA0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326" name="Google Shape;326;p19"/>
          <p:cNvCxnSpPr>
            <a:stCxn id="300" idx="3"/>
            <a:endCxn id="316" idx="1"/>
          </p:cNvCxnSpPr>
          <p:nvPr/>
        </p:nvCxnSpPr>
        <p:spPr>
          <a:xfrm flipH="1" rot="10800000">
            <a:off x="5174371" y="3084937"/>
            <a:ext cx="753300" cy="23700"/>
          </a:xfrm>
          <a:prstGeom prst="curvedConnector3">
            <a:avLst>
              <a:gd fmla="val 38765" name="adj1"/>
            </a:avLst>
          </a:prstGeom>
          <a:noFill/>
          <a:ln cap="flat" cmpd="sng" w="28575">
            <a:solidFill>
              <a:srgbClr val="47ADA0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327" name="Google Shape;327;p19"/>
          <p:cNvCxnSpPr>
            <a:stCxn id="300" idx="3"/>
            <a:endCxn id="317" idx="1"/>
          </p:cNvCxnSpPr>
          <p:nvPr/>
        </p:nvCxnSpPr>
        <p:spPr>
          <a:xfrm>
            <a:off x="5174371" y="3108637"/>
            <a:ext cx="735300" cy="514200"/>
          </a:xfrm>
          <a:prstGeom prst="curvedConnector3">
            <a:avLst>
              <a:gd fmla="val 38478" name="adj1"/>
            </a:avLst>
          </a:prstGeom>
          <a:noFill/>
          <a:ln cap="flat" cmpd="sng" w="28575">
            <a:solidFill>
              <a:srgbClr val="47ADA0"/>
            </a:solidFill>
            <a:prstDash val="dash"/>
            <a:round/>
            <a:headEnd len="med" w="med" type="none"/>
            <a:tailEnd len="med" w="med" type="diamond"/>
          </a:ln>
        </p:spPr>
      </p:cxnSp>
      <p:sp>
        <p:nvSpPr>
          <p:cNvPr id="328" name="Google Shape;328;p19"/>
          <p:cNvSpPr txBox="1"/>
          <p:nvPr/>
        </p:nvSpPr>
        <p:spPr>
          <a:xfrm>
            <a:off x="2298300" y="2402400"/>
            <a:ext cx="753300" cy="338700"/>
          </a:xfrm>
          <a:prstGeom prst="rect">
            <a:avLst/>
          </a:prstGeom>
          <a:noFill/>
          <a:ln cap="flat" cmpd="sng" w="19050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"/>
                <a:ea typeface="Dosis"/>
                <a:cs typeface="Dosis"/>
                <a:sym typeface="Dosis"/>
              </a:rPr>
              <a:t>Tokenizing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/>
        </p:nvSpPr>
        <p:spPr>
          <a:xfrm>
            <a:off x="350154" y="459900"/>
            <a:ext cx="2154900" cy="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TF-IDF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3820550" y="496750"/>
            <a:ext cx="4914300" cy="1156500"/>
          </a:xfrm>
          <a:prstGeom prst="roundRect">
            <a:avLst>
              <a:gd fmla="val 16667" name="adj"/>
            </a:avLst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100"/>
              <a:buFont typeface="Dosis"/>
              <a:buChar char="●"/>
            </a:pPr>
            <a:r>
              <a:rPr lang="en" sz="1100">
                <a:latin typeface="Dosis"/>
                <a:ea typeface="Dosis"/>
                <a:cs typeface="Dosis"/>
                <a:sym typeface="Dosis"/>
              </a:rPr>
              <a:t>هي اختصار ل (Term Frequency - Inverse Document Frequency)</a:t>
            </a:r>
            <a:endParaRPr sz="1100"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E182"/>
              </a:buClr>
              <a:buSzPts val="1100"/>
              <a:buFont typeface="Dosis"/>
              <a:buChar char="●"/>
            </a:pPr>
            <a:r>
              <a:rPr lang="en" sz="1100">
                <a:latin typeface="Dosis"/>
                <a:ea typeface="Dosis"/>
                <a:cs typeface="Dosis"/>
                <a:sym typeface="Dosis"/>
              </a:rPr>
              <a:t>عبارة عن score  يتم حسابه حيث يقيّم الكلمات المستخدمة في الجملة ويقيس مدى استخدامها مقارنة بالكلمات المستخدمة في المستند بأكمله. بعبارة أخرى ، إنها score  لمدى اهمية كل كلمة في المستند بأكمله.</a:t>
            </a:r>
            <a:endParaRPr sz="1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564275" y="204277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تحسب بالشكل الآتي :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36" name="Google Shape;336;p20"/>
          <p:cNvGrpSpPr/>
          <p:nvPr/>
        </p:nvGrpSpPr>
        <p:grpSpPr>
          <a:xfrm>
            <a:off x="3304474" y="2042770"/>
            <a:ext cx="3407047" cy="1044565"/>
            <a:chOff x="4255125" y="2418316"/>
            <a:chExt cx="3246353" cy="824700"/>
          </a:xfrm>
        </p:grpSpPr>
        <p:sp>
          <p:nvSpPr>
            <p:cNvPr id="337" name="Google Shape;337;p20"/>
            <p:cNvSpPr/>
            <p:nvPr/>
          </p:nvSpPr>
          <p:spPr>
            <a:xfrm>
              <a:off x="4255125" y="2423125"/>
              <a:ext cx="262500" cy="815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69E18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 rot="10670261">
              <a:off x="7223884" y="2422979"/>
              <a:ext cx="262387" cy="815374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69E18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 txBox="1"/>
            <p:nvPr/>
          </p:nvSpPr>
          <p:spPr>
            <a:xfrm>
              <a:off x="4590165" y="2630581"/>
              <a:ext cx="5979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Dosis"/>
                  <a:ea typeface="Dosis"/>
                  <a:cs typeface="Dosis"/>
                  <a:sym typeface="Dosis"/>
                </a:rPr>
                <a:t>TF  </a:t>
              </a:r>
              <a:r>
                <a:rPr lang="en" sz="1900">
                  <a:solidFill>
                    <a:srgbClr val="69E182"/>
                  </a:solidFill>
                  <a:latin typeface="Dosis"/>
                  <a:ea typeface="Dosis"/>
                  <a:cs typeface="Dosis"/>
                  <a:sym typeface="Dosis"/>
                </a:rPr>
                <a:t>=</a:t>
              </a:r>
              <a:endParaRPr sz="1900">
                <a:solidFill>
                  <a:srgbClr val="69E182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340" name="Google Shape;340;p20"/>
            <p:cNvCxnSpPr/>
            <p:nvPr/>
          </p:nvCxnSpPr>
          <p:spPr>
            <a:xfrm flipH="1" rot="10800000">
              <a:off x="5188025" y="2826175"/>
              <a:ext cx="1729500" cy="9000"/>
            </a:xfrm>
            <a:prstGeom prst="straightConnector1">
              <a:avLst/>
            </a:prstGeom>
            <a:noFill/>
            <a:ln cap="flat" cmpd="sng" w="28575">
              <a:solidFill>
                <a:srgbClr val="69E18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20"/>
            <p:cNvSpPr txBox="1"/>
            <p:nvPr/>
          </p:nvSpPr>
          <p:spPr>
            <a:xfrm>
              <a:off x="5224039" y="2423116"/>
              <a:ext cx="179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Dosis"/>
                  <a:ea typeface="Dosis"/>
                  <a:cs typeface="Dosis"/>
                  <a:sym typeface="Dosis"/>
                </a:rPr>
                <a:t>عدد مرات تكرار الكلمة في مستند</a:t>
              </a:r>
              <a:endParaRPr sz="13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5224050" y="2884225"/>
              <a:ext cx="1693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Dosis"/>
                  <a:ea typeface="Dosis"/>
                  <a:cs typeface="Dosis"/>
                  <a:sym typeface="Dosis"/>
                </a:rPr>
                <a:t>عدد الكلمات في المستند</a:t>
              </a:r>
              <a:endParaRPr sz="13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3304371" y="3293226"/>
            <a:ext cx="3845363" cy="1239558"/>
            <a:chOff x="4789457" y="3321305"/>
            <a:chExt cx="3129874" cy="894923"/>
          </a:xfrm>
        </p:grpSpPr>
        <p:sp>
          <p:nvSpPr>
            <p:cNvPr id="344" name="Google Shape;344;p20"/>
            <p:cNvSpPr/>
            <p:nvPr/>
          </p:nvSpPr>
          <p:spPr>
            <a:xfrm>
              <a:off x="5866682" y="3399855"/>
              <a:ext cx="1753800" cy="745200"/>
            </a:xfrm>
            <a:prstGeom prst="bracketPair">
              <a:avLst/>
            </a:prstGeom>
            <a:noFill/>
            <a:ln cap="flat" cmpd="sng" w="28575">
              <a:solidFill>
                <a:srgbClr val="47AD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345" name="Google Shape;345;p20"/>
            <p:cNvCxnSpPr/>
            <p:nvPr/>
          </p:nvCxnSpPr>
          <p:spPr>
            <a:xfrm flipH="1" rot="10800000">
              <a:off x="6042641" y="3775296"/>
              <a:ext cx="1477200" cy="8100"/>
            </a:xfrm>
            <a:prstGeom prst="straightConnector1">
              <a:avLst/>
            </a:prstGeom>
            <a:noFill/>
            <a:ln cap="flat" cmpd="sng" w="28575">
              <a:solidFill>
                <a:srgbClr val="47ADA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20"/>
            <p:cNvSpPr txBox="1"/>
            <p:nvPr/>
          </p:nvSpPr>
          <p:spPr>
            <a:xfrm>
              <a:off x="5924289" y="3828272"/>
              <a:ext cx="16386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عدد المستندات التي تحتوي على الكلمة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789457" y="3399852"/>
              <a:ext cx="224228" cy="816376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 rot="10661127">
              <a:off x="7679765" y="3325560"/>
              <a:ext cx="224154" cy="886322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47AD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 txBox="1"/>
            <p:nvPr/>
          </p:nvSpPr>
          <p:spPr>
            <a:xfrm>
              <a:off x="5041432" y="3618256"/>
              <a:ext cx="5649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Dosis"/>
                  <a:ea typeface="Dosis"/>
                  <a:cs typeface="Dosis"/>
                  <a:sym typeface="Dosis"/>
                </a:rPr>
                <a:t>ID</a:t>
              </a:r>
              <a:r>
                <a:rPr lang="en" sz="1700">
                  <a:latin typeface="Dosis"/>
                  <a:ea typeface="Dosis"/>
                  <a:cs typeface="Dosis"/>
                  <a:sym typeface="Dosis"/>
                </a:rPr>
                <a:t>F </a:t>
              </a:r>
              <a:r>
                <a:rPr lang="en" sz="1700">
                  <a:solidFill>
                    <a:srgbClr val="47ADA0"/>
                  </a:solidFill>
                  <a:latin typeface="Dosis"/>
                  <a:ea typeface="Dosis"/>
                  <a:cs typeface="Dosis"/>
                  <a:sym typeface="Dosis"/>
                </a:rPr>
                <a:t>=</a:t>
              </a:r>
              <a:endParaRPr sz="1700">
                <a:solidFill>
                  <a:srgbClr val="47ADA0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50" name="Google Shape;350;p20"/>
            <p:cNvSpPr txBox="1"/>
            <p:nvPr/>
          </p:nvSpPr>
          <p:spPr>
            <a:xfrm>
              <a:off x="6042859" y="3406732"/>
              <a:ext cx="14772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osis"/>
                  <a:ea typeface="Dosis"/>
                  <a:cs typeface="Dosis"/>
                  <a:sym typeface="Dosis"/>
                </a:rPr>
                <a:t>عدد  المستندات</a:t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5499979" y="3618717"/>
              <a:ext cx="4215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Dosis"/>
                  <a:ea typeface="Dosis"/>
                  <a:cs typeface="Dosis"/>
                  <a:sym typeface="Dosis"/>
                </a:rPr>
                <a:t>Log</a:t>
              </a:r>
              <a:endParaRPr sz="15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352" name="Google Shape;352;p20"/>
          <p:cNvSpPr/>
          <p:nvPr/>
        </p:nvSpPr>
        <p:spPr>
          <a:xfrm>
            <a:off x="288825" y="2163675"/>
            <a:ext cx="2789075" cy="923650"/>
          </a:xfrm>
          <a:prstGeom prst="flowChartOnlineStorage">
            <a:avLst/>
          </a:prstGeom>
          <a:solidFill>
            <a:srgbClr val="FFF0FA"/>
          </a:solidFill>
          <a:ln cap="flat" cmpd="sng" w="28575">
            <a:solidFill>
              <a:srgbClr val="69E18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كم عدد المرات التي استخدمت فيها كلمة في هذا المستند بأكمله ، أعطني احتمالًا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288825" y="3572900"/>
            <a:ext cx="2789075" cy="923650"/>
          </a:xfrm>
          <a:prstGeom prst="flowChartOnlineStorage">
            <a:avLst/>
          </a:prstGeom>
          <a:solidFill>
            <a:srgbClr val="FFF0FA"/>
          </a:solidFill>
          <a:ln cap="flat" cmpd="sng" w="28575">
            <a:solidFill>
              <a:srgbClr val="47AD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ما مدى أهمية الكلمة في قائمة المستندات بأكملها ، وما إذا كانت موضوعًا مشتركًا في جميع المستندات.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/>
        </p:nvSpPr>
        <p:spPr>
          <a:xfrm>
            <a:off x="250529" y="287825"/>
            <a:ext cx="2154900" cy="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matic SC"/>
                <a:ea typeface="Amatic SC"/>
                <a:cs typeface="Amatic SC"/>
                <a:sym typeface="Amatic SC"/>
              </a:rPr>
              <a:t>TF-IDF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4449850" y="3274325"/>
            <a:ext cx="4572300" cy="1716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1"/>
          <p:cNvGrpSpPr/>
          <p:nvPr/>
        </p:nvGrpSpPr>
        <p:grpSpPr>
          <a:xfrm>
            <a:off x="250490" y="1095575"/>
            <a:ext cx="2154961" cy="1077600"/>
            <a:chOff x="2843046" y="530742"/>
            <a:chExt cx="2650954" cy="1077600"/>
          </a:xfrm>
        </p:grpSpPr>
        <p:sp>
          <p:nvSpPr>
            <p:cNvPr id="361" name="Google Shape;361;p21"/>
            <p:cNvSpPr/>
            <p:nvPr/>
          </p:nvSpPr>
          <p:spPr>
            <a:xfrm>
              <a:off x="2843046" y="530742"/>
              <a:ext cx="2650800" cy="1077600"/>
            </a:xfrm>
            <a:prstGeom prst="snip1Rect">
              <a:avLst>
                <a:gd fmla="val 16667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 txBox="1"/>
            <p:nvPr/>
          </p:nvSpPr>
          <p:spPr>
            <a:xfrm>
              <a:off x="2843200" y="685775"/>
              <a:ext cx="26508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Dosis"/>
                <a:buChar char="●"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It is going to rain today.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Dosis"/>
                <a:buChar char="●"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Today I am not going outside.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Dosis"/>
                <a:buChar char="●"/>
              </a:pPr>
              <a:r>
                <a:rPr lang="en" sz="1000">
                  <a:latin typeface="Dosis"/>
                  <a:ea typeface="Dosis"/>
                  <a:cs typeface="Dosis"/>
                  <a:sym typeface="Dosis"/>
                </a:rPr>
                <a:t>I am going to the premiere.</a:t>
              </a:r>
              <a:endParaRPr sz="100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aphicFrame>
        <p:nvGraphicFramePr>
          <p:cNvPr id="363" name="Google Shape;363;p21"/>
          <p:cNvGraphicFramePr/>
          <p:nvPr/>
        </p:nvGraphicFramePr>
        <p:xfrm>
          <a:off x="4529288" y="33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{5851B8B0-BB7B-4F6B-840A-6F16473FF3B6}</a:tableStyleId>
              </a:tblPr>
              <a:tblGrid>
                <a:gridCol w="400200"/>
                <a:gridCol w="400200"/>
                <a:gridCol w="400200"/>
                <a:gridCol w="400200"/>
                <a:gridCol w="400200"/>
                <a:gridCol w="400200"/>
                <a:gridCol w="400200"/>
                <a:gridCol w="400200"/>
                <a:gridCol w="400200"/>
                <a:gridCol w="400200"/>
                <a:gridCol w="400200"/>
              </a:tblGrid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going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to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today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am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it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is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rain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latin typeface="Dosis"/>
                          <a:ea typeface="Dosis"/>
                          <a:cs typeface="Dosis"/>
                          <a:sym typeface="Dosis"/>
                        </a:rPr>
                        <a:t>premiere</a:t>
                      </a:r>
                      <a:endParaRPr sz="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Doc1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0.17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01.7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0.17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Doc2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Doc3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0.07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0.17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0.17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21"/>
          <p:cNvSpPr/>
          <p:nvPr/>
        </p:nvSpPr>
        <p:spPr>
          <a:xfrm>
            <a:off x="32375" y="3901700"/>
            <a:ext cx="4365300" cy="87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5" name="Google Shape;365;p21"/>
          <p:cNvGraphicFramePr/>
          <p:nvPr/>
        </p:nvGraphicFramePr>
        <p:xfrm>
          <a:off x="111825" y="4047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{5851B8B0-BB7B-4F6B-840A-6F16473FF3B6}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5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word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going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to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today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am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it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is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rain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latin typeface="Dosis"/>
                          <a:ea typeface="Dosis"/>
                          <a:cs typeface="Dosis"/>
                          <a:sym typeface="Dosis"/>
                        </a:rPr>
                        <a:t>premiere</a:t>
                      </a:r>
                      <a:endParaRPr sz="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Dosis"/>
                          <a:ea typeface="Dosis"/>
                          <a:cs typeface="Dosis"/>
                          <a:sym typeface="Dosis"/>
                        </a:rPr>
                        <a:t>count1</a:t>
                      </a:r>
                      <a:endParaRPr sz="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21"/>
          <p:cNvSpPr/>
          <p:nvPr/>
        </p:nvSpPr>
        <p:spPr>
          <a:xfrm>
            <a:off x="4397677" y="179575"/>
            <a:ext cx="4746300" cy="932700"/>
          </a:xfrm>
          <a:prstGeom prst="roundRect">
            <a:avLst>
              <a:gd fmla="val 16667" name="adj"/>
            </a:avLst>
          </a:prstGeom>
          <a:solidFill>
            <a:srgbClr val="69E182"/>
          </a:solidFill>
          <a:ln cap="flat" cmpd="sng" w="9525">
            <a:solidFill>
              <a:srgbClr val="69E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2619125" y="1259550"/>
            <a:ext cx="4892100" cy="1825500"/>
          </a:xfrm>
          <a:prstGeom prst="roundRect">
            <a:avLst>
              <a:gd fmla="val 16667" name="adj"/>
            </a:avLst>
          </a:prstGeom>
          <a:solidFill>
            <a:srgbClr val="47ADA0"/>
          </a:solidFill>
          <a:ln cap="flat" cmpd="sng" w="9525">
            <a:solidFill>
              <a:srgbClr val="47A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8" name="Google Shape;368;p21"/>
          <p:cNvGraphicFramePr/>
          <p:nvPr/>
        </p:nvGraphicFramePr>
        <p:xfrm>
          <a:off x="4449850" y="2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{5851B8B0-BB7B-4F6B-840A-6F16473FF3B6}</a:tableStyleId>
              </a:tblPr>
              <a:tblGrid>
                <a:gridCol w="415650"/>
                <a:gridCol w="415650"/>
                <a:gridCol w="415650"/>
                <a:gridCol w="415650"/>
                <a:gridCol w="415650"/>
                <a:gridCol w="415650"/>
                <a:gridCol w="415650"/>
                <a:gridCol w="415650"/>
                <a:gridCol w="415650"/>
                <a:gridCol w="415650"/>
                <a:gridCol w="415650"/>
              </a:tblGrid>
              <a:tr h="36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word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going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to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today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am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it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is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rain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premiere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</a:tr>
              <a:tr h="3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count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0.41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0.41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0.41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0.41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.09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.09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.09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osis"/>
                          <a:ea typeface="Dosis"/>
                          <a:cs typeface="Dosis"/>
                          <a:sym typeface="Dosis"/>
                        </a:rPr>
                        <a:t>1.09</a:t>
                      </a:r>
                      <a:endParaRPr sz="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1.09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9E1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Google Shape;369;p21"/>
          <p:cNvGraphicFramePr/>
          <p:nvPr/>
        </p:nvGraphicFramePr>
        <p:xfrm>
          <a:off x="2698575" y="138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{5851B8B0-BB7B-4F6B-840A-6F16473FF3B6}</a:tableStyleId>
              </a:tblPr>
              <a:tblGrid>
                <a:gridCol w="424775"/>
                <a:gridCol w="424775"/>
                <a:gridCol w="424775"/>
                <a:gridCol w="424775"/>
                <a:gridCol w="424775"/>
                <a:gridCol w="424775"/>
                <a:gridCol w="424775"/>
                <a:gridCol w="424775"/>
                <a:gridCol w="424775"/>
                <a:gridCol w="424775"/>
                <a:gridCol w="424775"/>
              </a:tblGrid>
              <a:tr h="38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word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going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to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today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am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it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is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rain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the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Dosis"/>
                          <a:ea typeface="Dosis"/>
                          <a:cs typeface="Dosis"/>
                          <a:sym typeface="Dosis"/>
                        </a:rPr>
                        <a:t>premiere</a:t>
                      </a:r>
                      <a:endParaRPr sz="5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</a:tr>
              <a:tr h="38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Doc1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Doc2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Doc3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Dosis"/>
                          <a:ea typeface="Dosis"/>
                          <a:cs typeface="Dosis"/>
                          <a:sym typeface="Dosis"/>
                        </a:rPr>
                        <a:t>0.16</a:t>
                      </a:r>
                      <a:endParaRPr sz="9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7ADA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70" name="Google Shape;370;p21"/>
          <p:cNvGrpSpPr/>
          <p:nvPr/>
        </p:nvGrpSpPr>
        <p:grpSpPr>
          <a:xfrm>
            <a:off x="32363" y="2217375"/>
            <a:ext cx="1435242" cy="1584700"/>
            <a:chOff x="202863" y="2178625"/>
            <a:chExt cx="1435242" cy="1584700"/>
          </a:xfrm>
        </p:grpSpPr>
        <p:sp>
          <p:nvSpPr>
            <p:cNvPr id="371" name="Google Shape;371;p21"/>
            <p:cNvSpPr/>
            <p:nvPr/>
          </p:nvSpPr>
          <p:spPr>
            <a:xfrm>
              <a:off x="202863" y="2654338"/>
              <a:ext cx="733482" cy="579528"/>
            </a:xfrm>
            <a:prstGeom prst="irregularSeal1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334100" y="2759450"/>
              <a:ext cx="47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BOW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951180" y="2178625"/>
              <a:ext cx="686925" cy="1584700"/>
            </a:xfrm>
            <a:custGeom>
              <a:rect b="b" l="l" r="r" t="t"/>
              <a:pathLst>
                <a:path extrusionOk="0" h="63388" w="27477">
                  <a:moveTo>
                    <a:pt x="2484" y="0"/>
                  </a:moveTo>
                  <a:cubicBezTo>
                    <a:pt x="1178" y="1741"/>
                    <a:pt x="-662" y="4210"/>
                    <a:pt x="311" y="6157"/>
                  </a:cubicBezTo>
                  <a:cubicBezTo>
                    <a:pt x="4398" y="14331"/>
                    <a:pt x="18644" y="15993"/>
                    <a:pt x="20233" y="24993"/>
                  </a:cubicBezTo>
                  <a:cubicBezTo>
                    <a:pt x="21189" y="30408"/>
                    <a:pt x="18996" y="37016"/>
                    <a:pt x="14799" y="40568"/>
                  </a:cubicBezTo>
                  <a:cubicBezTo>
                    <a:pt x="12232" y="42741"/>
                    <a:pt x="6306" y="40956"/>
                    <a:pt x="5382" y="44190"/>
                  </a:cubicBezTo>
                  <a:cubicBezTo>
                    <a:pt x="3744" y="49925"/>
                    <a:pt x="9065" y="57764"/>
                    <a:pt x="14799" y="59404"/>
                  </a:cubicBezTo>
                  <a:cubicBezTo>
                    <a:pt x="17356" y="60135"/>
                    <a:pt x="20188" y="59121"/>
                    <a:pt x="22768" y="59766"/>
                  </a:cubicBezTo>
                  <a:cubicBezTo>
                    <a:pt x="24689" y="60246"/>
                    <a:pt x="25497" y="63388"/>
                    <a:pt x="27477" y="63388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diamond"/>
            </a:ln>
          </p:spPr>
        </p:sp>
      </p:grpSp>
      <p:grpSp>
        <p:nvGrpSpPr>
          <p:cNvPr id="374" name="Google Shape;374;p21"/>
          <p:cNvGrpSpPr/>
          <p:nvPr/>
        </p:nvGrpSpPr>
        <p:grpSpPr>
          <a:xfrm>
            <a:off x="2343700" y="3140563"/>
            <a:ext cx="1433050" cy="770188"/>
            <a:chOff x="2514200" y="3101813"/>
            <a:chExt cx="1433050" cy="770188"/>
          </a:xfrm>
        </p:grpSpPr>
        <p:sp>
          <p:nvSpPr>
            <p:cNvPr id="375" name="Google Shape;375;p21"/>
            <p:cNvSpPr/>
            <p:nvPr/>
          </p:nvSpPr>
          <p:spPr>
            <a:xfrm>
              <a:off x="2514200" y="3101813"/>
              <a:ext cx="733482" cy="579528"/>
            </a:xfrm>
            <a:prstGeom prst="irregularSeal1">
              <a:avLst/>
            </a:prstGeom>
            <a:solidFill>
              <a:srgbClr val="47ADA0"/>
            </a:solidFill>
            <a:ln cap="flat" cmpd="sng" w="9525">
              <a:solidFill>
                <a:srgbClr val="47AD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 txBox="1"/>
            <p:nvPr/>
          </p:nvSpPr>
          <p:spPr>
            <a:xfrm>
              <a:off x="2645450" y="3206938"/>
              <a:ext cx="47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TF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376750" y="3183775"/>
              <a:ext cx="570500" cy="688225"/>
            </a:xfrm>
            <a:custGeom>
              <a:rect b="b" l="l" r="r" t="t"/>
              <a:pathLst>
                <a:path extrusionOk="0" h="27529" w="22820">
                  <a:moveTo>
                    <a:pt x="0" y="27529"/>
                  </a:moveTo>
                  <a:cubicBezTo>
                    <a:pt x="1811" y="24359"/>
                    <a:pt x="2988" y="20284"/>
                    <a:pt x="6158" y="18473"/>
                  </a:cubicBezTo>
                  <a:cubicBezTo>
                    <a:pt x="10427" y="16034"/>
                    <a:pt x="16084" y="15791"/>
                    <a:pt x="19560" y="12315"/>
                  </a:cubicBezTo>
                  <a:cubicBezTo>
                    <a:pt x="22563" y="9312"/>
                    <a:pt x="19021" y="1897"/>
                    <a:pt x="22820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diamond"/>
            </a:ln>
          </p:spPr>
        </p:sp>
      </p:grpSp>
      <p:grpSp>
        <p:nvGrpSpPr>
          <p:cNvPr id="378" name="Google Shape;378;p21"/>
          <p:cNvGrpSpPr/>
          <p:nvPr/>
        </p:nvGrpSpPr>
        <p:grpSpPr>
          <a:xfrm>
            <a:off x="7724909" y="1112282"/>
            <a:ext cx="1297116" cy="2067025"/>
            <a:chOff x="7724909" y="1112282"/>
            <a:chExt cx="1297116" cy="2067025"/>
          </a:xfrm>
        </p:grpSpPr>
        <p:sp>
          <p:nvSpPr>
            <p:cNvPr id="379" name="Google Shape;379;p21"/>
            <p:cNvSpPr/>
            <p:nvPr/>
          </p:nvSpPr>
          <p:spPr>
            <a:xfrm>
              <a:off x="8337575" y="2155052"/>
              <a:ext cx="684450" cy="458136"/>
            </a:xfrm>
            <a:prstGeom prst="irregularSeal2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8390207" y="2252250"/>
              <a:ext cx="5793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Dosis"/>
                  <a:ea typeface="Dosis"/>
                  <a:cs typeface="Dosis"/>
                  <a:sym typeface="Dosis"/>
                </a:rPr>
                <a:t>TF*IDF</a:t>
              </a:r>
              <a:endParaRPr sz="11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7724909" y="1112282"/>
              <a:ext cx="764700" cy="2067025"/>
            </a:xfrm>
            <a:custGeom>
              <a:rect b="b" l="l" r="r" t="t"/>
              <a:pathLst>
                <a:path extrusionOk="0" h="82681" w="30588">
                  <a:moveTo>
                    <a:pt x="9217" y="95"/>
                  </a:moveTo>
                  <a:cubicBezTo>
                    <a:pt x="4642" y="-667"/>
                    <a:pt x="-1550" y="6812"/>
                    <a:pt x="524" y="10961"/>
                  </a:cubicBezTo>
                  <a:cubicBezTo>
                    <a:pt x="3154" y="16221"/>
                    <a:pt x="12178" y="13674"/>
                    <a:pt x="17186" y="16757"/>
                  </a:cubicBezTo>
                  <a:cubicBezTo>
                    <a:pt x="23730" y="20785"/>
                    <a:pt x="24851" y="33281"/>
                    <a:pt x="20446" y="39577"/>
                  </a:cubicBezTo>
                  <a:cubicBezTo>
                    <a:pt x="17228" y="44176"/>
                    <a:pt x="8999" y="48377"/>
                    <a:pt x="4508" y="45010"/>
                  </a:cubicBezTo>
                  <a:cubicBezTo>
                    <a:pt x="1776" y="42961"/>
                    <a:pt x="1010" y="37600"/>
                    <a:pt x="3059" y="34868"/>
                  </a:cubicBezTo>
                  <a:cubicBezTo>
                    <a:pt x="5324" y="31849"/>
                    <a:pt x="11971" y="33338"/>
                    <a:pt x="14288" y="36317"/>
                  </a:cubicBezTo>
                  <a:cubicBezTo>
                    <a:pt x="18228" y="41384"/>
                    <a:pt x="20628" y="48436"/>
                    <a:pt x="19721" y="54790"/>
                  </a:cubicBezTo>
                  <a:cubicBezTo>
                    <a:pt x="19071" y="59341"/>
                    <a:pt x="10723" y="56728"/>
                    <a:pt x="6319" y="58050"/>
                  </a:cubicBezTo>
                  <a:cubicBezTo>
                    <a:pt x="2590" y="59169"/>
                    <a:pt x="-1217" y="64709"/>
                    <a:pt x="524" y="68192"/>
                  </a:cubicBezTo>
                  <a:cubicBezTo>
                    <a:pt x="2521" y="72188"/>
                    <a:pt x="8891" y="73714"/>
                    <a:pt x="13201" y="72538"/>
                  </a:cubicBezTo>
                  <a:cubicBezTo>
                    <a:pt x="17368" y="71401"/>
                    <a:pt x="20531" y="66033"/>
                    <a:pt x="24792" y="66743"/>
                  </a:cubicBezTo>
                  <a:cubicBezTo>
                    <a:pt x="30368" y="67672"/>
                    <a:pt x="28797" y="77319"/>
                    <a:pt x="30588" y="82681"/>
                  </a:cubicBezTo>
                </a:path>
              </a:pathLst>
            </a:custGeom>
            <a:noFill/>
            <a:ln cap="flat" cmpd="sng" w="28575">
              <a:solidFill>
                <a:srgbClr val="69E182"/>
              </a:solidFill>
              <a:prstDash val="dash"/>
              <a:round/>
              <a:headEnd len="med" w="med" type="none"/>
              <a:tailEnd len="med" w="med" type="diamond"/>
            </a:ln>
          </p:spPr>
        </p:sp>
      </p:grpSp>
      <p:grpSp>
        <p:nvGrpSpPr>
          <p:cNvPr id="382" name="Google Shape;382;p21"/>
          <p:cNvGrpSpPr/>
          <p:nvPr/>
        </p:nvGrpSpPr>
        <p:grpSpPr>
          <a:xfrm>
            <a:off x="2408915" y="237080"/>
            <a:ext cx="1914250" cy="966950"/>
            <a:chOff x="2408915" y="237080"/>
            <a:chExt cx="1914250" cy="966950"/>
          </a:xfrm>
        </p:grpSpPr>
        <p:sp>
          <p:nvSpPr>
            <p:cNvPr id="383" name="Google Shape;383;p21"/>
            <p:cNvSpPr/>
            <p:nvPr/>
          </p:nvSpPr>
          <p:spPr>
            <a:xfrm>
              <a:off x="2408915" y="738500"/>
              <a:ext cx="579528" cy="431028"/>
            </a:xfrm>
            <a:prstGeom prst="irregularSeal2">
              <a:avLst/>
            </a:prstGeom>
            <a:solidFill>
              <a:srgbClr val="69E182"/>
            </a:solidFill>
            <a:ln cap="flat" cmpd="sng" w="9525">
              <a:solidFill>
                <a:srgbClr val="69E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2463175" y="769375"/>
              <a:ext cx="47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sis"/>
                  <a:ea typeface="Dosis"/>
                  <a:cs typeface="Dosis"/>
                  <a:sym typeface="Dosis"/>
                </a:rPr>
                <a:t>IDF</a:t>
              </a:r>
              <a:endParaRPr sz="120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997765" y="237080"/>
              <a:ext cx="1325400" cy="966950"/>
            </a:xfrm>
            <a:custGeom>
              <a:rect b="b" l="l" r="r" t="t"/>
              <a:pathLst>
                <a:path extrusionOk="0" h="38678" w="53016">
                  <a:moveTo>
                    <a:pt x="9550" y="38678"/>
                  </a:moveTo>
                  <a:cubicBezTo>
                    <a:pt x="2297" y="34324"/>
                    <a:pt x="2892" y="19689"/>
                    <a:pt x="8463" y="13323"/>
                  </a:cubicBezTo>
                  <a:cubicBezTo>
                    <a:pt x="11027" y="10393"/>
                    <a:pt x="17965" y="15277"/>
                    <a:pt x="18605" y="19118"/>
                  </a:cubicBezTo>
                  <a:cubicBezTo>
                    <a:pt x="19554" y="24817"/>
                    <a:pt x="4644" y="27277"/>
                    <a:pt x="1581" y="22378"/>
                  </a:cubicBezTo>
                  <a:cubicBezTo>
                    <a:pt x="-2368" y="16063"/>
                    <a:pt x="1715" y="4840"/>
                    <a:pt x="8101" y="1007"/>
                  </a:cubicBezTo>
                  <a:cubicBezTo>
                    <a:pt x="12524" y="-1648"/>
                    <a:pt x="19556" y="1472"/>
                    <a:pt x="22952" y="5354"/>
                  </a:cubicBezTo>
                  <a:cubicBezTo>
                    <a:pt x="25783" y="8590"/>
                    <a:pt x="26680" y="14790"/>
                    <a:pt x="30921" y="15496"/>
                  </a:cubicBezTo>
                  <a:cubicBezTo>
                    <a:pt x="35145" y="16199"/>
                    <a:pt x="37028" y="9367"/>
                    <a:pt x="40701" y="7165"/>
                  </a:cubicBezTo>
                  <a:cubicBezTo>
                    <a:pt x="44296" y="5010"/>
                    <a:pt x="49269" y="11578"/>
                    <a:pt x="53016" y="9700"/>
                  </a:cubicBezTo>
                </a:path>
              </a:pathLst>
            </a:custGeom>
            <a:noFill/>
            <a:ln cap="flat" cmpd="sng" w="28575">
              <a:solidFill>
                <a:srgbClr val="47ADA0"/>
              </a:solidFill>
              <a:prstDash val="dash"/>
              <a:round/>
              <a:headEnd len="med" w="med" type="none"/>
              <a:tailEnd len="med" w="med" type="diamond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1601450" y="1319750"/>
            <a:ext cx="6043200" cy="1688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Recent Word Embedding era</a:t>
            </a:r>
            <a:endParaRPr sz="6600"/>
          </a:p>
        </p:txBody>
      </p:sp>
      <p:sp>
        <p:nvSpPr>
          <p:cNvPr id="391" name="Google Shape;391;p22"/>
          <p:cNvSpPr txBox="1"/>
          <p:nvPr/>
        </p:nvSpPr>
        <p:spPr>
          <a:xfrm>
            <a:off x="1674438" y="3264975"/>
            <a:ext cx="57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Prediction based word Embedding approaches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2" name="Google Shape;392;p22"/>
          <p:cNvSpPr/>
          <p:nvPr/>
        </p:nvSpPr>
        <p:spPr>
          <a:xfrm rot="-5599660">
            <a:off x="7797619" y="461604"/>
            <a:ext cx="828894" cy="979994"/>
          </a:xfrm>
          <a:prstGeom prst="lightningBol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 rot="9796113">
            <a:off x="500287" y="127787"/>
            <a:ext cx="1058105" cy="1207208"/>
          </a:xfrm>
          <a:prstGeom prst="lightningBolt">
            <a:avLst/>
          </a:prstGeom>
          <a:noFill/>
          <a:ln cap="flat" cmpd="sng" w="28575">
            <a:solidFill>
              <a:srgbClr val="F6D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 rot="5200183">
            <a:off x="563564" y="3012357"/>
            <a:ext cx="1009507" cy="1112529"/>
          </a:xfrm>
          <a:prstGeom prst="lightningBolt">
            <a:avLst/>
          </a:prstGeom>
          <a:noFill/>
          <a:ln cap="flat" cmpd="sng" w="28575">
            <a:solidFill>
              <a:srgbClr val="69E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 rot="-1004078">
            <a:off x="7757246" y="3129688"/>
            <a:ext cx="820673" cy="989773"/>
          </a:xfrm>
          <a:prstGeom prst="lightningBol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anguage Arts Subject for Middle School - 8th Grade: Journal of Travels &amp; Adventures Infographics by Slidesgo">
  <a:themeElements>
    <a:clrScheme name="Simple Light">
      <a:dk1>
        <a:srgbClr val="000000"/>
      </a:dk1>
      <a:lt1>
        <a:srgbClr val="FFF0FA"/>
      </a:lt1>
      <a:dk2>
        <a:srgbClr val="F6D13F"/>
      </a:dk2>
      <a:lt2>
        <a:srgbClr val="DFB200"/>
      </a:lt2>
      <a:accent1>
        <a:srgbClr val="E5554A"/>
      </a:accent1>
      <a:accent2>
        <a:srgbClr val="F0852E"/>
      </a:accent2>
      <a:accent3>
        <a:srgbClr val="E57C91"/>
      </a:accent3>
      <a:accent4>
        <a:srgbClr val="B3739C"/>
      </a:accent4>
      <a:accent5>
        <a:srgbClr val="A05D81"/>
      </a:accent5>
      <a:accent6>
        <a:srgbClr val="0328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