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34FA8-5E75-4E23-9239-1FB87F02DD65}" v="62" dt="2022-10-08T15:37:0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sai Baqaeen" userId="7092af062e6d5573" providerId="LiveId" clId="{87E34FA8-5E75-4E23-9239-1FB87F02DD65}"/>
    <pc:docChg chg="undo custSel addSld delSld modSld sldOrd">
      <pc:chgData name="Qusai Baqaeen" userId="7092af062e6d5573" providerId="LiveId" clId="{87E34FA8-5E75-4E23-9239-1FB87F02DD65}" dt="2022-10-08T15:52:32.121" v="1816" actId="27636"/>
      <pc:docMkLst>
        <pc:docMk/>
      </pc:docMkLst>
      <pc:sldChg chg="modSp mod">
        <pc:chgData name="Qusai Baqaeen" userId="7092af062e6d5573" providerId="LiveId" clId="{87E34FA8-5E75-4E23-9239-1FB87F02DD65}" dt="2022-10-08T14:45:47.308" v="1803" actId="20577"/>
        <pc:sldMkLst>
          <pc:docMk/>
          <pc:sldMk cId="4012106332" sldId="257"/>
        </pc:sldMkLst>
        <pc:spChg chg="mod">
          <ac:chgData name="Qusai Baqaeen" userId="7092af062e6d5573" providerId="LiveId" clId="{87E34FA8-5E75-4E23-9239-1FB87F02DD65}" dt="2022-10-08T14:45:47.308" v="1803" actId="20577"/>
          <ac:spMkLst>
            <pc:docMk/>
            <pc:sldMk cId="4012106332" sldId="257"/>
            <ac:spMk id="3" creationId="{7CBD6971-D9DE-3A90-9B3D-03B043F9C4EC}"/>
          </ac:spMkLst>
        </pc:spChg>
      </pc:sldChg>
      <pc:sldChg chg="modSp mod">
        <pc:chgData name="Qusai Baqaeen" userId="7092af062e6d5573" providerId="LiveId" clId="{87E34FA8-5E75-4E23-9239-1FB87F02DD65}" dt="2022-10-08T14:39:53.153" v="1802" actId="20577"/>
        <pc:sldMkLst>
          <pc:docMk/>
          <pc:sldMk cId="1406452066" sldId="258"/>
        </pc:sldMkLst>
        <pc:spChg chg="mod">
          <ac:chgData name="Qusai Baqaeen" userId="7092af062e6d5573" providerId="LiveId" clId="{87E34FA8-5E75-4E23-9239-1FB87F02DD65}" dt="2022-10-08T14:39:53.153" v="1802" actId="20577"/>
          <ac:spMkLst>
            <pc:docMk/>
            <pc:sldMk cId="1406452066" sldId="258"/>
            <ac:spMk id="3" creationId="{225C3B3C-0330-B07F-08A0-96E58A745599}"/>
          </ac:spMkLst>
        </pc:spChg>
      </pc:sldChg>
      <pc:sldChg chg="modSp mod">
        <pc:chgData name="Qusai Baqaeen" userId="7092af062e6d5573" providerId="LiveId" clId="{87E34FA8-5E75-4E23-9239-1FB87F02DD65}" dt="2022-10-08T14:54:23.054" v="1804" actId="207"/>
        <pc:sldMkLst>
          <pc:docMk/>
          <pc:sldMk cId="1433901938" sldId="263"/>
        </pc:sldMkLst>
        <pc:spChg chg="mod">
          <ac:chgData name="Qusai Baqaeen" userId="7092af062e6d5573" providerId="LiveId" clId="{87E34FA8-5E75-4E23-9239-1FB87F02DD65}" dt="2022-10-08T14:54:23.054" v="1804" actId="207"/>
          <ac:spMkLst>
            <pc:docMk/>
            <pc:sldMk cId="1433901938" sldId="263"/>
            <ac:spMk id="7" creationId="{C96EF9E9-7D39-2515-3CAF-67E22E4FBEB4}"/>
          </ac:spMkLst>
        </pc:spChg>
      </pc:sldChg>
      <pc:sldChg chg="modSp new mod">
        <pc:chgData name="Qusai Baqaeen" userId="7092af062e6d5573" providerId="LiveId" clId="{87E34FA8-5E75-4E23-9239-1FB87F02DD65}" dt="2022-10-08T07:00:02.145" v="57" actId="113"/>
        <pc:sldMkLst>
          <pc:docMk/>
          <pc:sldMk cId="1191585028" sldId="264"/>
        </pc:sldMkLst>
        <pc:spChg chg="mod">
          <ac:chgData name="Qusai Baqaeen" userId="7092af062e6d5573" providerId="LiveId" clId="{87E34FA8-5E75-4E23-9239-1FB87F02DD65}" dt="2022-10-07T11:05:03.126" v="30" actId="403"/>
          <ac:spMkLst>
            <pc:docMk/>
            <pc:sldMk cId="1191585028" sldId="264"/>
            <ac:spMk id="2" creationId="{63A1D86E-46D5-1F7E-7033-265EEF9FDEC6}"/>
          </ac:spMkLst>
        </pc:spChg>
        <pc:spChg chg="mod">
          <ac:chgData name="Qusai Baqaeen" userId="7092af062e6d5573" providerId="LiveId" clId="{87E34FA8-5E75-4E23-9239-1FB87F02DD65}" dt="2022-10-08T07:00:02.145" v="57" actId="113"/>
          <ac:spMkLst>
            <pc:docMk/>
            <pc:sldMk cId="1191585028" sldId="264"/>
            <ac:spMk id="3" creationId="{64276F23-255B-574D-E67C-4B5FA51D012E}"/>
          </ac:spMkLst>
        </pc:spChg>
      </pc:sldChg>
      <pc:sldChg chg="addSp delSp modSp new mod setBg">
        <pc:chgData name="Qusai Baqaeen" userId="7092af062e6d5573" providerId="LiveId" clId="{87E34FA8-5E75-4E23-9239-1FB87F02DD65}" dt="2022-10-08T07:04:26.999" v="132" actId="962"/>
        <pc:sldMkLst>
          <pc:docMk/>
          <pc:sldMk cId="3866016862" sldId="265"/>
        </pc:sldMkLst>
        <pc:spChg chg="mod">
          <ac:chgData name="Qusai Baqaeen" userId="7092af062e6d5573" providerId="LiveId" clId="{87E34FA8-5E75-4E23-9239-1FB87F02DD65}" dt="2022-10-08T07:02:05.207" v="130" actId="14100"/>
          <ac:spMkLst>
            <pc:docMk/>
            <pc:sldMk cId="3866016862" sldId="265"/>
            <ac:spMk id="2" creationId="{A7039D04-61E6-2417-A137-E5405002E976}"/>
          </ac:spMkLst>
        </pc:spChg>
        <pc:spChg chg="del">
          <ac:chgData name="Qusai Baqaeen" userId="7092af062e6d5573" providerId="LiveId" clId="{87E34FA8-5E75-4E23-9239-1FB87F02DD65}" dt="2022-10-08T07:00:38.573" v="59"/>
          <ac:spMkLst>
            <pc:docMk/>
            <pc:sldMk cId="3866016862" sldId="265"/>
            <ac:spMk id="3" creationId="{7FCC841C-FB2E-434A-EF77-4A276509EA32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9" creationId="{DD651B61-325E-4E73-8445-38B0DE8AAAB6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11" creationId="{B42E5253-D3AC-4AC2-B766-8B34F13C2F5E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13" creationId="{10AE8D57-436A-4073-9A75-15BB5949F8B4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15" creationId="{E2852671-8EB6-4EAF-8AF8-65CF3FD66456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17" creationId="{26B4480E-B7FF-4481-890E-043A69AE6FE2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19" creationId="{8C2840C6-6494-4E12-A428-2012DA7DDF8A}"/>
          </ac:spMkLst>
        </pc:spChg>
        <pc:spChg chg="add">
          <ac:chgData name="Qusai Baqaeen" userId="7092af062e6d5573" providerId="LiveId" clId="{87E34FA8-5E75-4E23-9239-1FB87F02DD65}" dt="2022-10-08T07:01:23.858" v="108" actId="26606"/>
          <ac:spMkLst>
            <pc:docMk/>
            <pc:sldMk cId="3866016862" sldId="265"/>
            <ac:spMk id="21" creationId="{8CF5084D-B617-4011-8406-A93B64723187}"/>
          </ac:spMkLst>
        </pc:spChg>
        <pc:picChg chg="add mod">
          <ac:chgData name="Qusai Baqaeen" userId="7092af062e6d5573" providerId="LiveId" clId="{87E34FA8-5E75-4E23-9239-1FB87F02DD65}" dt="2022-10-08T07:04:26.999" v="132" actId="962"/>
          <ac:picMkLst>
            <pc:docMk/>
            <pc:sldMk cId="3866016862" sldId="265"/>
            <ac:picMk id="4" creationId="{677A556C-2CC6-9FDB-3F1F-59CF334502E9}"/>
          </ac:picMkLst>
        </pc:picChg>
      </pc:sldChg>
      <pc:sldChg chg="modSp new del mod">
        <pc:chgData name="Qusai Baqaeen" userId="7092af062e6d5573" providerId="LiveId" clId="{87E34FA8-5E75-4E23-9239-1FB87F02DD65}" dt="2022-10-08T07:30:00.972" v="156" actId="47"/>
        <pc:sldMkLst>
          <pc:docMk/>
          <pc:sldMk cId="1806417650" sldId="266"/>
        </pc:sldMkLst>
        <pc:spChg chg="mod">
          <ac:chgData name="Qusai Baqaeen" userId="7092af062e6d5573" providerId="LiveId" clId="{87E34FA8-5E75-4E23-9239-1FB87F02DD65}" dt="2022-10-08T07:29:56.774" v="155" actId="20577"/>
          <ac:spMkLst>
            <pc:docMk/>
            <pc:sldMk cId="1806417650" sldId="266"/>
            <ac:spMk id="2" creationId="{4493F36A-B722-5B9F-A403-765751A8CD64}"/>
          </ac:spMkLst>
        </pc:spChg>
      </pc:sldChg>
      <pc:sldChg chg="addSp delSp modSp new mod setBg setClrOvrMap">
        <pc:chgData name="Qusai Baqaeen" userId="7092af062e6d5573" providerId="LiveId" clId="{87E34FA8-5E75-4E23-9239-1FB87F02DD65}" dt="2022-10-08T07:39:47.244" v="322" actId="26606"/>
        <pc:sldMkLst>
          <pc:docMk/>
          <pc:sldMk cId="2167097308" sldId="266"/>
        </pc:sldMkLst>
        <pc:spChg chg="mod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2" creationId="{3AAE9447-32E9-FB80-A253-6E035FD98721}"/>
          </ac:spMkLst>
        </pc:spChg>
        <pc:spChg chg="mod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3" creationId="{626117B7-CCA6-682D-CB9F-8426E23F00E0}"/>
          </ac:spMkLst>
        </pc:spChg>
        <pc:spChg chg="add del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9" creationId="{88C97474-5879-4DB5-B4F3-F0357104BC8E}"/>
          </ac:spMkLst>
        </pc:spChg>
        <pc:spChg chg="add del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11" creationId="{7D2AF00E-D433-4047-863F-BCB69CEC3C35}"/>
          </ac:spMkLst>
        </pc:spChg>
        <pc:spChg chg="add del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13" creationId="{0997DBEA-6DFC-457A-9850-E535053549D6}"/>
          </ac:spMkLst>
        </pc:spChg>
        <pc:spChg chg="add del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15" creationId="{79446CF5-953A-4916-BFF4-F5558E5C2359}"/>
          </ac:spMkLst>
        </pc:spChg>
        <pc:spChg chg="add del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17" creationId="{477B945C-B433-4DFF-9A67-A5C9257E471C}"/>
          </ac:spMkLst>
        </pc:spChg>
        <pc:spChg chg="add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22" creationId="{ADB08581-279A-478B-83DD-945E4CB34E45}"/>
          </ac:spMkLst>
        </pc:spChg>
        <pc:spChg chg="add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24" creationId="{21E40D98-2DD7-4DBC-9170-584D5BA2D395}"/>
          </ac:spMkLst>
        </pc:spChg>
        <pc:spChg chg="add">
          <ac:chgData name="Qusai Baqaeen" userId="7092af062e6d5573" providerId="LiveId" clId="{87E34FA8-5E75-4E23-9239-1FB87F02DD65}" dt="2022-10-08T07:39:47.244" v="322" actId="26606"/>
          <ac:spMkLst>
            <pc:docMk/>
            <pc:sldMk cId="2167097308" sldId="266"/>
            <ac:spMk id="26" creationId="{56F5A787-B406-4A79-B561-57041C4B02A0}"/>
          </ac:spMkLst>
        </pc:spChg>
        <pc:picChg chg="add mod ord">
          <ac:chgData name="Qusai Baqaeen" userId="7092af062e6d5573" providerId="LiveId" clId="{87E34FA8-5E75-4E23-9239-1FB87F02DD65}" dt="2022-10-08T07:39:47.244" v="322" actId="26606"/>
          <ac:picMkLst>
            <pc:docMk/>
            <pc:sldMk cId="2167097308" sldId="266"/>
            <ac:picMk id="4" creationId="{61466A8A-8C31-3BB5-4FC6-64811A956793}"/>
          </ac:picMkLst>
        </pc:picChg>
        <pc:picChg chg="add mod">
          <ac:chgData name="Qusai Baqaeen" userId="7092af062e6d5573" providerId="LiveId" clId="{87E34FA8-5E75-4E23-9239-1FB87F02DD65}" dt="2022-10-08T07:39:47.244" v="322" actId="26606"/>
          <ac:picMkLst>
            <pc:docMk/>
            <pc:sldMk cId="2167097308" sldId="266"/>
            <ac:picMk id="5" creationId="{3F72DC16-F2DC-A7B0-4FFA-55F9E0577089}"/>
          </ac:picMkLst>
        </pc:picChg>
      </pc:sldChg>
      <pc:sldChg chg="addSp modSp new mod setBg setClrOvrMap">
        <pc:chgData name="Qusai Baqaeen" userId="7092af062e6d5573" providerId="LiveId" clId="{87E34FA8-5E75-4E23-9239-1FB87F02DD65}" dt="2022-10-08T07:38:39.223" v="320" actId="14100"/>
        <pc:sldMkLst>
          <pc:docMk/>
          <pc:sldMk cId="1400054963" sldId="267"/>
        </pc:sldMkLst>
        <pc:spChg chg="mo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2" creationId="{ED108B6A-82D8-2404-0EB7-FB8B22877803}"/>
          </ac:spMkLst>
        </pc:spChg>
        <pc:spChg chg="mod">
          <ac:chgData name="Qusai Baqaeen" userId="7092af062e6d5573" providerId="LiveId" clId="{87E34FA8-5E75-4E23-9239-1FB87F02DD65}" dt="2022-10-08T07:38:22.902" v="315" actId="113"/>
          <ac:spMkLst>
            <pc:docMk/>
            <pc:sldMk cId="1400054963" sldId="267"/>
            <ac:spMk id="3" creationId="{16F7C4CD-5BAD-5F4E-BD2C-5F1274E6C77A}"/>
          </ac:spMkLst>
        </pc:spChg>
        <pc:spChg chg="ad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9" creationId="{88C97474-5879-4DB5-B4F3-F0357104BC8E}"/>
          </ac:spMkLst>
        </pc:spChg>
        <pc:spChg chg="ad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11" creationId="{7D2AF00E-D433-4047-863F-BCB69CEC3C35}"/>
          </ac:spMkLst>
        </pc:spChg>
        <pc:spChg chg="ad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13" creationId="{0997DBEA-6DFC-457A-9850-E535053549D6}"/>
          </ac:spMkLst>
        </pc:spChg>
        <pc:spChg chg="ad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15" creationId="{79446CF5-953A-4916-BFF4-F5558E5C2359}"/>
          </ac:spMkLst>
        </pc:spChg>
        <pc:spChg chg="add">
          <ac:chgData name="Qusai Baqaeen" userId="7092af062e6d5573" providerId="LiveId" clId="{87E34FA8-5E75-4E23-9239-1FB87F02DD65}" dt="2022-10-08T07:37:08.452" v="304" actId="26606"/>
          <ac:spMkLst>
            <pc:docMk/>
            <pc:sldMk cId="1400054963" sldId="267"/>
            <ac:spMk id="17" creationId="{477B945C-B433-4DFF-9A67-A5C9257E471C}"/>
          </ac:spMkLst>
        </pc:spChg>
        <pc:picChg chg="add mod">
          <ac:chgData name="Qusai Baqaeen" userId="7092af062e6d5573" providerId="LiveId" clId="{87E34FA8-5E75-4E23-9239-1FB87F02DD65}" dt="2022-10-08T07:38:39.223" v="320" actId="14100"/>
          <ac:picMkLst>
            <pc:docMk/>
            <pc:sldMk cId="1400054963" sldId="267"/>
            <ac:picMk id="4" creationId="{B4AA4C88-2BCE-4407-3C9B-96291F6ED122}"/>
          </ac:picMkLst>
        </pc:picChg>
      </pc:sldChg>
      <pc:sldChg chg="modSp new mod">
        <pc:chgData name="Qusai Baqaeen" userId="7092af062e6d5573" providerId="LiveId" clId="{87E34FA8-5E75-4E23-9239-1FB87F02DD65}" dt="2022-10-08T15:01:34.125" v="1805" actId="20577"/>
        <pc:sldMkLst>
          <pc:docMk/>
          <pc:sldMk cId="368411446" sldId="268"/>
        </pc:sldMkLst>
        <pc:spChg chg="mod">
          <ac:chgData name="Qusai Baqaeen" userId="7092af062e6d5573" providerId="LiveId" clId="{87E34FA8-5E75-4E23-9239-1FB87F02DD65}" dt="2022-10-08T07:59:58.764" v="357" actId="403"/>
          <ac:spMkLst>
            <pc:docMk/>
            <pc:sldMk cId="368411446" sldId="268"/>
            <ac:spMk id="2" creationId="{AB1C6FCC-97A0-C56F-58D1-3820B3E36DC7}"/>
          </ac:spMkLst>
        </pc:spChg>
        <pc:spChg chg="mod">
          <ac:chgData name="Qusai Baqaeen" userId="7092af062e6d5573" providerId="LiveId" clId="{87E34FA8-5E75-4E23-9239-1FB87F02DD65}" dt="2022-10-08T15:01:34.125" v="1805" actId="20577"/>
          <ac:spMkLst>
            <pc:docMk/>
            <pc:sldMk cId="368411446" sldId="268"/>
            <ac:spMk id="3" creationId="{8E35D751-209B-1C1F-46D3-C9ED9639554E}"/>
          </ac:spMkLst>
        </pc:spChg>
      </pc:sldChg>
      <pc:sldChg chg="modSp new del mod">
        <pc:chgData name="Qusai Baqaeen" userId="7092af062e6d5573" providerId="LiveId" clId="{87E34FA8-5E75-4E23-9239-1FB87F02DD65}" dt="2022-10-08T07:59:47.720" v="350" actId="47"/>
        <pc:sldMkLst>
          <pc:docMk/>
          <pc:sldMk cId="2475817442" sldId="268"/>
        </pc:sldMkLst>
        <pc:spChg chg="mod">
          <ac:chgData name="Qusai Baqaeen" userId="7092af062e6d5573" providerId="LiveId" clId="{87E34FA8-5E75-4E23-9239-1FB87F02DD65}" dt="2022-10-08T07:59:44.896" v="349" actId="21"/>
          <ac:spMkLst>
            <pc:docMk/>
            <pc:sldMk cId="2475817442" sldId="268"/>
            <ac:spMk id="2" creationId="{9C257821-6713-E58A-3486-4F34545F6EA7}"/>
          </ac:spMkLst>
        </pc:spChg>
      </pc:sldChg>
      <pc:sldChg chg="addSp modSp new mod setBg setClrOvrMap">
        <pc:chgData name="Qusai Baqaeen" userId="7092af062e6d5573" providerId="LiveId" clId="{87E34FA8-5E75-4E23-9239-1FB87F02DD65}" dt="2022-10-08T11:50:10.950" v="1077" actId="14100"/>
        <pc:sldMkLst>
          <pc:docMk/>
          <pc:sldMk cId="2403538272" sldId="269"/>
        </pc:sldMkLst>
        <pc:spChg chg="mo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2" creationId="{A74366EB-6930-A915-CD8B-910891E0C1FE}"/>
          </ac:spMkLst>
        </pc:spChg>
        <pc:spChg chg="mo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3" creationId="{831542CF-B606-5C7A-E0A5-48A3AC1CDB39}"/>
          </ac:spMkLst>
        </pc:spChg>
        <pc:spChg chg="ad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10" creationId="{88C97474-5879-4DB5-B4F3-F0357104BC8E}"/>
          </ac:spMkLst>
        </pc:spChg>
        <pc:spChg chg="ad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12" creationId="{7D2AF00E-D433-4047-863F-BCB69CEC3C35}"/>
          </ac:spMkLst>
        </pc:spChg>
        <pc:spChg chg="ad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14" creationId="{0997DBEA-6DFC-457A-9850-E535053549D6}"/>
          </ac:spMkLst>
        </pc:spChg>
        <pc:spChg chg="ad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16" creationId="{79446CF5-953A-4916-BFF4-F5558E5C2359}"/>
          </ac:spMkLst>
        </pc:spChg>
        <pc:spChg chg="add">
          <ac:chgData name="Qusai Baqaeen" userId="7092af062e6d5573" providerId="LiveId" clId="{87E34FA8-5E75-4E23-9239-1FB87F02DD65}" dt="2022-10-08T11:50:02.210" v="1073" actId="26606"/>
          <ac:spMkLst>
            <pc:docMk/>
            <pc:sldMk cId="2403538272" sldId="269"/>
            <ac:spMk id="18" creationId="{477B945C-B433-4DFF-9A67-A5C9257E471C}"/>
          </ac:spMkLst>
        </pc:spChg>
        <pc:picChg chg="add mod">
          <ac:chgData name="Qusai Baqaeen" userId="7092af062e6d5573" providerId="LiveId" clId="{87E34FA8-5E75-4E23-9239-1FB87F02DD65}" dt="2022-10-08T11:50:10.950" v="1077" actId="14100"/>
          <ac:picMkLst>
            <pc:docMk/>
            <pc:sldMk cId="2403538272" sldId="269"/>
            <ac:picMk id="5" creationId="{9DF4AFFD-29C3-7A98-62D8-4CD0D42218C8}"/>
          </ac:picMkLst>
        </pc:picChg>
      </pc:sldChg>
      <pc:sldChg chg="addSp delSp modSp new mod setBg setClrOvrMap">
        <pc:chgData name="Qusai Baqaeen" userId="7092af062e6d5573" providerId="LiveId" clId="{87E34FA8-5E75-4E23-9239-1FB87F02DD65}" dt="2022-10-08T15:52:32.121" v="1816" actId="27636"/>
        <pc:sldMkLst>
          <pc:docMk/>
          <pc:sldMk cId="36192396" sldId="270"/>
        </pc:sldMkLst>
        <pc:spChg chg="mod">
          <ac:chgData name="Qusai Baqaeen" userId="7092af062e6d5573" providerId="LiveId" clId="{87E34FA8-5E75-4E23-9239-1FB87F02DD65}" dt="2022-10-08T15:52:32.121" v="1816" actId="27636"/>
          <ac:spMkLst>
            <pc:docMk/>
            <pc:sldMk cId="36192396" sldId="270"/>
            <ac:spMk id="2" creationId="{19B5A8F4-20D8-F840-BC33-18AC1932E679}"/>
          </ac:spMkLst>
        </pc:spChg>
        <pc:spChg chg="del">
          <ac:chgData name="Qusai Baqaeen" userId="7092af062e6d5573" providerId="LiveId" clId="{87E34FA8-5E75-4E23-9239-1FB87F02DD65}" dt="2022-10-08T11:52:17.117" v="1138" actId="931"/>
          <ac:spMkLst>
            <pc:docMk/>
            <pc:sldMk cId="36192396" sldId="270"/>
            <ac:spMk id="3" creationId="{97860C98-FB76-C785-4206-F8DBD1E3C1C8}"/>
          </ac:spMkLst>
        </pc:spChg>
        <pc:spChg chg="add del mod">
          <ac:chgData name="Qusai Baqaeen" userId="7092af062e6d5573" providerId="LiveId" clId="{87E34FA8-5E75-4E23-9239-1FB87F02DD65}" dt="2022-10-08T11:53:51.720" v="1141" actId="931"/>
          <ac:spMkLst>
            <pc:docMk/>
            <pc:sldMk cId="36192396" sldId="270"/>
            <ac:spMk id="7" creationId="{BD2529CC-22C1-6131-FFC9-494DB3111BAB}"/>
          </ac:spMkLst>
        </pc:spChg>
        <pc:spChg chg="add del mod">
          <ac:chgData name="Qusai Baqaeen" userId="7092af062e6d5573" providerId="LiveId" clId="{87E34FA8-5E75-4E23-9239-1FB87F02DD65}" dt="2022-10-08T11:54:02.707" v="1143" actId="931"/>
          <ac:spMkLst>
            <pc:docMk/>
            <pc:sldMk cId="36192396" sldId="270"/>
            <ac:spMk id="11" creationId="{E44610C8-2611-D9EF-75A1-84C743BCD1A4}"/>
          </ac:spMkLst>
        </pc:spChg>
        <pc:spChg chg="add mod">
          <ac:chgData name="Qusai Baqaeen" userId="7092af062e6d5573" providerId="LiveId" clId="{87E34FA8-5E75-4E23-9239-1FB87F02DD65}" dt="2022-10-08T11:58:15.551" v="1351" actId="2711"/>
          <ac:spMkLst>
            <pc:docMk/>
            <pc:sldMk cId="36192396" sldId="270"/>
            <ac:spMk id="14" creationId="{D6B6C53A-BA86-07F2-EE4B-C7BAB6176D5C}"/>
          </ac:spMkLst>
        </pc:spChg>
        <pc:spChg chg="add">
          <ac:chgData name="Qusai Baqaeen" userId="7092af062e6d5573" providerId="LiveId" clId="{87E34FA8-5E75-4E23-9239-1FB87F02DD65}" dt="2022-10-08T11:58:07.120" v="1350" actId="26606"/>
          <ac:spMkLst>
            <pc:docMk/>
            <pc:sldMk cId="36192396" sldId="270"/>
            <ac:spMk id="19" creationId="{E9751CB9-7B25-4EB8-9A6F-82F822549F12}"/>
          </ac:spMkLst>
        </pc:spChg>
        <pc:spChg chg="add">
          <ac:chgData name="Qusai Baqaeen" userId="7092af062e6d5573" providerId="LiveId" clId="{87E34FA8-5E75-4E23-9239-1FB87F02DD65}" dt="2022-10-08T11:58:07.120" v="1350" actId="26606"/>
          <ac:spMkLst>
            <pc:docMk/>
            <pc:sldMk cId="36192396" sldId="270"/>
            <ac:spMk id="21" creationId="{E1317383-CF3B-4B02-9512-BECBEF6362A4}"/>
          </ac:spMkLst>
        </pc:spChg>
        <pc:spChg chg="add">
          <ac:chgData name="Qusai Baqaeen" userId="7092af062e6d5573" providerId="LiveId" clId="{87E34FA8-5E75-4E23-9239-1FB87F02DD65}" dt="2022-10-08T11:58:07.120" v="1350" actId="26606"/>
          <ac:spMkLst>
            <pc:docMk/>
            <pc:sldMk cId="36192396" sldId="270"/>
            <ac:spMk id="23" creationId="{B1D4C7A0-6DF2-4F2D-A45D-F111582974C7}"/>
          </ac:spMkLst>
        </pc:spChg>
        <pc:spChg chg="add">
          <ac:chgData name="Qusai Baqaeen" userId="7092af062e6d5573" providerId="LiveId" clId="{87E34FA8-5E75-4E23-9239-1FB87F02DD65}" dt="2022-10-08T11:58:07.120" v="1350" actId="26606"/>
          <ac:spMkLst>
            <pc:docMk/>
            <pc:sldMk cId="36192396" sldId="270"/>
            <ac:spMk id="25" creationId="{DBF3943D-BCB6-4B31-809D-A005686483B4}"/>
          </ac:spMkLst>
        </pc:spChg>
        <pc:spChg chg="add">
          <ac:chgData name="Qusai Baqaeen" userId="7092af062e6d5573" providerId="LiveId" clId="{87E34FA8-5E75-4E23-9239-1FB87F02DD65}" dt="2022-10-08T11:58:07.120" v="1350" actId="26606"/>
          <ac:spMkLst>
            <pc:docMk/>
            <pc:sldMk cId="36192396" sldId="270"/>
            <ac:spMk id="27" creationId="{39373A6F-2E1F-4613-8E1D-D68057D29F31}"/>
          </ac:spMkLst>
        </pc:spChg>
        <pc:picChg chg="add del mod">
          <ac:chgData name="Qusai Baqaeen" userId="7092af062e6d5573" providerId="LiveId" clId="{87E34FA8-5E75-4E23-9239-1FB87F02DD65}" dt="2022-10-08T11:53:44.184" v="1140" actId="478"/>
          <ac:picMkLst>
            <pc:docMk/>
            <pc:sldMk cId="36192396" sldId="270"/>
            <ac:picMk id="5" creationId="{539386E4-D01B-F821-FADE-5067A488FBD9}"/>
          </ac:picMkLst>
        </pc:picChg>
        <pc:picChg chg="add del mod">
          <ac:chgData name="Qusai Baqaeen" userId="7092af062e6d5573" providerId="LiveId" clId="{87E34FA8-5E75-4E23-9239-1FB87F02DD65}" dt="2022-10-08T11:53:53.430" v="1142" actId="478"/>
          <ac:picMkLst>
            <pc:docMk/>
            <pc:sldMk cId="36192396" sldId="270"/>
            <ac:picMk id="9" creationId="{BB0D7BDB-9B95-7E20-2814-85953CCDBDF3}"/>
          </ac:picMkLst>
        </pc:picChg>
        <pc:picChg chg="add mod ord">
          <ac:chgData name="Qusai Baqaeen" userId="7092af062e6d5573" providerId="LiveId" clId="{87E34FA8-5E75-4E23-9239-1FB87F02DD65}" dt="2022-10-08T15:25:45.595" v="1811" actId="14100"/>
          <ac:picMkLst>
            <pc:docMk/>
            <pc:sldMk cId="36192396" sldId="270"/>
            <ac:picMk id="13" creationId="{175BDC9E-CDC5-43A4-369A-A7AD8E5E9233}"/>
          </ac:picMkLst>
        </pc:picChg>
      </pc:sldChg>
      <pc:sldChg chg="new del">
        <pc:chgData name="Qusai Baqaeen" userId="7092af062e6d5573" providerId="LiveId" clId="{87E34FA8-5E75-4E23-9239-1FB87F02DD65}" dt="2022-10-08T11:51:29.600" v="1079" actId="47"/>
        <pc:sldMkLst>
          <pc:docMk/>
          <pc:sldMk cId="461344448" sldId="270"/>
        </pc:sldMkLst>
      </pc:sldChg>
      <pc:sldChg chg="addSp delSp modSp new del mod">
        <pc:chgData name="Qusai Baqaeen" userId="7092af062e6d5573" providerId="LiveId" clId="{87E34FA8-5E75-4E23-9239-1FB87F02DD65}" dt="2022-10-08T12:11:51.812" v="1535" actId="47"/>
        <pc:sldMkLst>
          <pc:docMk/>
          <pc:sldMk cId="612438457" sldId="271"/>
        </pc:sldMkLst>
        <pc:spChg chg="mod">
          <ac:chgData name="Qusai Baqaeen" userId="7092af062e6d5573" providerId="LiveId" clId="{87E34FA8-5E75-4E23-9239-1FB87F02DD65}" dt="2022-10-08T12:11:43.398" v="1532" actId="27636"/>
          <ac:spMkLst>
            <pc:docMk/>
            <pc:sldMk cId="612438457" sldId="271"/>
            <ac:spMk id="2" creationId="{4C0F4D3A-8395-6C42-3237-A534AC4EB17F}"/>
          </ac:spMkLst>
        </pc:spChg>
        <pc:spChg chg="mod">
          <ac:chgData name="Qusai Baqaeen" userId="7092af062e6d5573" providerId="LiveId" clId="{87E34FA8-5E75-4E23-9239-1FB87F02DD65}" dt="2022-10-08T12:11:28.877" v="1527" actId="21"/>
          <ac:spMkLst>
            <pc:docMk/>
            <pc:sldMk cId="612438457" sldId="271"/>
            <ac:spMk id="3" creationId="{E046943D-3C64-F56C-D826-09E94A6752E7}"/>
          </ac:spMkLst>
        </pc:spChg>
        <pc:spChg chg="add del mod">
          <ac:chgData name="Qusai Baqaeen" userId="7092af062e6d5573" providerId="LiveId" clId="{87E34FA8-5E75-4E23-9239-1FB87F02DD65}" dt="2022-10-08T12:10:56.641" v="1521" actId="478"/>
          <ac:spMkLst>
            <pc:docMk/>
            <pc:sldMk cId="612438457" sldId="271"/>
            <ac:spMk id="4" creationId="{6EF9302D-6AA3-1579-2115-E230D2EB64C9}"/>
          </ac:spMkLst>
        </pc:spChg>
        <pc:spChg chg="add del mod">
          <ac:chgData name="Qusai Baqaeen" userId="7092af062e6d5573" providerId="LiveId" clId="{87E34FA8-5E75-4E23-9239-1FB87F02DD65}" dt="2022-10-08T12:11:16.957" v="1525" actId="478"/>
          <ac:spMkLst>
            <pc:docMk/>
            <pc:sldMk cId="612438457" sldId="271"/>
            <ac:spMk id="6" creationId="{47744DF9-411A-EC29-52F4-4B426B41F7AE}"/>
          </ac:spMkLst>
        </pc:spChg>
      </pc:sldChg>
      <pc:sldChg chg="addSp delSp modSp new mod">
        <pc:chgData name="Qusai Baqaeen" userId="7092af062e6d5573" providerId="LiveId" clId="{87E34FA8-5E75-4E23-9239-1FB87F02DD65}" dt="2022-10-08T12:17:56.418" v="1718" actId="113"/>
        <pc:sldMkLst>
          <pc:docMk/>
          <pc:sldMk cId="1556670441" sldId="272"/>
        </pc:sldMkLst>
        <pc:spChg chg="mod">
          <ac:chgData name="Qusai Baqaeen" userId="7092af062e6d5573" providerId="LiveId" clId="{87E34FA8-5E75-4E23-9239-1FB87F02DD65}" dt="2022-10-08T12:17:39.955" v="1716" actId="313"/>
          <ac:spMkLst>
            <pc:docMk/>
            <pc:sldMk cId="1556670441" sldId="272"/>
            <ac:spMk id="2" creationId="{A08A1014-1BE6-5599-6D0D-527B855871C6}"/>
          </ac:spMkLst>
        </pc:spChg>
        <pc:spChg chg="mod">
          <ac:chgData name="Qusai Baqaeen" userId="7092af062e6d5573" providerId="LiveId" clId="{87E34FA8-5E75-4E23-9239-1FB87F02DD65}" dt="2022-10-08T12:17:56.418" v="1718" actId="113"/>
          <ac:spMkLst>
            <pc:docMk/>
            <pc:sldMk cId="1556670441" sldId="272"/>
            <ac:spMk id="3" creationId="{108C28FD-020A-639A-D728-C5B8E1094DEE}"/>
          </ac:spMkLst>
        </pc:spChg>
        <pc:spChg chg="add del mod">
          <ac:chgData name="Qusai Baqaeen" userId="7092af062e6d5573" providerId="LiveId" clId="{87E34FA8-5E75-4E23-9239-1FB87F02DD65}" dt="2022-10-08T12:17:36.328" v="1715" actId="14100"/>
          <ac:spMkLst>
            <pc:docMk/>
            <pc:sldMk cId="1556670441" sldId="272"/>
            <ac:spMk id="4" creationId="{F086BD8B-0017-3C2E-8CBD-183109CB4013}"/>
          </ac:spMkLst>
        </pc:spChg>
        <pc:graphicFrameChg chg="add del">
          <ac:chgData name="Qusai Baqaeen" userId="7092af062e6d5573" providerId="LiveId" clId="{87E34FA8-5E75-4E23-9239-1FB87F02DD65}" dt="2022-10-08T12:17:03.388" v="1706" actId="26606"/>
          <ac:graphicFrameMkLst>
            <pc:docMk/>
            <pc:sldMk cId="1556670441" sldId="272"/>
            <ac:graphicFrameMk id="6" creationId="{CBB6960E-A7CE-890C-FEDA-B848AB6BC8B1}"/>
          </ac:graphicFrameMkLst>
        </pc:graphicFrameChg>
        <pc:graphicFrameChg chg="add del">
          <ac:chgData name="Qusai Baqaeen" userId="7092af062e6d5573" providerId="LiveId" clId="{87E34FA8-5E75-4E23-9239-1FB87F02DD65}" dt="2022-10-08T12:17:05.648" v="1708" actId="26606"/>
          <ac:graphicFrameMkLst>
            <pc:docMk/>
            <pc:sldMk cId="1556670441" sldId="272"/>
            <ac:graphicFrameMk id="8" creationId="{63500DB7-D612-6576-D637-32C4663C52CB}"/>
          </ac:graphicFrameMkLst>
        </pc:graphicFrameChg>
        <pc:graphicFrameChg chg="add del">
          <ac:chgData name="Qusai Baqaeen" userId="7092af062e6d5573" providerId="LiveId" clId="{87E34FA8-5E75-4E23-9239-1FB87F02DD65}" dt="2022-10-08T12:17:19.323" v="1710" actId="26606"/>
          <ac:graphicFrameMkLst>
            <pc:docMk/>
            <pc:sldMk cId="1556670441" sldId="272"/>
            <ac:graphicFrameMk id="10" creationId="{CBB6960E-A7CE-890C-FEDA-B848AB6BC8B1}"/>
          </ac:graphicFrameMkLst>
        </pc:graphicFrameChg>
      </pc:sldChg>
      <pc:sldChg chg="modSp new del mod ord">
        <pc:chgData name="Qusai Baqaeen" userId="7092af062e6d5573" providerId="LiveId" clId="{87E34FA8-5E75-4E23-9239-1FB87F02DD65}" dt="2022-10-08T14:33:36.615" v="1749" actId="47"/>
        <pc:sldMkLst>
          <pc:docMk/>
          <pc:sldMk cId="2537480855" sldId="273"/>
        </pc:sldMkLst>
        <pc:spChg chg="mod">
          <ac:chgData name="Qusai Baqaeen" userId="7092af062e6d5573" providerId="LiveId" clId="{87E34FA8-5E75-4E23-9239-1FB87F02DD65}" dt="2022-10-08T12:29:50.007" v="1746" actId="404"/>
          <ac:spMkLst>
            <pc:docMk/>
            <pc:sldMk cId="2537480855" sldId="273"/>
            <ac:spMk id="2" creationId="{2E484858-43B4-141C-3045-236CE5F23C8F}"/>
          </ac:spMkLst>
        </pc:spChg>
      </pc:sldChg>
      <pc:sldChg chg="addSp modSp new mod">
        <pc:chgData name="Qusai Baqaeen" userId="7092af062e6d5573" providerId="LiveId" clId="{87E34FA8-5E75-4E23-9239-1FB87F02DD65}" dt="2022-10-08T15:37:02.949" v="1814" actId="20577"/>
        <pc:sldMkLst>
          <pc:docMk/>
          <pc:sldMk cId="2712675940" sldId="273"/>
        </pc:sldMkLst>
        <pc:spChg chg="add mod">
          <ac:chgData name="Qusai Baqaeen" userId="7092af062e6d5573" providerId="LiveId" clId="{87E34FA8-5E75-4E23-9239-1FB87F02DD65}" dt="2022-10-08T15:37:02.949" v="1814" actId="20577"/>
          <ac:spMkLst>
            <pc:docMk/>
            <pc:sldMk cId="2712675940" sldId="273"/>
            <ac:spMk id="2" creationId="{3528263F-CFCD-403A-6007-987AB6B87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9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5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2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4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k-nearest-neighbor-ca2593d7a3c4" TargetMode="External"/><Relationship Id="rId3" Type="http://schemas.openxmlformats.org/officeDocument/2006/relationships/hyperlink" Target="https://learn.microsoft.com/en-us/previous-versions/azure/machine-learning/classic/evaluate-model-performance" TargetMode="External"/><Relationship Id="rId7" Type="http://schemas.openxmlformats.org/officeDocument/2006/relationships/hyperlink" Target="https://medium.com/analytics-vidhya/accuracy-on-imbalanced-datasets-and-why-you-need-confusion-matrix-937613bf89bf" TargetMode="External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the-f1-score-bec2bbc38aa6" TargetMode="External"/><Relationship Id="rId11" Type="http://schemas.openxmlformats.org/officeDocument/2006/relationships/hyperlink" Target="https://www.youtube.com/watch?v=Kdsp6soqA7o" TargetMode="External"/><Relationship Id="rId5" Type="http://schemas.openxmlformats.org/officeDocument/2006/relationships/hyperlink" Target="https://medium.com/analytics-vidhya/precision-recall-tradeoff-for-real-world-use-cases-c6de4fabbcd0" TargetMode="External"/><Relationship Id="rId10" Type="http://schemas.openxmlformats.org/officeDocument/2006/relationships/hyperlink" Target="https://www.youtube.com/watch?v=yIYKR4sgzI8" TargetMode="External"/><Relationship Id="rId4" Type="http://schemas.openxmlformats.org/officeDocument/2006/relationships/hyperlink" Target="https://towardsdatascience.com/machine-learning-an-error-by-any-other-name-a7760a702c4d" TargetMode="External"/><Relationship Id="rId9" Type="http://schemas.openxmlformats.org/officeDocument/2006/relationships/hyperlink" Target="https://towardsdatascience.com/logistic-regression-explained-9ee73cede0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52BB9-735A-D967-DFFD-82909E356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5054257" cy="377999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55B2B7-AF19-846C-2CEF-87619ECD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4837947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20/5/2023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9E238C00-9E73-DF7E-EF97-9CD3E048E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1" r="-1" b="-1"/>
          <a:stretch/>
        </p:blipFill>
        <p:spPr>
          <a:xfrm>
            <a:off x="5840361" y="10"/>
            <a:ext cx="638477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C2840C6-6494-4E12-A428-2012DA7DD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CF5084D-B617-4011-8406-A93B64723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39D04-61E6-2417-A137-E5405002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1885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KNN Work?</a:t>
            </a:r>
          </a:p>
        </p:txBody>
      </p:sp>
      <p:pic>
        <p:nvPicPr>
          <p:cNvPr id="4" name="Content Placeholder 4" descr="Diagram">
            <a:extLst>
              <a:ext uri="{FF2B5EF4-FFF2-40B4-BE49-F238E27FC236}">
                <a16:creationId xmlns:a16="http://schemas.microsoft.com/office/drawing/2014/main" xmlns="" id="{677A556C-2CC6-9FDB-3F1F-59CF3345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r="652"/>
          <a:stretch/>
        </p:blipFill>
        <p:spPr>
          <a:xfrm>
            <a:off x="6095999" y="818473"/>
            <a:ext cx="5433917" cy="53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B08581-279A-478B-83DD-945E4CB34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1E40D98-2DD7-4DBC-9170-584D5BA2D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6F5A787-B406-4A79-B561-57041C4B0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E9447-32E9-FB80-A253-6E035FD9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1131195"/>
            <a:ext cx="7032916" cy="124793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KNN Work?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6117B7-CCA6-682D-CB9F-8426E23F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438400"/>
            <a:ext cx="6855115" cy="3495742"/>
          </a:xfrm>
        </p:spPr>
        <p:txBody>
          <a:bodyPr>
            <a:normAutofit/>
          </a:bodyPr>
          <a:lstStyle/>
          <a:p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K-NN working can be explained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Step-1: Select the number 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Step-2: Calculate the 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K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 Take the 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neighbors 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calculated 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Step-4: Among these </a:t>
            </a:r>
            <a:r>
              <a:rPr lang="en-US" sz="1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neighbors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count the number of the data points in each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 Assign the new data points to that category for which the </a:t>
            </a:r>
            <a:r>
              <a:rPr lang="en-US" sz="1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the neighbor is maximum</a:t>
            </a:r>
            <a:r>
              <a:rPr lang="en-US" sz="18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3F72DC16-F2DC-A7B0-4FFA-55F9E057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99" y="854570"/>
            <a:ext cx="3217333" cy="2177061"/>
          </a:xfrm>
          <a:prstGeom prst="rect">
            <a:avLst/>
          </a:prstGeom>
        </p:spPr>
      </p:pic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61466A8A-8C31-3BB5-4FC6-64811A956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" b="1"/>
          <a:stretch/>
        </p:blipFill>
        <p:spPr>
          <a:xfrm>
            <a:off x="8568534" y="3589867"/>
            <a:ext cx="2839860" cy="28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8C97474-5879-4DB5-B4F3-F0357104B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2AF00E-D433-4047-863F-BCB69CEC3C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08B6A-82D8-2404-0EB7-FB8B2287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the optimal K-Value?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997DBEA-6DFC-457A-9850-E53505354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9446CF5-953A-4916-BFF4-F5558E5C23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7B945C-B433-4DFF-9A67-A5C9257E47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7C4CD-5BAD-5F4E-BD2C-5F1274E6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pre-defined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methods to find 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favorable value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K.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K value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start computing.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a 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of K leads to 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unstable decision boundaries.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substantial K value is better for classification as it leads to smoothening the decision boundaries.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K value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done with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grid-search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search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used to find the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hyperparameters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value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4AA4C88-2BCE-4407-3C9B-96291F6ED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27924" b="1"/>
          <a:stretch/>
        </p:blipFill>
        <p:spPr bwMode="auto">
          <a:xfrm>
            <a:off x="8042146" y="835742"/>
            <a:ext cx="3698265" cy="55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C6FCC-97A0-C56F-58D1-3820B3E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35D751-209B-1C1F-46D3-C9ED9639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following metrics: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when is it suitable to use each metric</a:t>
            </a:r>
          </a:p>
          <a:p>
            <a:pPr marL="3240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8C97474-5879-4DB5-B4F3-F0357104B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2AF00E-D433-4047-863F-BCB69CEC3C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366EB-6930-A915-CD8B-910891E0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997DBEA-6DFC-457A-9850-E53505354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9446CF5-953A-4916-BFF4-F5558E5C23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77B945C-B433-4DFF-9A67-A5C9257E47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542CF-B606-5C7A-E0A5-48A3AC1C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Accuracy with classification, unlike regression problems, is usually </a:t>
            </a: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good idea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preferred </a:t>
            </a: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to use accuracy in classification problems 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especially with </a:t>
            </a: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datasets.</a:t>
            </a:r>
          </a:p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imbalanced dataset? </a:t>
            </a:r>
          </a:p>
          <a:p>
            <a:r>
              <a:rPr lang="en-US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usually reflects an unequal distribution of classes within a dataset</a:t>
            </a:r>
            <a:r>
              <a:rPr lang="en-US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in a credit card fraud detection dataset, most of the credit card transactions are not fraud and a very few classes are fraud transactions.</a:t>
            </a:r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F4AFFD-29C3-7A98-62D8-4CD0D422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1465006"/>
            <a:ext cx="3894214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5A8F4-20D8-F840-BC33-18AC1932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824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Recall, Precision, and F1-Score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D6B6C53A-BA86-07F2-EE4B-C7BAB6176D5C}"/>
                  </a:ext>
                </a:extLst>
              </p:cNvPr>
              <p:cNvSpPr txBox="1"/>
              <p:nvPr/>
            </p:nvSpPr>
            <p:spPr>
              <a:xfrm>
                <a:off x="601255" y="2177142"/>
                <a:ext cx="3409782" cy="38236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429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Precision= TP/(TP+FP)</a:t>
                </a:r>
              </a:p>
              <a:p>
                <a:pPr marL="3429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Recall= TP/ (TP+FN)</a:t>
                </a:r>
              </a:p>
              <a:p>
                <a:pPr marL="3429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F1-Score= 2*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F1-Score </a:t>
                </a: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 mean </a:t>
                </a: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Precision and Recall.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6C53A-BA86-07F2-EE4B-C7BAB6176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5" y="2177142"/>
                <a:ext cx="3409782" cy="3823607"/>
              </a:xfrm>
              <a:prstGeom prst="rect">
                <a:avLst/>
              </a:prstGeom>
              <a:blipFill>
                <a:blip r:embed="rId2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175BDC9E-CDC5-43A4-369A-A7AD8E5E9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976343"/>
            <a:ext cx="6831503" cy="47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A1014-1BE6-5599-6D0D-527B855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Precision/Recall Tradeoff with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C28FD-020A-639A-D728-C5B8E1094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43104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Precision Scenarios: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a good day based on weather conditions to launch satellite:</a:t>
            </a:r>
          </a:p>
          <a:p>
            <a:pPr marL="594000" lvl="2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out to predict a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weather day is okay (low recall) </a:t>
            </a:r>
            <a:r>
              <a:rPr lang="en-US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predicting the wrong weather day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(false positive)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launch the satellite can be disastrous.</a:t>
            </a:r>
            <a:endParaRPr lang="en-US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900" lvl="1" indent="-342900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spam detection:</a:t>
            </a:r>
          </a:p>
          <a:p>
            <a:pPr marL="594000" lvl="2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out to detect/classify a spam email is okay (low recall), but no legit or important email must go into the spam folder (false positive).</a:t>
            </a:r>
            <a:endParaRPr lang="en-US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86BD8B-0017-3C2E-8CBD-183109CB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2228002"/>
            <a:ext cx="5194769" cy="43104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Recall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detection: </a:t>
            </a:r>
          </a:p>
          <a:p>
            <a:pPr marL="324000" lvl="1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is okay to classify a healthy person as having cancer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(false positive)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,</a:t>
            </a:r>
            <a:r>
              <a:rPr lang="en-US" b="1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but it is not okay to miss identifying a cancer patient as healthy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(false negative).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Flagging fraudulent transactions:</a:t>
            </a:r>
          </a:p>
          <a:p>
            <a:pPr marL="324000" lvl="1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is okay to classify a legit transaction as fraudulent 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(false positive).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But it is not okay to classify a fraudulent transaction as legit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(false negative).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28263F-CFCD-403A-6007-987AB6B87ABD}"/>
              </a:ext>
            </a:extLst>
          </p:cNvPr>
          <p:cNvSpPr txBox="1"/>
          <p:nvPr/>
        </p:nvSpPr>
        <p:spPr>
          <a:xfrm>
            <a:off x="904568" y="1455174"/>
            <a:ext cx="10146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https://towardsdatascience.com/understanding-auc-roc-curve-68b2303cc9c5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https://learn.microsoft.com/en-us/previous-versions/azure/machine-learning/classic/evaluate-model-performance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https://towardsdatascience.com/machine-learning-an-error-by-any-other-name-a7760a702c4d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https://medium.com/analytics-vidhya/precision-recall-tradeoff-for-real-world-use-cases-c6de4fabbcd0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https://towardsdatascience.com/the-f1-score-bec2bbc38aa6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https://medium.com/analytics-vidhya/accuracy-on-imbalanced-datasets-and-why-you-need-confusion-matrix-937613bf89bf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https://medium.com/swlh/k-nearest-neighbor-ca2593d7a3c4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https://towardsdatascience.com/logistic-regression-explained-9ee73cede081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https://www.youtube.com/watch?v=yIYKR4sgzI8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https://www.youtube.com/watch?v=Kdsp6soqA7o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F63E8-CAB4-A2EE-7459-38C43DDE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we cover today?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C3B3C-0330-B07F-08A0-96E58A7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Classifier(KNNs)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and Error Types. </a:t>
            </a:r>
          </a:p>
        </p:txBody>
      </p:sp>
    </p:spTree>
    <p:extLst>
      <p:ext uri="{BB962C8B-B14F-4D97-AF65-F5344CB8AC3E}">
        <p14:creationId xmlns:p14="http://schemas.microsoft.com/office/powerpoint/2010/main" val="14064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5F415-E3C0-1F92-9269-144B605B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classification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D6971-D9DE-3A90-9B3D-03B043F9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6400"/>
            <a:ext cx="11029615" cy="429591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task that requires the use of </a:t>
            </a:r>
            <a:r>
              <a:rPr lang="en-US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upervised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to learn how to assign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examples from the problem domain.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(discrete problem)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ML classification problem: Classify whether an e-mail 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spam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classification problems: 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today we will be focusing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01210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BB56EB9-078F-4952-AC1F-149C7A0AE4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3772EE4-ED5E-4D3A-A306-B22CF8667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7DD44-9E37-66A7-B83F-9B5D181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058680-D07C-4893-B2B7-91543F18A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B42427A-0A1F-4A55-8705-D9179F1E0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E54A6FE-D8CB-48A3-900B-053D4EBD3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23607-C555-71F9-7167-13F342DB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or Linear Classification is a classification problem where we are trying to separate two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(0,1)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 X</a:t>
            </a:r>
          </a:p>
        </p:txBody>
      </p:sp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B1325A87-5F91-A8C6-B572-2AA06C605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BB56EB9-078F-4952-AC1F-149C7A0AE4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772EE4-ED5E-4D3A-A306-B22CF8667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90B65-BCE8-432F-9A94-A31A9DBD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How does it work?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0058680-D07C-4893-B2B7-91543F18A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42427A-0A1F-4A55-8705-D9179F1E0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E54A6FE-D8CB-48A3-900B-053D4EBD3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46A4D0-BAD0-3CBB-659F-6622EE66A3C3}"/>
              </a:ext>
            </a:extLst>
          </p:cNvPr>
          <p:cNvSpPr txBox="1"/>
          <p:nvPr/>
        </p:nvSpPr>
        <p:spPr>
          <a:xfrm>
            <a:off x="671513" y="2536031"/>
            <a:ext cx="3123783" cy="367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 tries to find the optimal line by which separates the data into two classes (0,1).  </a:t>
            </a:r>
          </a:p>
        </p:txBody>
      </p:sp>
      <p:pic>
        <p:nvPicPr>
          <p:cNvPr id="4" name="Content Placeholder 4" descr="Chart, scatter chart">
            <a:extLst>
              <a:ext uri="{FF2B5EF4-FFF2-40B4-BE49-F238E27FC236}">
                <a16:creationId xmlns:a16="http://schemas.microsoft.com/office/drawing/2014/main" xmlns="" id="{31230B80-5798-DBEC-FD0F-ECB29681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0" b="-1"/>
          <a:stretch/>
        </p:blipFill>
        <p:spPr>
          <a:xfrm>
            <a:off x="4241830" y="609151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88BA1-FA3D-B184-2924-962B796C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E64B7B-C8F8-C744-3046-1357A69A172D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models are models that have a certain fixed number of parameters that depend on the number of input features, and they output categorical predictions, like for example if a picture is for a dog or a cat. In fact, Logistic regression is very similar to linear regression. But, In Logistic Regression, we don’t directly fit a straight line to our data like in linear regression. Instead, we fit an S-shaped curve, called </a:t>
            </a:r>
            <a:r>
              <a:rPr lang="en-US" sz="17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into our observations. 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AAE0C1AD-13D2-CD3F-D068-D65E720C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936141"/>
            <a:ext cx="615270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1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014F8-F4C8-F602-B871-3581A8E1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Sigmoid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7B44A0-CD23-D456-8F90-293C3C7424E1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said before </a:t>
            </a: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for binary classification, meaning it can classify things into two classes only, given a set of features. We can see that the y-axis goes from 0 to 1, this is because the sigmoid function outputs the values as </a:t>
            </a: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</a:t>
            </a: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it fits well because our goal is to carry out binary classification (0 or 1). 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computing the </a:t>
            </a:r>
            <a:r>
              <a:rPr lang="en-US" sz="15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of X (that is a weighted sum of the input features, just like in Linear Regression),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get a probability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5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0 and 1 obviously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of an observation belonging to one of the two categories.</a:t>
            </a:r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8FE33509-29D6-5ECD-0BEA-A75B942E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2079611"/>
            <a:ext cx="6831503" cy="26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9080B67-B754-42DD-A48D-9F9825B8B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D1230F-A795-4397-9AB6-7FDC98B72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182216-581B-4394-806B-79D6D4061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78ABD2-2F95-4A50-936B-1A18BD7ED4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27EDFD-C02F-4070-BDA1-2A074624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58B08-5D08-29A7-890F-FDB1797D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calculate the loss and optimize the LR model 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4C78D19-92E9-4BAF-986C-B007349BE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xmlns="" id="{1D327C27-8133-8F83-F449-71053A51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35" y="780711"/>
            <a:ext cx="2697649" cy="216747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xmlns="" id="{3A93ADDB-0747-1E7C-CCD2-1C135CB79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27" y="1554584"/>
            <a:ext cx="3400442" cy="6371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EF1D81-170C-4CAD-9246-D18D8D4501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6EF9E9-7D39-2515-3CAF-67E22E4FBEB4}"/>
              </a:ext>
            </a:extLst>
          </p:cNvPr>
          <p:cNvSpPr txBox="1"/>
          <p:nvPr/>
        </p:nvSpPr>
        <p:spPr>
          <a:xfrm>
            <a:off x="4561870" y="3425295"/>
            <a:ext cx="6864154" cy="280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the sigmoid function outputs </a:t>
            </a:r>
            <a:r>
              <a:rPr lang="en-US" dirty="0">
                <a:solidFill>
                  <a:srgbClr val="FF0000"/>
                </a:solidFill>
              </a:rPr>
              <a:t>probabilities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0 and 1, the </a:t>
            </a:r>
            <a:r>
              <a:rPr lang="en-US" dirty="0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logistic regression is in the form of a </a:t>
            </a:r>
            <a:r>
              <a:rPr lang="en-US" dirty="0">
                <a:solidFill>
                  <a:srgbClr val="FF0000"/>
                </a:solidFill>
              </a:rPr>
              <a:t>log loss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To find the best </a:t>
            </a:r>
            <a:r>
              <a:rPr lang="en-US" dirty="0">
                <a:solidFill>
                  <a:srgbClr val="FF0000"/>
                </a:solidFill>
              </a:rPr>
              <a:t>parameters of the line SGD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also used. </a:t>
            </a:r>
            <a:r>
              <a:rPr lang="en-US" dirty="0">
                <a:solidFill>
                  <a:srgbClr val="FF0000"/>
                </a:solidFill>
              </a:rPr>
              <a:t>L2 regularization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also used to optimize the </a:t>
            </a:r>
            <a:r>
              <a:rPr lang="en-US" dirty="0">
                <a:solidFill>
                  <a:srgbClr val="FF0000"/>
                </a:solidFill>
              </a:rPr>
              <a:t>log loss of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regression. The goal is to </a:t>
            </a:r>
            <a:r>
              <a:rPr lang="en-US" dirty="0">
                <a:solidFill>
                  <a:srgbClr val="FF0000"/>
                </a:solidFill>
              </a:rPr>
              <a:t>minimize the log loss. </a:t>
            </a:r>
          </a:p>
        </p:txBody>
      </p:sp>
    </p:spTree>
    <p:extLst>
      <p:ext uri="{BB962C8B-B14F-4D97-AF65-F5344CB8AC3E}">
        <p14:creationId xmlns:p14="http://schemas.microsoft.com/office/powerpoint/2010/main" val="14339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1D86E-46D5-1F7E-7033-265EEF9F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76F23-255B-574D-E67C-4B5FA51D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(KNN) is a type of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algorithm used for both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KNN tries to predict the correct class for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 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distance between the test data and all the training points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 select 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number of points which is closest to the test data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KNN algorithm calculates 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belonging to the classes of ‘K’ training data and the class that holds 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probability 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selected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simple, robust to noise</a:t>
            </a:r>
          </a:p>
          <a:p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is not suitable for big data because computation is costly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85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1014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Cambria Math</vt:lpstr>
      <vt:lpstr>Gill Sans MT</vt:lpstr>
      <vt:lpstr>Helvetica Neue</vt:lpstr>
      <vt:lpstr>source-serif-pro</vt:lpstr>
      <vt:lpstr>Times New Roman</vt:lpstr>
      <vt:lpstr>Tw Cen MT</vt:lpstr>
      <vt:lpstr>Wingdings 2</vt:lpstr>
      <vt:lpstr>DividendVTI</vt:lpstr>
      <vt:lpstr>Binary Classification </vt:lpstr>
      <vt:lpstr>What will we cover today? </vt:lpstr>
      <vt:lpstr>What is classification ?</vt:lpstr>
      <vt:lpstr>Binary Classification </vt:lpstr>
      <vt:lpstr>Logistic Regression, How does it work? </vt:lpstr>
      <vt:lpstr>Logistic Regression </vt:lpstr>
      <vt:lpstr>The Sigmoid Function </vt:lpstr>
      <vt:lpstr>How to calculate the loss and optimize the LR model ? </vt:lpstr>
      <vt:lpstr>KNN Classifier </vt:lpstr>
      <vt:lpstr>How Does KNN Work?</vt:lpstr>
      <vt:lpstr>How does KNN Work?  </vt:lpstr>
      <vt:lpstr>How to choose the optimal K-Value?</vt:lpstr>
      <vt:lpstr>Performance metrics </vt:lpstr>
      <vt:lpstr> Accuracy </vt:lpstr>
      <vt:lpstr>Confusion matrix, Recall, Precision, and F1-Score </vt:lpstr>
      <vt:lpstr>Precision/Recall Tradeoff with examples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</dc:title>
  <dc:creator>Qusai Baqaeen</dc:creator>
  <cp:lastModifiedBy>Microsoft account</cp:lastModifiedBy>
  <cp:revision>6</cp:revision>
  <dcterms:created xsi:type="dcterms:W3CDTF">2022-10-06T14:22:43Z</dcterms:created>
  <dcterms:modified xsi:type="dcterms:W3CDTF">2023-05-20T20:34:40Z</dcterms:modified>
</cp:coreProperties>
</file>