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7" r:id="rId4"/>
    <p:sldId id="260" r:id="rId5"/>
    <p:sldId id="261" r:id="rId6"/>
    <p:sldId id="266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632" autoAdjust="0"/>
  </p:normalViewPr>
  <p:slideViewPr>
    <p:cSldViewPr snapToGrid="0">
      <p:cViewPr varScale="1">
        <p:scale>
          <a:sx n="93" d="100"/>
          <a:sy n="93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0520878\Desktop\SolarEnergy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Solar Energy Produced vs Actual Energy Consumed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Solar Energy (kW)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0.11015</c:v>
                </c:pt>
                <c:pt idx="8">
                  <c:v>0.23704</c:v>
                </c:pt>
                <c:pt idx="9">
                  <c:v>0.30876500000000001</c:v>
                </c:pt>
                <c:pt idx="10">
                  <c:v>0.41196500000000003</c:v>
                </c:pt>
                <c:pt idx="11">
                  <c:v>0.845553</c:v>
                </c:pt>
                <c:pt idx="12">
                  <c:v>1.0452900000000001</c:v>
                </c:pt>
                <c:pt idx="13">
                  <c:v>1.0294399999999999</c:v>
                </c:pt>
                <c:pt idx="14">
                  <c:v>1.04741</c:v>
                </c:pt>
                <c:pt idx="15">
                  <c:v>1.0457700000000001</c:v>
                </c:pt>
                <c:pt idx="16">
                  <c:v>0.82820499999999997</c:v>
                </c:pt>
                <c:pt idx="17">
                  <c:v>0.62030399999999997</c:v>
                </c:pt>
                <c:pt idx="18">
                  <c:v>0.23495099999999999</c:v>
                </c:pt>
                <c:pt idx="19">
                  <c:v>0.11570800000000001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Actual Energy Consumed (kW)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Sheet1!$C$2:$C$25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0.51491100000000001</c:v>
                </c:pt>
                <c:pt idx="1">
                  <c:v>0.53146499999999997</c:v>
                </c:pt>
                <c:pt idx="2">
                  <c:v>0.53036700000000003</c:v>
                </c:pt>
                <c:pt idx="3">
                  <c:v>0.53952</c:v>
                </c:pt>
                <c:pt idx="4">
                  <c:v>0.514872</c:v>
                </c:pt>
                <c:pt idx="5">
                  <c:v>0.54422700000000002</c:v>
                </c:pt>
                <c:pt idx="6">
                  <c:v>0.52340200000000003</c:v>
                </c:pt>
                <c:pt idx="7">
                  <c:v>0.50873900000000005</c:v>
                </c:pt>
                <c:pt idx="8">
                  <c:v>0.535385</c:v>
                </c:pt>
                <c:pt idx="9">
                  <c:v>0.52874100000000002</c:v>
                </c:pt>
                <c:pt idx="10">
                  <c:v>0.54000700000000001</c:v>
                </c:pt>
                <c:pt idx="11">
                  <c:v>0.523586</c:v>
                </c:pt>
                <c:pt idx="12">
                  <c:v>0.52157399999999998</c:v>
                </c:pt>
                <c:pt idx="13">
                  <c:v>0.50385899999999995</c:v>
                </c:pt>
                <c:pt idx="14">
                  <c:v>0.53595199999999998</c:v>
                </c:pt>
                <c:pt idx="15">
                  <c:v>0.50475000000000003</c:v>
                </c:pt>
                <c:pt idx="16">
                  <c:v>0.52232999999999996</c:v>
                </c:pt>
                <c:pt idx="17">
                  <c:v>0.51502400000000004</c:v>
                </c:pt>
                <c:pt idx="18">
                  <c:v>0.52356899999999995</c:v>
                </c:pt>
                <c:pt idx="19">
                  <c:v>0.54428200000000004</c:v>
                </c:pt>
                <c:pt idx="20">
                  <c:v>0.54942599999999997</c:v>
                </c:pt>
                <c:pt idx="21">
                  <c:v>0.53818600000000005</c:v>
                </c:pt>
                <c:pt idx="22">
                  <c:v>0.51624800000000004</c:v>
                </c:pt>
                <c:pt idx="23">
                  <c:v>0.50329800000000002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347125856"/>
        <c:axId val="1347131296"/>
      </c:lineChart>
      <c:catAx>
        <c:axId val="134712585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31296"/>
        <c:crosses val="autoZero"/>
        <c:auto val="1"/>
        <c:lblAlgn val="ctr"/>
        <c:lblOffset val="100"/>
        <c:noMultiLvlLbl val="0"/>
      </c:catAx>
      <c:valAx>
        <c:axId val="134713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2585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8C87E-D7FD-4A0C-8B77-EEDA14A84068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DE68C-6C52-48FC-8D49-58FCF0AD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http://www.solarchoice.net.au/blog/home-energy-consumption-versus-solar-pv-generation/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DE68C-6C52-48FC-8D49-58FCF0ADA3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4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8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43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3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5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2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4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6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C391-5680-498A-B301-C0CA5DFA3AE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9B4A-ED66-4178-B661-1D6984D5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High energy costs </a:t>
            </a:r>
          </a:p>
          <a:p>
            <a:pPr fontAlgn="base"/>
            <a:r>
              <a:rPr lang="en-US" dirty="0"/>
              <a:t>Loss of potential savings</a:t>
            </a:r>
          </a:p>
          <a:p>
            <a:pPr fontAlgn="base"/>
            <a:r>
              <a:rPr lang="en-US" dirty="0"/>
              <a:t>Managing device usage to reduce costs </a:t>
            </a:r>
          </a:p>
          <a:p>
            <a:pPr fontAlgn="base"/>
            <a:r>
              <a:rPr lang="en-US" dirty="0"/>
              <a:t>Creation and consumption of energy originates asynchronously</a:t>
            </a:r>
          </a:p>
          <a:p>
            <a:pPr fontAlgn="base"/>
            <a:r>
              <a:rPr lang="en-US" dirty="0"/>
              <a:t>Traditional timers are not flexible </a:t>
            </a:r>
          </a:p>
          <a:p>
            <a:pPr fontAlgn="base"/>
            <a:r>
              <a:rPr lang="en-US" dirty="0"/>
              <a:t>Timers don’t care about the current weather/solar panel output</a:t>
            </a:r>
          </a:p>
          <a:p>
            <a:pPr fontAlgn="base"/>
            <a:r>
              <a:rPr lang="en-US" dirty="0"/>
              <a:t>Uneasy to use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Solar Energy Produced vs Energy Consumed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Estimated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9216861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806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Application which optimizes use of solar energy</a:t>
            </a:r>
          </a:p>
          <a:p>
            <a:pPr lvl="1" fontAlgn="base"/>
            <a:r>
              <a:rPr lang="en-US" dirty="0"/>
              <a:t>Informs users of energy generated + optimal usage time + sets schedule</a:t>
            </a:r>
          </a:p>
        </p:txBody>
      </p:sp>
    </p:spTree>
    <p:extLst>
      <p:ext uri="{BB962C8B-B14F-4D97-AF65-F5344CB8AC3E}">
        <p14:creationId xmlns:p14="http://schemas.microsoft.com/office/powerpoint/2010/main" val="118770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Better </a:t>
            </a:r>
            <a:r>
              <a:rPr lang="en-US" dirty="0"/>
              <a:t>optimization of solar energy </a:t>
            </a:r>
          </a:p>
          <a:p>
            <a:pPr fontAlgn="base"/>
            <a:r>
              <a:rPr lang="en-US" dirty="0"/>
              <a:t>Allows for users to view amount of available solar energy</a:t>
            </a:r>
          </a:p>
          <a:p>
            <a:pPr fontAlgn="base"/>
            <a:r>
              <a:rPr lang="en-US" dirty="0"/>
              <a:t>Lower electric </a:t>
            </a:r>
            <a:r>
              <a:rPr lang="en-US" dirty="0" smtClean="0"/>
              <a:t>bills</a:t>
            </a:r>
          </a:p>
          <a:p>
            <a:pPr fontAlgn="base"/>
            <a:r>
              <a:rPr lang="en-US" dirty="0"/>
              <a:t>Better energy distribution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6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0538599"/>
              </p:ext>
            </p:extLst>
          </p:nvPr>
        </p:nvGraphicFramePr>
        <p:xfrm>
          <a:off x="685800" y="2193925"/>
          <a:ext cx="5334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Family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Family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Family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Solar Energy</a:t>
                      </a:r>
                      <a:r>
                        <a:rPr lang="en-US" baseline="0" dirty="0" smtClean="0"/>
                        <a:t> Produced (kW)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 of Solar Power Before (kW)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 of Solar Power</a:t>
                      </a:r>
                      <a:r>
                        <a:rPr lang="en-US" baseline="0" dirty="0" smtClean="0"/>
                        <a:t> After (kW)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06" y="2220899"/>
            <a:ext cx="4938188" cy="3970364"/>
          </a:xfrm>
        </p:spPr>
      </p:pic>
    </p:spTree>
    <p:extLst>
      <p:ext uri="{BB962C8B-B14F-4D97-AF65-F5344CB8AC3E}">
        <p14:creationId xmlns:p14="http://schemas.microsoft.com/office/powerpoint/2010/main" val="145107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Implementations/Dependencies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Devices have to be fully </a:t>
            </a:r>
            <a:r>
              <a:rPr lang="en-US" dirty="0" smtClean="0"/>
              <a:t>automated to </a:t>
            </a:r>
            <a:r>
              <a:rPr lang="en-US" dirty="0"/>
              <a:t>get maximum benefit </a:t>
            </a:r>
          </a:p>
          <a:p>
            <a:pPr fontAlgn="base"/>
            <a:r>
              <a:rPr lang="en-US" dirty="0" smtClean="0"/>
              <a:t>Wind </a:t>
            </a:r>
            <a:r>
              <a:rPr lang="en-US" dirty="0"/>
              <a:t>energy extension</a:t>
            </a:r>
          </a:p>
          <a:p>
            <a:pPr fontAlgn="base"/>
            <a:r>
              <a:rPr lang="en-US" dirty="0"/>
              <a:t>Global power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is licensed under the Creative Commons Attribution 4.0 International License. To view a copy of this license, visit http://creativecommons.org/licenses/by/4.0/ or send a letter to Creative Commons, PO Box 1866, Mountain View, CA 94042, USA.</a:t>
            </a:r>
          </a:p>
        </p:txBody>
      </p:sp>
    </p:spTree>
    <p:extLst>
      <p:ext uri="{BB962C8B-B14F-4D97-AF65-F5344CB8AC3E}">
        <p14:creationId xmlns:p14="http://schemas.microsoft.com/office/powerpoint/2010/main" val="22023399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177</TotalTime>
  <Words>198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SmartX</vt:lpstr>
      <vt:lpstr>Problem</vt:lpstr>
      <vt:lpstr>Current Solar Energy Produced vs Energy Consumed</vt:lpstr>
      <vt:lpstr>Idea</vt:lpstr>
      <vt:lpstr>Benefits</vt:lpstr>
      <vt:lpstr>Before and After</vt:lpstr>
      <vt:lpstr>Future Implementations/Dependencies </vt:lpstr>
      <vt:lpstr>License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Project</dc:title>
  <dc:creator>Kerster Tang</dc:creator>
  <cp:lastModifiedBy>Kerster Tang</cp:lastModifiedBy>
  <cp:revision>21</cp:revision>
  <dcterms:created xsi:type="dcterms:W3CDTF">2016-07-25T17:01:21Z</dcterms:created>
  <dcterms:modified xsi:type="dcterms:W3CDTF">2016-07-26T18:09:10Z</dcterms:modified>
</cp:coreProperties>
</file>