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7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91F08-3106-42F9-B628-FF1651D3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2751A5-C4E3-4AC1-8E8E-AA1A8BAF9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55B41-B53F-4F58-96E0-AF5AFB2C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8A059C-F33C-4020-A70C-789F958B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4CFBD0-F4D0-41CE-AD06-32FC9826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80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71D68-A3C3-4DC6-9245-8CCF15D7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7C8119-9EB4-4C03-80BE-5AF0B2AA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418AD-D21C-4EA3-A0CC-1976DA90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796A4-1EE9-4467-A282-47618319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513CA-2490-41F6-9272-F0D90838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00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33EE95-A366-4ED1-BCA6-967C26CE0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319809-7E58-4D7B-91F3-1BA46ACF1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A0ABD-3C18-4BBF-915B-2EE574FA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FF190-3D63-47FC-944B-78E6A938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698730-34C0-4D49-B43A-18D8A299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8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E0B8-522F-457D-8C51-A860D069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993E1-94E0-4C26-9778-0672B5FC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0906E-0497-45FB-9C9E-B341975B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EA1CE-2A10-4C51-BA0F-D2B3D196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8114DD-86AC-4725-9358-024F7DC3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47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74071-CDDB-4DF1-BE1D-F26B97C2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B97F81-A6A9-4EEB-804B-C299A954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B684F-6236-4238-96A3-B5246571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6CDA6-74BC-4F03-9929-3A6A9C71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A81BE-A758-4FCB-98F7-72C830EC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08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1D789-301E-4CAF-BAC6-8C1F4DD9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A2622C-51C3-4D45-8BF4-C6411DFF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FE9C20-0014-4BB8-8EA5-9A883247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255E2A-2566-48B8-81EA-47F4622E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2878EE-6A3F-42C5-97DB-8F5CBE15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83CE39-1AE1-4282-9BD9-1BAAB050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81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808E8-58DA-48F9-8F49-62716A74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68F52-4A63-459D-B486-9669C940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73B085-C090-40BF-AC7E-F88AFBCE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7C4921-48B6-4A85-8E77-84D3BDD0E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234C68-1405-4F77-9CE6-468CC3BED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543BF1-1BA9-4F93-9CB4-2B272775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36407A-F754-4C31-8D1B-8E1ABAAA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4967BB-BC2B-4FFE-8167-3BB3CBE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0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9648-CBF7-4690-99E9-5FB649CC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138D5B-4E6C-4F84-A255-BA275A23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9F5EF8-D9B3-419C-A657-D09E3021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A8C0BF-A108-4A1C-80C5-C5F21178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74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733757-7100-436D-9149-F5F174A3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34350F-D162-494D-974B-D6179346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6976AD-A6F3-4FCF-9073-C5638A64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41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57C2C-974A-41C8-9BA3-E7CA14BC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C7966-2A24-4755-B839-2CDA8AF4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63AB6F-50D3-414A-ADF8-1242AE88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9631FB-48D7-49EC-8C3A-83A73B6A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AB9486-A258-4205-9C75-6F38DCC2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441C31-5622-4723-9326-A1282715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46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D0AB9-7BCB-49F3-9A94-388B95B2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0D4316-4332-4F1D-BFC4-3D8E98A41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03581B-EB4A-4898-A933-3366F25E1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109B4-9024-472F-A495-E6C6C89F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9AD1A5-77A4-4D96-B212-B87784FC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BCA308-A8A0-4C18-8678-857E2861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44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552EB3-16E9-430C-BE0C-4020E380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5E958-ECBA-4570-AE27-A883A89A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3D654-52E0-40C4-AA92-64F6C4244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57602-4957-459B-B964-CAFABBE6F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B8F4D-759B-4BF5-B772-C8544C10D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1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962DF689-2F78-45D5-8579-A5CED7A556FC}"/>
              </a:ext>
            </a:extLst>
          </p:cNvPr>
          <p:cNvSpPr/>
          <p:nvPr/>
        </p:nvSpPr>
        <p:spPr>
          <a:xfrm>
            <a:off x="1290580" y="2442497"/>
            <a:ext cx="1349829" cy="134982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5376FC2-85F1-4E5D-9937-DEB97DE31E8C}"/>
              </a:ext>
            </a:extLst>
          </p:cNvPr>
          <p:cNvSpPr/>
          <p:nvPr/>
        </p:nvSpPr>
        <p:spPr>
          <a:xfrm>
            <a:off x="1495232" y="2908406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5E77411-2A2F-41F0-BDF5-91ABD1D16BF3}"/>
              </a:ext>
            </a:extLst>
          </p:cNvPr>
          <p:cNvSpPr/>
          <p:nvPr/>
        </p:nvSpPr>
        <p:spPr>
          <a:xfrm>
            <a:off x="1665049" y="3400440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189053-2B66-4CD2-86F9-42CFBDBE1026}"/>
              </a:ext>
            </a:extLst>
          </p:cNvPr>
          <p:cNvSpPr/>
          <p:nvPr/>
        </p:nvSpPr>
        <p:spPr>
          <a:xfrm>
            <a:off x="1926305" y="3078222"/>
            <a:ext cx="78377" cy="7837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5389BD1-B62C-4DA3-8435-ED00D1D8CAFF}"/>
              </a:ext>
            </a:extLst>
          </p:cNvPr>
          <p:cNvSpPr/>
          <p:nvPr/>
        </p:nvSpPr>
        <p:spPr>
          <a:xfrm>
            <a:off x="1965495" y="807228"/>
            <a:ext cx="1349829" cy="134982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A02DBD7-6C8E-496F-BA26-934108C89A57}"/>
              </a:ext>
            </a:extLst>
          </p:cNvPr>
          <p:cNvSpPr/>
          <p:nvPr/>
        </p:nvSpPr>
        <p:spPr>
          <a:xfrm>
            <a:off x="2601220" y="1442953"/>
            <a:ext cx="78377" cy="7837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088A4F8-F624-4F7D-8AA3-D7D91F3ECA48}"/>
              </a:ext>
            </a:extLst>
          </p:cNvPr>
          <p:cNvSpPr/>
          <p:nvPr/>
        </p:nvSpPr>
        <p:spPr>
          <a:xfrm>
            <a:off x="2536244" y="182429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9E4C8EF-40A6-461C-8180-0D4D54CEFA52}"/>
              </a:ext>
            </a:extLst>
          </p:cNvPr>
          <p:cNvSpPr/>
          <p:nvPr/>
        </p:nvSpPr>
        <p:spPr>
          <a:xfrm>
            <a:off x="2771039" y="1055423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D4A2F48-177B-4363-B075-1C7A4666C9CE}"/>
              </a:ext>
            </a:extLst>
          </p:cNvPr>
          <p:cNvSpPr/>
          <p:nvPr/>
        </p:nvSpPr>
        <p:spPr>
          <a:xfrm>
            <a:off x="2257234" y="1290554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A7B6C10-A605-40FD-8C30-A7B79B46DEBC}"/>
              </a:ext>
            </a:extLst>
          </p:cNvPr>
          <p:cNvSpPr/>
          <p:nvPr/>
        </p:nvSpPr>
        <p:spPr>
          <a:xfrm>
            <a:off x="2257234" y="1645428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D77C21F-4EF5-4DD2-A544-DDDD0A930243}"/>
              </a:ext>
            </a:extLst>
          </p:cNvPr>
          <p:cNvSpPr/>
          <p:nvPr/>
        </p:nvSpPr>
        <p:spPr>
          <a:xfrm>
            <a:off x="2098760" y="3231044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DAC23EF-EACE-4B56-BBED-99E9B7AC3CFF}"/>
              </a:ext>
            </a:extLst>
          </p:cNvPr>
          <p:cNvSpPr/>
          <p:nvPr/>
        </p:nvSpPr>
        <p:spPr>
          <a:xfrm>
            <a:off x="1780890" y="268198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2F3F550-4997-45DB-8F01-9C114D3038F2}"/>
              </a:ext>
            </a:extLst>
          </p:cNvPr>
          <p:cNvSpPr/>
          <p:nvPr/>
        </p:nvSpPr>
        <p:spPr>
          <a:xfrm>
            <a:off x="2020382" y="3462952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1C38105-593C-4842-8AD7-F85006924A2B}"/>
              </a:ext>
            </a:extLst>
          </p:cNvPr>
          <p:cNvCxnSpPr>
            <a:cxnSpLocks/>
            <a:stCxn id="9" idx="2"/>
            <a:endCxn id="19" idx="6"/>
          </p:cNvCxnSpPr>
          <p:nvPr/>
        </p:nvCxnSpPr>
        <p:spPr>
          <a:xfrm flipH="1" flipV="1">
            <a:off x="2679597" y="1482142"/>
            <a:ext cx="2021540" cy="22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FA5D20E-02EA-48E9-B8EB-354E7FA2D3AF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1993204" y="1732410"/>
            <a:ext cx="2719411" cy="135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6DA83BF-F16C-4E31-AF96-F15FE46AC8C7}"/>
              </a:ext>
            </a:extLst>
          </p:cNvPr>
          <p:cNvSpPr txBox="1"/>
          <p:nvPr/>
        </p:nvSpPr>
        <p:spPr>
          <a:xfrm>
            <a:off x="2565623" y="1459806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j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127E80A-2FBF-4F0A-94D9-9A68D1871699}"/>
              </a:ext>
            </a:extLst>
          </p:cNvPr>
          <p:cNvSpPr/>
          <p:nvPr/>
        </p:nvSpPr>
        <p:spPr>
          <a:xfrm>
            <a:off x="1714836" y="2912816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k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5DE24B99-5A47-4B63-8831-A176339BE943}"/>
              </a:ext>
            </a:extLst>
          </p:cNvPr>
          <p:cNvGrpSpPr/>
          <p:nvPr/>
        </p:nvGrpSpPr>
        <p:grpSpPr>
          <a:xfrm>
            <a:off x="4065412" y="1029786"/>
            <a:ext cx="1985554" cy="1349829"/>
            <a:chOff x="4171404" y="992777"/>
            <a:chExt cx="1985554" cy="1349829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9F7C10F-2D7B-4002-ADB2-AC7F6DA75DD4}"/>
                </a:ext>
              </a:extLst>
            </p:cNvPr>
            <p:cNvSpPr/>
            <p:nvPr/>
          </p:nvSpPr>
          <p:spPr>
            <a:xfrm>
              <a:off x="4171404" y="992777"/>
              <a:ext cx="1349829" cy="134982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FB59263-0171-4A21-9CDF-3B6C6CE3F690}"/>
                </a:ext>
              </a:extLst>
            </p:cNvPr>
            <p:cNvSpPr/>
            <p:nvPr/>
          </p:nvSpPr>
          <p:spPr>
            <a:xfrm>
              <a:off x="4807129" y="1628502"/>
              <a:ext cx="78377" cy="78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42EAED0-E427-4B09-8F3C-9A8746A6AF72}"/>
                </a:ext>
              </a:extLst>
            </p:cNvPr>
            <p:cNvSpPr/>
            <p:nvPr/>
          </p:nvSpPr>
          <p:spPr>
            <a:xfrm>
              <a:off x="5212080" y="1798320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DA675AF-3CCA-4E48-889D-0F50F5747BC2}"/>
                </a:ext>
              </a:extLst>
            </p:cNvPr>
            <p:cNvSpPr/>
            <p:nvPr/>
          </p:nvSpPr>
          <p:spPr>
            <a:xfrm>
              <a:off x="4976948" y="1240972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87FB1CFB-E58C-47A1-AD1B-B2E92CA99ED8}"/>
                </a:ext>
              </a:extLst>
            </p:cNvPr>
            <p:cNvSpPr/>
            <p:nvPr/>
          </p:nvSpPr>
          <p:spPr>
            <a:xfrm>
              <a:off x="4463143" y="1476103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F5BE425-3EB4-4C0B-A6A3-BE83AD3FCE01}"/>
                </a:ext>
              </a:extLst>
            </p:cNvPr>
            <p:cNvSpPr/>
            <p:nvPr/>
          </p:nvSpPr>
          <p:spPr>
            <a:xfrm>
              <a:off x="4870841" y="1445683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i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6EBACA7-BFC2-4CA1-9EB3-308D67E1DE1E}"/>
                </a:ext>
              </a:extLst>
            </p:cNvPr>
            <p:cNvSpPr txBox="1"/>
            <p:nvPr/>
          </p:nvSpPr>
          <p:spPr>
            <a:xfrm>
              <a:off x="5497803" y="159644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ρ</a:t>
              </a:r>
              <a:r>
                <a:rPr lang="de-DE" baseline="-25000" dirty="0">
                  <a:solidFill>
                    <a:schemeClr val="accent1"/>
                  </a:solidFill>
                </a:rPr>
                <a:t>i </a:t>
              </a:r>
              <a:r>
                <a:rPr lang="de-DE" dirty="0">
                  <a:solidFill>
                    <a:schemeClr val="accent1"/>
                  </a:solidFill>
                </a:rPr>
                <a:t>= 3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403B86F0-1F4D-487D-A5B1-BA76236EA67D}"/>
              </a:ext>
            </a:extLst>
          </p:cNvPr>
          <p:cNvSpPr txBox="1"/>
          <p:nvPr/>
        </p:nvSpPr>
        <p:spPr>
          <a:xfrm>
            <a:off x="3091293" y="180949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ρ</a:t>
            </a:r>
            <a:r>
              <a:rPr lang="de-DE" baseline="-25000" dirty="0">
                <a:solidFill>
                  <a:schemeClr val="accent1"/>
                </a:solidFill>
              </a:rPr>
              <a:t>j </a:t>
            </a:r>
            <a:r>
              <a:rPr lang="de-DE" dirty="0">
                <a:solidFill>
                  <a:schemeClr val="accent1"/>
                </a:solidFill>
              </a:rPr>
              <a:t>= 4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E5F06D0-584B-4E5B-827C-0914B46F2185}"/>
              </a:ext>
            </a:extLst>
          </p:cNvPr>
          <p:cNvSpPr txBox="1"/>
          <p:nvPr/>
        </p:nvSpPr>
        <p:spPr>
          <a:xfrm>
            <a:off x="2598230" y="31649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ρ</a:t>
            </a:r>
            <a:r>
              <a:rPr lang="de-DE" baseline="-25000" dirty="0">
                <a:solidFill>
                  <a:schemeClr val="accent1"/>
                </a:solidFill>
              </a:rPr>
              <a:t>k </a:t>
            </a:r>
            <a:r>
              <a:rPr lang="de-DE" dirty="0">
                <a:solidFill>
                  <a:schemeClr val="accent1"/>
                </a:solidFill>
              </a:rPr>
              <a:t>= 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872F985-BE29-4C89-80AB-3BA1C5218B79}"/>
              </a:ext>
            </a:extLst>
          </p:cNvPr>
          <p:cNvSpPr txBox="1"/>
          <p:nvPr/>
        </p:nvSpPr>
        <p:spPr>
          <a:xfrm>
            <a:off x="3346619" y="1232775"/>
            <a:ext cx="103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</a:rPr>
              <a:t>d</a:t>
            </a:r>
            <a:r>
              <a:rPr lang="de-DE" baseline="-25000" dirty="0" err="1">
                <a:solidFill>
                  <a:schemeClr val="accent2"/>
                </a:solidFill>
              </a:rPr>
              <a:t>ij</a:t>
            </a:r>
            <a:r>
              <a:rPr lang="de-DE" baseline="-25000" dirty="0">
                <a:solidFill>
                  <a:schemeClr val="accent2"/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= </a:t>
            </a:r>
            <a:r>
              <a:rPr lang="el-GR" dirty="0">
                <a:solidFill>
                  <a:schemeClr val="accent2"/>
                </a:solidFill>
              </a:rPr>
              <a:t>δ</a:t>
            </a:r>
            <a:r>
              <a:rPr lang="de-DE" baseline="-25000" dirty="0">
                <a:solidFill>
                  <a:schemeClr val="accent2"/>
                </a:solidFill>
              </a:rPr>
              <a:t>i</a:t>
            </a:r>
            <a:endParaRPr lang="de-DE" dirty="0">
              <a:solidFill>
                <a:schemeClr val="accent2"/>
              </a:solidFill>
            </a:endParaRPr>
          </a:p>
          <a:p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7FF1A9D-6F44-4F5E-BE96-E44D40D7D241}"/>
              </a:ext>
            </a:extLst>
          </p:cNvPr>
          <p:cNvSpPr txBox="1"/>
          <p:nvPr/>
        </p:nvSpPr>
        <p:spPr>
          <a:xfrm>
            <a:off x="3386406" y="226055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</a:rPr>
              <a:t>d</a:t>
            </a:r>
            <a:r>
              <a:rPr lang="de-DE" baseline="-25000" dirty="0" err="1">
                <a:solidFill>
                  <a:schemeClr val="accent2"/>
                </a:solidFill>
              </a:rPr>
              <a:t>ik</a:t>
            </a:r>
            <a:endParaRPr lang="de-DE" dirty="0">
              <a:solidFill>
                <a:schemeClr val="accent2"/>
              </a:solidFill>
            </a:endParaRP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9B83C0C-EF2A-4FD9-8076-D487F327F3C0}"/>
              </a:ext>
            </a:extLst>
          </p:cNvPr>
          <p:cNvGrpSpPr/>
          <p:nvPr/>
        </p:nvGrpSpPr>
        <p:grpSpPr>
          <a:xfrm>
            <a:off x="4256216" y="2566127"/>
            <a:ext cx="2028835" cy="1349829"/>
            <a:chOff x="4171404" y="992777"/>
            <a:chExt cx="2028835" cy="1349829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ED13164-D388-4816-8F04-6806989FCEF3}"/>
                </a:ext>
              </a:extLst>
            </p:cNvPr>
            <p:cNvSpPr/>
            <p:nvPr/>
          </p:nvSpPr>
          <p:spPr>
            <a:xfrm>
              <a:off x="4171404" y="992777"/>
              <a:ext cx="1349829" cy="134982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4033A73-6280-4A5A-92BE-499A074B9B18}"/>
                </a:ext>
              </a:extLst>
            </p:cNvPr>
            <p:cNvSpPr/>
            <p:nvPr/>
          </p:nvSpPr>
          <p:spPr>
            <a:xfrm>
              <a:off x="4807129" y="1628502"/>
              <a:ext cx="78377" cy="78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37EEEA9-E805-4B13-9F0E-ECF6A6F7B357}"/>
                </a:ext>
              </a:extLst>
            </p:cNvPr>
            <p:cNvSpPr/>
            <p:nvPr/>
          </p:nvSpPr>
          <p:spPr>
            <a:xfrm>
              <a:off x="5212080" y="1798320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B5DD013-18BA-47FC-95C2-5340387CBED3}"/>
                </a:ext>
              </a:extLst>
            </p:cNvPr>
            <p:cNvSpPr/>
            <p:nvPr/>
          </p:nvSpPr>
          <p:spPr>
            <a:xfrm>
              <a:off x="4976948" y="1240972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0598CE2B-DC8F-4A78-AE58-567D0C05CA73}"/>
                </a:ext>
              </a:extLst>
            </p:cNvPr>
            <p:cNvSpPr/>
            <p:nvPr/>
          </p:nvSpPr>
          <p:spPr>
            <a:xfrm>
              <a:off x="4463143" y="1476103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52197FC-7A51-4E01-A37B-AB872C458A44}"/>
                </a:ext>
              </a:extLst>
            </p:cNvPr>
            <p:cNvSpPr/>
            <p:nvPr/>
          </p:nvSpPr>
          <p:spPr>
            <a:xfrm>
              <a:off x="4855290" y="148492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h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8775A936-6154-4BC5-818F-3DCF41242954}"/>
                </a:ext>
              </a:extLst>
            </p:cNvPr>
            <p:cNvSpPr txBox="1"/>
            <p:nvPr/>
          </p:nvSpPr>
          <p:spPr>
            <a:xfrm>
              <a:off x="5497803" y="1596445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ρ</a:t>
              </a:r>
              <a:r>
                <a:rPr lang="de-DE" baseline="-25000" dirty="0">
                  <a:solidFill>
                    <a:schemeClr val="accent1"/>
                  </a:solidFill>
                </a:rPr>
                <a:t>h </a:t>
              </a:r>
              <a:r>
                <a:rPr lang="de-DE" dirty="0">
                  <a:solidFill>
                    <a:schemeClr val="accent1"/>
                  </a:solidFill>
                </a:rPr>
                <a:t>= 3</a:t>
              </a:r>
            </a:p>
          </p:txBody>
        </p:sp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E2E6214-DB95-47E1-AD6D-D343557933E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40326" y="1743888"/>
            <a:ext cx="190804" cy="145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F8ED2691-1A4C-4970-92E3-80E8E470582A}"/>
              </a:ext>
            </a:extLst>
          </p:cNvPr>
          <p:cNvSpPr txBox="1"/>
          <p:nvPr/>
        </p:nvSpPr>
        <p:spPr>
          <a:xfrm>
            <a:off x="4923270" y="224487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</a:rPr>
              <a:t>d</a:t>
            </a:r>
            <a:r>
              <a:rPr lang="de-DE" baseline="-25000" dirty="0" err="1">
                <a:solidFill>
                  <a:schemeClr val="accent2"/>
                </a:solidFill>
              </a:rPr>
              <a:t>ih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7B44FA3-ADE0-4471-85CB-4167943C4A4E}"/>
              </a:ext>
            </a:extLst>
          </p:cNvPr>
          <p:cNvSpPr txBox="1"/>
          <p:nvPr/>
        </p:nvSpPr>
        <p:spPr>
          <a:xfrm>
            <a:off x="1373332" y="3999530"/>
            <a:ext cx="2329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Ordnung: h &lt; i &lt; j &lt; 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B7F35D4-70AE-4B42-AF10-378924E59529}"/>
              </a:ext>
            </a:extLst>
          </p:cNvPr>
          <p:cNvSpPr txBox="1"/>
          <p:nvPr/>
        </p:nvSpPr>
        <p:spPr>
          <a:xfrm>
            <a:off x="3905250" y="3999530"/>
            <a:ext cx="252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Distanzen: </a:t>
            </a:r>
            <a:r>
              <a:rPr lang="de-DE" sz="2000" dirty="0" err="1">
                <a:solidFill>
                  <a:schemeClr val="accent2"/>
                </a:solidFill>
              </a:rPr>
              <a:t>d</a:t>
            </a:r>
            <a:r>
              <a:rPr lang="de-DE" sz="2000" baseline="-25000" dirty="0" err="1">
                <a:solidFill>
                  <a:schemeClr val="accent2"/>
                </a:solidFill>
              </a:rPr>
              <a:t>ih</a:t>
            </a:r>
            <a:r>
              <a:rPr lang="de-DE" sz="2000" baseline="-25000" dirty="0">
                <a:solidFill>
                  <a:schemeClr val="accent2"/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&lt; </a:t>
            </a:r>
            <a:r>
              <a:rPr lang="de-DE" sz="2000" dirty="0" err="1">
                <a:solidFill>
                  <a:schemeClr val="accent2"/>
                </a:solidFill>
              </a:rPr>
              <a:t>d</a:t>
            </a:r>
            <a:r>
              <a:rPr lang="de-DE" sz="2000" baseline="-25000" dirty="0" err="1">
                <a:solidFill>
                  <a:schemeClr val="accent2"/>
                </a:solidFill>
              </a:rPr>
              <a:t>ij</a:t>
            </a:r>
            <a:r>
              <a:rPr lang="de-DE" sz="2000" baseline="-25000" dirty="0">
                <a:solidFill>
                  <a:schemeClr val="accent2"/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&lt; </a:t>
            </a:r>
            <a:r>
              <a:rPr lang="de-DE" sz="2000" dirty="0" err="1">
                <a:solidFill>
                  <a:schemeClr val="accent2"/>
                </a:solidFill>
              </a:rPr>
              <a:t>d</a:t>
            </a:r>
            <a:r>
              <a:rPr lang="de-DE" sz="2000" baseline="-25000" dirty="0" err="1">
                <a:solidFill>
                  <a:schemeClr val="accent2"/>
                </a:solidFill>
              </a:rPr>
              <a:t>ik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52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Juch</dc:creator>
  <cp:lastModifiedBy>Felix Juch</cp:lastModifiedBy>
  <cp:revision>8</cp:revision>
  <dcterms:created xsi:type="dcterms:W3CDTF">2019-07-09T10:04:26Z</dcterms:created>
  <dcterms:modified xsi:type="dcterms:W3CDTF">2019-07-09T11:36:44Z</dcterms:modified>
</cp:coreProperties>
</file>