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 Python Academy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2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-Review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-For-Loops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-defining functions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importing modules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First Class Objects - A crash course in OOP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-Work on any iterable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-Think of it like taking a piece of paper out of a file writing on it and then taking out the next 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Indexing iteratives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my_string = “This is a silly sentences”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my_string[0] = “T”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functions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 function_name(argument):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do stuff with argument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return argument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example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 add_one(argument):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argument += 1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return argument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Importing modules	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help(“modules”)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os, sys, math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things in Python are first class objects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this mean?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 is really big so this is just a quick primer for anyone who wants to continue onward with their Python and programming stuff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