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2 build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2 build day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Challenge 1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 library of your address book using dictionaries, lists, dictionaries, and strings.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indexes to display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Challenge 2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 cypher that uses the random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chr()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ord()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Big Build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 calculator that allows the user to choose an arithmetic operator and then the numbers to feed into that operator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Incorporate the ‘math’ module into it for more advanced analysis.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-Afterwards, factor it down to less than 20 lines of code.  10 lines of code.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Homework (Not homework)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‘Pandas’.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-Map out an arbitrary set of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-Build a program that can find the standard distributions of an arbitrary list of numbers and list each index points place within the 1st, 2nd, and 3rd standard distributions.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