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your own adventure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think about solving a problem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Top-Down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Bottom-up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Large strings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Usually a string is one line of text.  However, you can use triple quotes to build large strings.  Everything inside the string will be displayed as is.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7F6000"/>
                </a:solidFill>
              </a:rPr>
              <a:t>“””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7F6000"/>
                </a:solidFill>
              </a:rPr>
              <a:t>Everything inside these quotes will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7F6000"/>
                </a:solidFill>
              </a:rPr>
              <a:t>display with the spaces y-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7F6000"/>
                </a:solidFill>
              </a:rPr>
              <a:t>ou designate...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solidFill>
                  <a:srgbClr val="7F6000"/>
                </a:solidFill>
              </a:rPr>
              <a:t>“””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6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Large Strings (continued)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also extend a string across multiple lines by adding a single backslash before you press ‘enter’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print “This string \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“will display\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“across a single \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“line, until you include a \n.”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user input with the raw_input() function.  Make sure you store it inside of a variable or else the data will be lost the second the user enters it.  Any input that is placed into raw input is a string, not an integer, so if you want to use user input in a math problem, you need to convert it with int().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also use input() buuut it’s insecure and you shouldn’t use it.  Ever.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For python 3 raw_input is just ‘input()’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 inside loops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put loops inside loops.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names = [‘Michelangelo’, ‘Donatello’,  ‘Leonardo’, ‘Raphael’]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x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while x &lt; len(names) - 1: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    for entry in names[x]: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print entry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    x += 5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