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7" r:id="rId5"/>
    <p:sldId id="283" r:id="rId6"/>
    <p:sldId id="262" r:id="rId7"/>
    <p:sldId id="270" r:id="rId8"/>
    <p:sldId id="276" r:id="rId9"/>
    <p:sldId id="275" r:id="rId10"/>
    <p:sldId id="278" r:id="rId11"/>
    <p:sldId id="284" r:id="rId12"/>
    <p:sldId id="287" r:id="rId13"/>
    <p:sldId id="286" r:id="rId14"/>
    <p:sldId id="281" r:id="rId15"/>
    <p:sldId id="282" r:id="rId16"/>
    <p:sldId id="285" r:id="rId17"/>
    <p:sldId id="264" r:id="rId18"/>
    <p:sldId id="280" r:id="rId19"/>
    <p:sldId id="267" r:id="rId20"/>
    <p:sldId id="266" r:id="rId21"/>
    <p:sldId id="265" r:id="rId22"/>
    <p:sldId id="274" r:id="rId23"/>
  </p:sldIdLst>
  <p:sldSz cx="10333038" cy="7200900"/>
  <p:notesSz cx="6858000" cy="9144000"/>
  <p:defaultTextStyle>
    <a:defPPr>
      <a:defRPr lang="ko-KR"/>
    </a:defPPr>
    <a:lvl1pPr marL="0" algn="l" defTabSz="956284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142" algn="l" defTabSz="956284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6284" algn="l" defTabSz="956284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4425" algn="l" defTabSz="956284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2567" algn="l" defTabSz="956284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0709" algn="l" defTabSz="956284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8851" algn="l" defTabSz="956284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6993" algn="l" defTabSz="956284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25134" algn="l" defTabSz="956284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254" userDrawn="1">
          <p15:clr>
            <a:srgbClr val="A4A3A4"/>
          </p15:clr>
        </p15:guide>
        <p15:guide id="3" orient="horz" pos="2269">
          <p15:clr>
            <a:srgbClr val="A4A3A4"/>
          </p15:clr>
        </p15:guide>
        <p15:guide id="4" pos="32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A6E6C"/>
    <a:srgbClr val="FAD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88" autoAdjust="0"/>
    <p:restoredTop sz="96139" autoAdjust="0"/>
  </p:normalViewPr>
  <p:slideViewPr>
    <p:cSldViewPr snapToGrid="0">
      <p:cViewPr varScale="1">
        <p:scale>
          <a:sx n="105" d="100"/>
          <a:sy n="105" d="100"/>
        </p:scale>
        <p:origin x="173" y="77"/>
      </p:cViewPr>
      <p:guideLst>
        <p:guide orient="horz" pos="2268"/>
        <p:guide pos="3254"/>
        <p:guide orient="horz" pos="2269"/>
        <p:guide pos="3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8EE3D-62DC-40C8-A065-3B0D3C9AF115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1143000"/>
            <a:ext cx="4429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3B673-B43B-45E6-BAD2-C5EDFE174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03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3B673-B43B-45E6-BAD2-C5EDFE174B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2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3B673-B43B-45E6-BAD2-C5EDFE174B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3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H-Chain2.0</a:t>
            </a:r>
            <a:r>
              <a:rPr lang="ko-KR" altLang="en-US" dirty="0" smtClean="0"/>
              <a:t>은 블록체인 기반 기술과 </a:t>
            </a:r>
            <a:r>
              <a:rPr lang="en-US" altLang="ko-KR" dirty="0" smtClean="0"/>
              <a:t>Microservice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dApp</a:t>
            </a:r>
            <a:r>
              <a:rPr lang="ko-KR" altLang="en-US" dirty="0" smtClean="0"/>
              <a:t>을 위한 개발 프레임워크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공통 플러그인 서비스 등을 제공하여</a:t>
            </a:r>
            <a:r>
              <a:rPr lang="en-US" altLang="ko-KR" dirty="0" smtClean="0"/>
              <a:t>,  </a:t>
            </a:r>
            <a:r>
              <a:rPr lang="ko-KR" altLang="en-US" dirty="0" smtClean="0"/>
              <a:t>글로벌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고려한 기업용 블록체인 시스템 구축을 용이하게 하는 엔터프라이즈 블록체인 애플리케이션 플랫폼임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F23E7-153E-4F0A-8898-4CECC66025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4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H-Chain2.0</a:t>
            </a:r>
            <a:r>
              <a:rPr lang="ko-KR" altLang="en-US" dirty="0" smtClean="0"/>
              <a:t>은 블록체인 기반 기술과 </a:t>
            </a:r>
            <a:r>
              <a:rPr lang="en-US" altLang="ko-KR" dirty="0" smtClean="0"/>
              <a:t>Microservice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dApp</a:t>
            </a:r>
            <a:r>
              <a:rPr lang="ko-KR" altLang="en-US" dirty="0" smtClean="0"/>
              <a:t>을 위한 개발 프레임워크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공통 플러그인 서비스 등을 제공하여</a:t>
            </a:r>
            <a:r>
              <a:rPr lang="en-US" altLang="ko-KR" dirty="0" smtClean="0"/>
              <a:t>,  </a:t>
            </a:r>
            <a:r>
              <a:rPr lang="ko-KR" altLang="en-US" dirty="0" smtClean="0"/>
              <a:t>글로벌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고려한 기업용 블록체인 시스템 구축을 용이하게 하는 엔터프라이즈 블록체인 애플리케이션 플랫폼임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F23E7-153E-4F0A-8898-4CECC66025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4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24"/>
          <p:cNvSpPr>
            <a:spLocks noChangeShapeType="1"/>
          </p:cNvSpPr>
          <p:nvPr userDrawn="1"/>
        </p:nvSpPr>
        <p:spPr bwMode="auto">
          <a:xfrm>
            <a:off x="-10771" y="6776002"/>
            <a:ext cx="10333038" cy="0"/>
          </a:xfrm>
          <a:prstGeom prst="line">
            <a:avLst/>
          </a:prstGeom>
          <a:noFill/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49" tIns="45725" rIns="91449" bIns="45725" anchor="ctr"/>
          <a:lstStyle/>
          <a:p>
            <a:endParaRPr lang="ko-KR" altLang="en-US" sz="1900">
              <a:solidFill>
                <a:prstClr val="black"/>
              </a:solidFill>
            </a:endParaRPr>
          </a:p>
        </p:txBody>
      </p:sp>
      <p:sp>
        <p:nvSpPr>
          <p:cNvPr id="16" name="Rectangle 27"/>
          <p:cNvSpPr>
            <a:spLocks noChangeArrowheads="1"/>
          </p:cNvSpPr>
          <p:nvPr userDrawn="1"/>
        </p:nvSpPr>
        <p:spPr bwMode="auto">
          <a:xfrm>
            <a:off x="4883098" y="6874633"/>
            <a:ext cx="573467" cy="2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45" tIns="45523" rIns="91045" bIns="45523" anchor="b">
            <a:spAutoFit/>
          </a:bodyPr>
          <a:lstStyle/>
          <a:p>
            <a:pPr algn="ctr" defTabSz="908141"/>
            <a:r>
              <a:rPr lang="en-US" altLang="ko-KR" sz="1100" b="0">
                <a:solidFill>
                  <a:prstClr val="black"/>
                </a:solidFill>
              </a:rPr>
              <a:t>- </a:t>
            </a:r>
            <a:fld id="{AD791138-B95F-45A3-B539-CA9F1FC95293}" type="slidenum">
              <a:rPr lang="en-US" altLang="ko-KR" sz="1100" b="0">
                <a:solidFill>
                  <a:prstClr val="black"/>
                </a:solidFill>
              </a:rPr>
              <a:pPr algn="ctr" defTabSz="908141"/>
              <a:t>‹#›</a:t>
            </a:fld>
            <a:r>
              <a:rPr lang="en-US" altLang="ko-KR" sz="1100" b="0" dirty="0">
                <a:solidFill>
                  <a:prstClr val="black"/>
                </a:solidFill>
              </a:rPr>
              <a:t> -</a:t>
            </a:r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168788" y="304277"/>
            <a:ext cx="40852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t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marR="0" indent="0" algn="r" defTabSz="774893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1" spc="-10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kumimoji="1" lang="ko-KR" altLang="en-US" sz="1046" dirty="0" smtClean="0"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>
              <a:defRPr kumimoji="1" lang="ko-KR" altLang="en-US" sz="1046" dirty="0" smtClean="0"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>
              <a:defRPr kumimoji="1" lang="ko-KR" altLang="en-US" sz="1046" dirty="0" smtClean="0"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>
              <a:defRPr kumimoji="1" lang="ko-KR" altLang="en-US" sz="1046" dirty="0">
                <a:latin typeface="Arial" panose="020B0604020202020204" pitchFamily="34" charset="0"/>
                <a:ea typeface="돋움" panose="020B0600000101010101" pitchFamily="50" charset="-127"/>
              </a:defRPr>
            </a:lvl5pPr>
          </a:lstStyle>
          <a:p>
            <a:pPr marL="0"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B1B1A27-54C4-7E44-A02D-E4B41E3EA9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500" y="6874633"/>
            <a:ext cx="1804648" cy="2422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8867" y="6874633"/>
            <a:ext cx="965028" cy="21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24"/>
          <p:cNvSpPr>
            <a:spLocks noChangeShapeType="1"/>
          </p:cNvSpPr>
          <p:nvPr userDrawn="1"/>
        </p:nvSpPr>
        <p:spPr bwMode="auto">
          <a:xfrm>
            <a:off x="-10771" y="6776002"/>
            <a:ext cx="10333038" cy="0"/>
          </a:xfrm>
          <a:prstGeom prst="line">
            <a:avLst/>
          </a:prstGeom>
          <a:noFill/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49" tIns="45725" rIns="91449" bIns="45725" anchor="ctr"/>
          <a:lstStyle/>
          <a:p>
            <a:endParaRPr lang="ko-KR" altLang="en-US" sz="1900">
              <a:solidFill>
                <a:prstClr val="black"/>
              </a:solidFill>
            </a:endParaRPr>
          </a:p>
        </p:txBody>
      </p:sp>
      <p:sp>
        <p:nvSpPr>
          <p:cNvPr id="16" name="Rectangle 27"/>
          <p:cNvSpPr>
            <a:spLocks noChangeArrowheads="1"/>
          </p:cNvSpPr>
          <p:nvPr userDrawn="1"/>
        </p:nvSpPr>
        <p:spPr bwMode="auto">
          <a:xfrm>
            <a:off x="4883098" y="6874633"/>
            <a:ext cx="573467" cy="2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45" tIns="45523" rIns="91045" bIns="45523" anchor="b">
            <a:spAutoFit/>
          </a:bodyPr>
          <a:lstStyle/>
          <a:p>
            <a:pPr algn="ctr" defTabSz="908141"/>
            <a:r>
              <a:rPr lang="en-US" altLang="ko-KR" sz="1100" b="0">
                <a:solidFill>
                  <a:prstClr val="black"/>
                </a:solidFill>
              </a:rPr>
              <a:t>- </a:t>
            </a:r>
            <a:fld id="{AD791138-B95F-45A3-B539-CA9F1FC95293}" type="slidenum">
              <a:rPr lang="en-US" altLang="ko-KR" sz="1100" b="0">
                <a:solidFill>
                  <a:prstClr val="black"/>
                </a:solidFill>
              </a:rPr>
              <a:pPr algn="ctr" defTabSz="908141"/>
              <a:t>‹#›</a:t>
            </a:fld>
            <a:r>
              <a:rPr lang="en-US" altLang="ko-KR" sz="1100" b="0" dirty="0">
                <a:solidFill>
                  <a:prstClr val="black"/>
                </a:solidFill>
              </a:rPr>
              <a:t> -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B1B1A27-54C4-7E44-A02D-E4B41E3EA9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500" y="6874633"/>
            <a:ext cx="1804648" cy="2422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8867" y="6874633"/>
            <a:ext cx="965028" cy="21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6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14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50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7" r:id="rId2"/>
    <p:sldLayoutId id="2147483676" r:id="rId3"/>
  </p:sldLayoutIdLst>
  <p:timing>
    <p:tnLst>
      <p:par>
        <p:cTn id="1" dur="indefinite" restart="never" nodeType="tmRoot"/>
      </p:par>
    </p:tnLst>
  </p:timing>
  <p:txStyles>
    <p:titleStyle>
      <a:lvl1pPr algn="ctr" defTabSz="914491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4" indent="-342934" algn="l" defTabSz="914491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24" indent="-285779" algn="l" defTabSz="914491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4" indent="-228623" algn="l" defTabSz="914491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l" defTabSz="914491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6" indent="-228623" algn="l" defTabSz="914491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l" defTabSz="91449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91449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91449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tiff"/><Relationship Id="rId5" Type="http://schemas.openxmlformats.org/officeDocument/2006/relationships/image" Target="../media/image25.png"/><Relationship Id="rId4" Type="http://schemas.openxmlformats.org/officeDocument/2006/relationships/image" Target="../media/image2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gray">
          <a:xfrm>
            <a:off x="0" y="2336316"/>
            <a:ext cx="10333038" cy="461675"/>
          </a:xfrm>
          <a:prstGeom prst="rect">
            <a:avLst/>
          </a:prstGeom>
          <a:noFill/>
          <a:effectLst/>
        </p:spPr>
        <p:txBody>
          <a:bodyPr wrap="square" lIns="91449" tIns="45725" rIns="91449" bIns="45725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한화시스템</a:t>
            </a:r>
            <a:r>
              <a:rPr lang="en-US" altLang="ko-KR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/ICT</a:t>
            </a:r>
            <a:endParaRPr lang="en-US" altLang="ko-KR" sz="1100" spc="-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0" y="4285004"/>
            <a:ext cx="10333038" cy="530925"/>
          </a:xfrm>
          <a:prstGeom prst="rect">
            <a:avLst/>
          </a:prstGeom>
        </p:spPr>
        <p:txBody>
          <a:bodyPr wrap="square" lIns="91449" tIns="45725" rIns="91449" bIns="45725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7163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July 2019</a:t>
            </a:r>
            <a:endParaRPr lang="en-US" altLang="ko-KR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71635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>
            <a:off x="0" y="3228459"/>
            <a:ext cx="10333038" cy="584786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3200" b="1" spc="-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블록체인</a:t>
            </a:r>
            <a:r>
              <a:rPr lang="en-US" altLang="ko-KR" sz="3200" b="1" spc="-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spc="-50" dirty="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endParaRPr lang="ko-KR" altLang="en-US" sz="3200" b="1" spc="-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9B1B1A27-54C4-7E44-A02D-E4B41E3EA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30" y="6790331"/>
            <a:ext cx="2483753" cy="333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84" y="6787692"/>
            <a:ext cx="1518796" cy="3361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gray">
          <a:xfrm>
            <a:off x="0" y="5233792"/>
            <a:ext cx="10333038" cy="377806"/>
          </a:xfrm>
          <a:prstGeom prst="rect">
            <a:avLst/>
          </a:prstGeom>
        </p:spPr>
        <p:txBody>
          <a:bodyPr wrap="square" lIns="91449" tIns="45725" rIns="91449" bIns="45725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z="1400" b="1" spc="-5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7163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한화시스템</a:t>
            </a:r>
            <a:r>
              <a:rPr lang="en-US" altLang="ko-KR" sz="1400" b="1" spc="-5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7163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/ICT ABT Unit </a:t>
            </a:r>
            <a:r>
              <a:rPr lang="ko-KR" altLang="en-US" sz="1400" b="1" spc="-5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7163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권익찬 </a:t>
            </a:r>
            <a:r>
              <a:rPr lang="en-US" altLang="ko-KR" sz="1400" b="1" spc="-5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7163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</a:t>
            </a:r>
            <a:r>
              <a:rPr lang="ko-KR" altLang="en-US" sz="1400" b="1" spc="-5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71635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</a:t>
            </a:r>
            <a:endParaRPr lang="en-US" altLang="ko-KR" sz="1400" b="1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71635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9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yperledger burrow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yperledger burrow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hyperledger burrow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1" b="30960"/>
          <a:stretch/>
        </p:blipFill>
        <p:spPr bwMode="auto">
          <a:xfrm>
            <a:off x="5793199" y="5105516"/>
            <a:ext cx="3106800" cy="79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yperledger sawtooth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50" y="5203706"/>
            <a:ext cx="2792832" cy="60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jpmorgan quorum logo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32224" y="3161615"/>
            <a:ext cx="2121950" cy="17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thereum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r="24716"/>
          <a:stretch/>
        </p:blipFill>
        <p:spPr bwMode="auto">
          <a:xfrm>
            <a:off x="3031185" y="3161615"/>
            <a:ext cx="1045405" cy="150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1263456" y="1452404"/>
            <a:ext cx="7756399" cy="513768"/>
          </a:xfrm>
          <a:prstGeom prst="rect">
            <a:avLst/>
          </a:prstGeom>
        </p:spPr>
        <p:txBody>
          <a:bodyPr/>
          <a:lstStyle>
            <a:lvl1pPr marL="342934" indent="-342934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024" indent="-285779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114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60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606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51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97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343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89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-95250" algn="ctr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EVM </a:t>
            </a:r>
            <a:r>
              <a:rPr lang="ko-KR" altLang="en-US" sz="18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기반의 </a:t>
            </a:r>
            <a:r>
              <a:rPr lang="en-US" altLang="ko-KR" sz="18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Solidity Smart Contract</a:t>
            </a:r>
            <a:r>
              <a:rPr lang="ko-KR" altLang="en-US" sz="18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가지는 보편성</a:t>
            </a:r>
            <a:endParaRPr lang="en-US" altLang="ko-KR" sz="1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3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3932" y="1405719"/>
            <a:ext cx="8219333" cy="5330024"/>
            <a:chOff x="180380" y="2505662"/>
            <a:chExt cx="5210770" cy="3970286"/>
          </a:xfrm>
        </p:grpSpPr>
        <p:grpSp>
          <p:nvGrpSpPr>
            <p:cNvPr id="3" name="그룹 2"/>
            <p:cNvGrpSpPr/>
            <p:nvPr/>
          </p:nvGrpSpPr>
          <p:grpSpPr>
            <a:xfrm>
              <a:off x="466290" y="2615858"/>
              <a:ext cx="4600071" cy="3284568"/>
              <a:chOff x="4486412" y="2853667"/>
              <a:chExt cx="4912425" cy="3032059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4486413" y="2932371"/>
                <a:ext cx="2200038" cy="1205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5202844" y="3428200"/>
                <a:ext cx="389824" cy="425833"/>
                <a:chOff x="5925831" y="3016534"/>
                <a:chExt cx="994750" cy="961682"/>
              </a:xfrm>
            </p:grpSpPr>
            <p:grpSp>
              <p:nvGrpSpPr>
                <p:cNvPr id="148" name="그룹 147"/>
                <p:cNvGrpSpPr/>
                <p:nvPr/>
              </p:nvGrpSpPr>
              <p:grpSpPr>
                <a:xfrm>
                  <a:off x="5925831" y="3016534"/>
                  <a:ext cx="994750" cy="961682"/>
                  <a:chOff x="5925831" y="3016534"/>
                  <a:chExt cx="994750" cy="961682"/>
                </a:xfrm>
              </p:grpSpPr>
              <p:pic>
                <p:nvPicPr>
                  <p:cNvPr id="150" name="그림 14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68960" y="3016534"/>
                    <a:ext cx="432324" cy="432324"/>
                  </a:xfrm>
                  <a:prstGeom prst="rect">
                    <a:avLst/>
                  </a:prstGeom>
                </p:spPr>
              </p:pic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xmlns="" id="{E292885A-2422-EB4A-BA5B-567142ECBD97}"/>
                      </a:ext>
                    </a:extLst>
                  </p:cNvPr>
                  <p:cNvSpPr txBox="1"/>
                  <p:nvPr/>
                </p:nvSpPr>
                <p:spPr>
                  <a:xfrm>
                    <a:off x="5925831" y="3490709"/>
                    <a:ext cx="994750" cy="487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2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R" sz="1200" kern="0" noProof="0" dirty="0" err="1" smtClean="0">
                        <a:solidFill>
                          <a:prstClr val="black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dApp</a:t>
                    </a:r>
                    <a:endParaRPr kumimoji="1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1360" y="3168934"/>
                  <a:ext cx="432324" cy="432324"/>
                </a:xfrm>
                <a:prstGeom prst="rect">
                  <a:avLst/>
                </a:prstGeom>
              </p:spPr>
            </p:pic>
          </p:grpSp>
          <p:cxnSp>
            <p:nvCxnSpPr>
              <p:cNvPr id="8" name="꺾인 연결선 7"/>
              <p:cNvCxnSpPr>
                <a:stCxn id="134" idx="3"/>
                <a:endCxn id="150" idx="1"/>
              </p:cNvCxnSpPr>
              <p:nvPr/>
            </p:nvCxnSpPr>
            <p:spPr>
              <a:xfrm>
                <a:off x="5086079" y="3523293"/>
                <a:ext cx="212041" cy="625"/>
              </a:xfrm>
              <a:prstGeom prst="bentConnector3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5735267" y="3316697"/>
                <a:ext cx="1023753" cy="448130"/>
                <a:chOff x="3759317" y="1967561"/>
                <a:chExt cx="1842366" cy="658898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3759317" y="1967561"/>
                  <a:ext cx="1842366" cy="65889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>
                  <a:off x="3904607" y="2075993"/>
                  <a:ext cx="693274" cy="399375"/>
                  <a:chOff x="3743733" y="2005620"/>
                  <a:chExt cx="1015022" cy="584724"/>
                </a:xfrm>
              </p:grpSpPr>
              <p:pic>
                <p:nvPicPr>
                  <p:cNvPr id="142" name="그림 14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43733" y="20056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43" name="그림 14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8882" y="20056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44" name="그림 14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74031" y="20056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45" name="그림 14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96133" y="21580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46" name="그림 14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11282" y="21580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47" name="그림 1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26431" y="2158020"/>
                    <a:ext cx="432324" cy="4323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1" name="그림 140">
                  <a:extLst>
                    <a:ext uri="{FF2B5EF4-FFF2-40B4-BE49-F238E27FC236}">
                      <a16:creationId xmlns="" xmlns:a16="http://schemas.microsoft.com/office/drawing/2014/main" id="{86D93B0B-9782-E643-9158-6FF1D136A4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3817286" y="2295604"/>
                  <a:ext cx="237118" cy="237118"/>
                </a:xfrm>
                <a:prstGeom prst="rect">
                  <a:avLst/>
                </a:prstGeom>
              </p:spPr>
            </p:pic>
          </p:grpSp>
          <p:cxnSp>
            <p:nvCxnSpPr>
              <p:cNvPr id="10" name="꺾인 연결선 9"/>
              <p:cNvCxnSpPr>
                <a:stCxn id="149" idx="3"/>
                <a:endCxn id="139" idx="1"/>
              </p:cNvCxnSpPr>
              <p:nvPr/>
            </p:nvCxnSpPr>
            <p:spPr>
              <a:xfrm flipV="1">
                <a:off x="5527259" y="3540761"/>
                <a:ext cx="208008" cy="5063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136365" y="2936346"/>
                <a:ext cx="854963" cy="275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Partner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49940" y="2853667"/>
                <a:ext cx="711059" cy="253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원장공유</a:t>
                </a:r>
                <a:endParaRPr lang="ko-KR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4587436" y="3316427"/>
                <a:ext cx="611356" cy="592551"/>
                <a:chOff x="886458" y="2035370"/>
                <a:chExt cx="1100207" cy="871244"/>
              </a:xfrm>
            </p:grpSpPr>
            <p:sp>
              <p:nvSpPr>
                <p:cNvPr id="134" name="직사각형 133"/>
                <p:cNvSpPr/>
                <p:nvPr/>
              </p:nvSpPr>
              <p:spPr>
                <a:xfrm>
                  <a:off x="886458" y="2035370"/>
                  <a:ext cx="897364" cy="6083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pic>
              <p:nvPicPr>
                <p:cNvPr id="135" name="그림 134">
                  <a:extLst>
                    <a:ext uri="{FF2B5EF4-FFF2-40B4-BE49-F238E27FC236}">
                      <a16:creationId xmlns="" xmlns:a16="http://schemas.microsoft.com/office/drawing/2014/main" id="{86D93B0B-9782-E643-9158-6FF1D136A4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944425" y="2363413"/>
                  <a:ext cx="237118" cy="237118"/>
                </a:xfrm>
                <a:prstGeom prst="rect">
                  <a:avLst/>
                </a:prstGeom>
              </p:spPr>
            </p:pic>
            <p:pic>
              <p:nvPicPr>
                <p:cNvPr id="136" name="그림 13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8131" y="2091483"/>
                  <a:ext cx="357737" cy="401793"/>
                </a:xfrm>
                <a:prstGeom prst="rect">
                  <a:avLst/>
                </a:prstGeom>
              </p:spPr>
            </p:pic>
            <p:pic>
              <p:nvPicPr>
                <p:cNvPr id="137" name="그림 13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8356" y="2182965"/>
                  <a:ext cx="357737" cy="401793"/>
                </a:xfrm>
                <a:prstGeom prst="rect">
                  <a:avLst/>
                </a:prstGeom>
              </p:spPr>
            </p:pic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xmlns="" id="{E292885A-2422-EB4A-BA5B-567142ECBD97}"/>
                    </a:ext>
                  </a:extLst>
                </p:cNvPr>
                <p:cNvSpPr txBox="1"/>
                <p:nvPr/>
              </p:nvSpPr>
              <p:spPr>
                <a:xfrm>
                  <a:off x="1177715" y="2589218"/>
                  <a:ext cx="808950" cy="3173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200" kern="0" noProof="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Legacy</a:t>
                  </a:r>
                  <a:endParaRPr kumimoji="1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4" name="타원 13"/>
              <p:cNvSpPr/>
              <p:nvPr/>
            </p:nvSpPr>
            <p:spPr>
              <a:xfrm>
                <a:off x="4486412" y="4665917"/>
                <a:ext cx="2200038" cy="1205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5202849" y="5161746"/>
                <a:ext cx="389824" cy="425833"/>
                <a:chOff x="5925832" y="3016534"/>
                <a:chExt cx="994748" cy="961682"/>
              </a:xfrm>
            </p:grpSpPr>
            <p:grpSp>
              <p:nvGrpSpPr>
                <p:cNvPr id="130" name="그룹 129"/>
                <p:cNvGrpSpPr/>
                <p:nvPr/>
              </p:nvGrpSpPr>
              <p:grpSpPr>
                <a:xfrm>
                  <a:off x="5925832" y="3016534"/>
                  <a:ext cx="994748" cy="961682"/>
                  <a:chOff x="5925832" y="3016534"/>
                  <a:chExt cx="994748" cy="961682"/>
                </a:xfrm>
              </p:grpSpPr>
              <p:pic>
                <p:nvPicPr>
                  <p:cNvPr id="132" name="그림 131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68960" y="3016534"/>
                    <a:ext cx="432324" cy="432324"/>
                  </a:xfrm>
                  <a:prstGeom prst="rect">
                    <a:avLst/>
                  </a:prstGeom>
                </p:spPr>
              </p:pic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xmlns="" id="{E292885A-2422-EB4A-BA5B-567142ECBD97}"/>
                      </a:ext>
                    </a:extLst>
                  </p:cNvPr>
                  <p:cNvSpPr txBox="1"/>
                  <p:nvPr/>
                </p:nvSpPr>
                <p:spPr>
                  <a:xfrm>
                    <a:off x="5925832" y="3490709"/>
                    <a:ext cx="994748" cy="487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2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R" sz="1200" kern="0" dirty="0" err="1" smtClean="0">
                        <a:solidFill>
                          <a:prstClr val="black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dApp</a:t>
                    </a:r>
                    <a:endParaRPr kumimoji="1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pic>
              <p:nvPicPr>
                <p:cNvPr id="131" name="그림 13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1360" y="3168934"/>
                  <a:ext cx="432324" cy="432324"/>
                </a:xfrm>
                <a:prstGeom prst="rect">
                  <a:avLst/>
                </a:prstGeom>
              </p:spPr>
            </p:pic>
          </p:grpSp>
          <p:cxnSp>
            <p:nvCxnSpPr>
              <p:cNvPr id="16" name="꺾인 연결선 15"/>
              <p:cNvCxnSpPr>
                <a:stCxn id="116" idx="3"/>
                <a:endCxn id="132" idx="1"/>
              </p:cNvCxnSpPr>
              <p:nvPr/>
            </p:nvCxnSpPr>
            <p:spPr>
              <a:xfrm>
                <a:off x="5086078" y="5256839"/>
                <a:ext cx="212041" cy="625"/>
              </a:xfrm>
              <a:prstGeom prst="bentConnector3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5739399" y="5050242"/>
                <a:ext cx="995573" cy="413736"/>
                <a:chOff x="3759319" y="1967561"/>
                <a:chExt cx="1791651" cy="608328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3759319" y="1967561"/>
                  <a:ext cx="1791651" cy="6083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22" name="그룹 121"/>
                <p:cNvGrpSpPr/>
                <p:nvPr/>
              </p:nvGrpSpPr>
              <p:grpSpPr>
                <a:xfrm>
                  <a:off x="3904607" y="2075993"/>
                  <a:ext cx="693274" cy="399375"/>
                  <a:chOff x="3743733" y="2005620"/>
                  <a:chExt cx="1015022" cy="584724"/>
                </a:xfrm>
              </p:grpSpPr>
              <p:pic>
                <p:nvPicPr>
                  <p:cNvPr id="124" name="그림 12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43733" y="20056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25" name="그림 12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8882" y="20056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26" name="그림 12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74031" y="20056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27" name="그림 12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96133" y="21580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28" name="그림 12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11282" y="21580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29" name="그림 12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26431" y="2158020"/>
                    <a:ext cx="432324" cy="4323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3" name="그림 122">
                  <a:extLst>
                    <a:ext uri="{FF2B5EF4-FFF2-40B4-BE49-F238E27FC236}">
                      <a16:creationId xmlns="" xmlns:a16="http://schemas.microsoft.com/office/drawing/2014/main" id="{86D93B0B-9782-E643-9158-6FF1D136A4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3817286" y="2295604"/>
                  <a:ext cx="237118" cy="237118"/>
                </a:xfrm>
                <a:prstGeom prst="rect">
                  <a:avLst/>
                </a:prstGeom>
              </p:spPr>
            </p:pic>
          </p:grpSp>
          <p:cxnSp>
            <p:nvCxnSpPr>
              <p:cNvPr id="18" name="꺾인 연결선 17"/>
              <p:cNvCxnSpPr>
                <a:stCxn id="131" idx="3"/>
                <a:endCxn id="121" idx="1"/>
              </p:cNvCxnSpPr>
              <p:nvPr/>
            </p:nvCxnSpPr>
            <p:spPr>
              <a:xfrm flipV="1">
                <a:off x="5527259" y="5257111"/>
                <a:ext cx="212140" cy="678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172633" y="4663262"/>
                <a:ext cx="854963" cy="275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Partner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4587436" y="5049972"/>
                <a:ext cx="611356" cy="592552"/>
                <a:chOff x="886458" y="2035370"/>
                <a:chExt cx="1100207" cy="871246"/>
              </a:xfrm>
            </p:grpSpPr>
            <p:sp>
              <p:nvSpPr>
                <p:cNvPr id="116" name="직사각형 115"/>
                <p:cNvSpPr/>
                <p:nvPr/>
              </p:nvSpPr>
              <p:spPr>
                <a:xfrm>
                  <a:off x="886458" y="2035370"/>
                  <a:ext cx="897364" cy="6083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pic>
              <p:nvPicPr>
                <p:cNvPr id="117" name="그림 116">
                  <a:extLst>
                    <a:ext uri="{FF2B5EF4-FFF2-40B4-BE49-F238E27FC236}">
                      <a16:creationId xmlns="" xmlns:a16="http://schemas.microsoft.com/office/drawing/2014/main" id="{86D93B0B-9782-E643-9158-6FF1D136A4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944425" y="2363413"/>
                  <a:ext cx="237118" cy="237118"/>
                </a:xfrm>
                <a:prstGeom prst="rect">
                  <a:avLst/>
                </a:prstGeom>
              </p:spPr>
            </p:pic>
            <p:pic>
              <p:nvPicPr>
                <p:cNvPr id="118" name="그림 11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8131" y="2091483"/>
                  <a:ext cx="357737" cy="401793"/>
                </a:xfrm>
                <a:prstGeom prst="rect">
                  <a:avLst/>
                </a:prstGeom>
              </p:spPr>
            </p:pic>
            <p:pic>
              <p:nvPicPr>
                <p:cNvPr id="119" name="그림 11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8356" y="2182965"/>
                  <a:ext cx="357737" cy="401793"/>
                </a:xfrm>
                <a:prstGeom prst="rect">
                  <a:avLst/>
                </a:prstGeom>
              </p:spPr>
            </p:pic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xmlns="" id="{E292885A-2422-EB4A-BA5B-567142ECBD97}"/>
                    </a:ext>
                  </a:extLst>
                </p:cNvPr>
                <p:cNvSpPr txBox="1"/>
                <p:nvPr/>
              </p:nvSpPr>
              <p:spPr>
                <a:xfrm>
                  <a:off x="1177715" y="2589219"/>
                  <a:ext cx="808950" cy="317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200" kern="0" noProof="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Legacy</a:t>
                  </a:r>
                  <a:endParaRPr kumimoji="1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21" name="타원 20"/>
              <p:cNvSpPr/>
              <p:nvPr/>
            </p:nvSpPr>
            <p:spPr>
              <a:xfrm>
                <a:off x="7198799" y="2951409"/>
                <a:ext cx="2200038" cy="1205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8267805" y="3428200"/>
                <a:ext cx="389824" cy="425833"/>
                <a:chOff x="5925832" y="3016534"/>
                <a:chExt cx="994748" cy="961682"/>
              </a:xfrm>
            </p:grpSpPr>
            <p:grpSp>
              <p:nvGrpSpPr>
                <p:cNvPr id="112" name="그룹 111"/>
                <p:cNvGrpSpPr/>
                <p:nvPr/>
              </p:nvGrpSpPr>
              <p:grpSpPr>
                <a:xfrm>
                  <a:off x="5925832" y="3016534"/>
                  <a:ext cx="994748" cy="961682"/>
                  <a:chOff x="5925832" y="3016534"/>
                  <a:chExt cx="994748" cy="961682"/>
                </a:xfrm>
              </p:grpSpPr>
              <p:pic>
                <p:nvPicPr>
                  <p:cNvPr id="114" name="그림 11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68960" y="3016534"/>
                    <a:ext cx="432324" cy="432324"/>
                  </a:xfrm>
                  <a:prstGeom prst="rect">
                    <a:avLst/>
                  </a:prstGeom>
                </p:spPr>
              </p:pic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xmlns="" id="{E292885A-2422-EB4A-BA5B-567142ECBD97}"/>
                      </a:ext>
                    </a:extLst>
                  </p:cNvPr>
                  <p:cNvSpPr txBox="1"/>
                  <p:nvPr/>
                </p:nvSpPr>
                <p:spPr>
                  <a:xfrm>
                    <a:off x="5925832" y="3490709"/>
                    <a:ext cx="994748" cy="487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2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R" sz="1200" kern="0" dirty="0" err="1" smtClean="0">
                        <a:solidFill>
                          <a:prstClr val="black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dApp</a:t>
                    </a:r>
                    <a:endParaRPr kumimoji="1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1360" y="3168934"/>
                  <a:ext cx="432324" cy="432324"/>
                </a:xfrm>
                <a:prstGeom prst="rect">
                  <a:avLst/>
                </a:prstGeom>
              </p:spPr>
            </p:pic>
          </p:grpSp>
          <p:cxnSp>
            <p:nvCxnSpPr>
              <p:cNvPr id="23" name="꺾인 연결선 22"/>
              <p:cNvCxnSpPr>
                <a:stCxn id="98" idx="1"/>
                <a:endCxn id="113" idx="3"/>
              </p:cNvCxnSpPr>
              <p:nvPr/>
            </p:nvCxnSpPr>
            <p:spPr>
              <a:xfrm rot="10800000" flipV="1">
                <a:off x="8592216" y="3523292"/>
                <a:ext cx="187920" cy="6810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그룹 23"/>
              <p:cNvGrpSpPr/>
              <p:nvPr/>
            </p:nvGrpSpPr>
            <p:grpSpPr>
              <a:xfrm>
                <a:off x="7158229" y="3316695"/>
                <a:ext cx="1025280" cy="413736"/>
                <a:chOff x="2811569" y="1967561"/>
                <a:chExt cx="1845114" cy="608328"/>
              </a:xfrm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2811569" y="1967561"/>
                  <a:ext cx="1845114" cy="6083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04" name="그룹 103"/>
                <p:cNvGrpSpPr/>
                <p:nvPr/>
              </p:nvGrpSpPr>
              <p:grpSpPr>
                <a:xfrm>
                  <a:off x="3904607" y="2075993"/>
                  <a:ext cx="693274" cy="399375"/>
                  <a:chOff x="3743733" y="2005620"/>
                  <a:chExt cx="1015022" cy="584724"/>
                </a:xfrm>
              </p:grpSpPr>
              <p:pic>
                <p:nvPicPr>
                  <p:cNvPr id="106" name="그림 10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43733" y="20056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07" name="그림 10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8882" y="20056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08" name="그림 10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74031" y="20056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09" name="그림 10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96133" y="21580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10" name="그림 109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11282" y="21580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111" name="그림 110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26431" y="2158020"/>
                    <a:ext cx="432324" cy="4323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5" name="그림 104">
                  <a:extLst>
                    <a:ext uri="{FF2B5EF4-FFF2-40B4-BE49-F238E27FC236}">
                      <a16:creationId xmlns="" xmlns:a16="http://schemas.microsoft.com/office/drawing/2014/main" id="{86D93B0B-9782-E643-9158-6FF1D136A4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3817286" y="2295604"/>
                  <a:ext cx="237118" cy="237118"/>
                </a:xfrm>
                <a:prstGeom prst="rect">
                  <a:avLst/>
                </a:prstGeom>
              </p:spPr>
            </p:pic>
          </p:grpSp>
          <p:cxnSp>
            <p:nvCxnSpPr>
              <p:cNvPr id="25" name="꺾인 연결선 24"/>
              <p:cNvCxnSpPr>
                <a:stCxn id="114" idx="1"/>
                <a:endCxn id="103" idx="3"/>
              </p:cNvCxnSpPr>
              <p:nvPr/>
            </p:nvCxnSpPr>
            <p:spPr>
              <a:xfrm rot="10800000">
                <a:off x="8183511" y="3523565"/>
                <a:ext cx="179562" cy="35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그룹 25"/>
              <p:cNvGrpSpPr/>
              <p:nvPr/>
            </p:nvGrpSpPr>
            <p:grpSpPr>
              <a:xfrm>
                <a:off x="8780136" y="3316426"/>
                <a:ext cx="611356" cy="592552"/>
                <a:chOff x="886458" y="2035370"/>
                <a:chExt cx="1100207" cy="871246"/>
              </a:xfrm>
            </p:grpSpPr>
            <p:sp>
              <p:nvSpPr>
                <p:cNvPr id="98" name="직사각형 97"/>
                <p:cNvSpPr/>
                <p:nvPr/>
              </p:nvSpPr>
              <p:spPr>
                <a:xfrm>
                  <a:off x="886458" y="2035370"/>
                  <a:ext cx="897364" cy="6083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pic>
              <p:nvPicPr>
                <p:cNvPr id="99" name="그림 98">
                  <a:extLst>
                    <a:ext uri="{FF2B5EF4-FFF2-40B4-BE49-F238E27FC236}">
                      <a16:creationId xmlns="" xmlns:a16="http://schemas.microsoft.com/office/drawing/2014/main" id="{86D93B0B-9782-E643-9158-6FF1D136A4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944425" y="2363413"/>
                  <a:ext cx="237118" cy="237118"/>
                </a:xfrm>
                <a:prstGeom prst="rect">
                  <a:avLst/>
                </a:prstGeom>
              </p:spPr>
            </p:pic>
            <p:pic>
              <p:nvPicPr>
                <p:cNvPr id="100" name="그림 9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8131" y="2091483"/>
                  <a:ext cx="357737" cy="401793"/>
                </a:xfrm>
                <a:prstGeom prst="rect">
                  <a:avLst/>
                </a:prstGeom>
              </p:spPr>
            </p:pic>
            <p:pic>
              <p:nvPicPr>
                <p:cNvPr id="101" name="그림 10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8356" y="2182965"/>
                  <a:ext cx="357737" cy="401793"/>
                </a:xfrm>
                <a:prstGeom prst="rect">
                  <a:avLst/>
                </a:prstGeom>
              </p:spPr>
            </p:pic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xmlns="" id="{E292885A-2422-EB4A-BA5B-567142ECBD97}"/>
                    </a:ext>
                  </a:extLst>
                </p:cNvPr>
                <p:cNvSpPr txBox="1"/>
                <p:nvPr/>
              </p:nvSpPr>
              <p:spPr>
                <a:xfrm>
                  <a:off x="1177715" y="2589219"/>
                  <a:ext cx="808950" cy="317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200" kern="0" noProof="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Legacy</a:t>
                  </a:r>
                  <a:endParaRPr kumimoji="1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cxnSp>
            <p:nvCxnSpPr>
              <p:cNvPr id="27" name="꺾인 연결선 26"/>
              <p:cNvCxnSpPr>
                <a:stCxn id="139" idx="0"/>
                <a:endCxn id="103" idx="0"/>
              </p:cNvCxnSpPr>
              <p:nvPr/>
            </p:nvCxnSpPr>
            <p:spPr>
              <a:xfrm rot="5400000" flipH="1" flipV="1">
                <a:off x="6959006" y="2604833"/>
                <a:ext cx="12700" cy="1423727"/>
              </a:xfrm>
              <a:prstGeom prst="bentConnector3">
                <a:avLst>
                  <a:gd name="adj1" fmla="val 1800000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꺾인 연결선 170"/>
              <p:cNvCxnSpPr>
                <a:stCxn id="139" idx="2"/>
                <a:endCxn id="121" idx="0"/>
              </p:cNvCxnSpPr>
              <p:nvPr/>
            </p:nvCxnSpPr>
            <p:spPr>
              <a:xfrm flipH="1">
                <a:off x="6237186" y="3764826"/>
                <a:ext cx="9957" cy="1285415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타원 28"/>
              <p:cNvSpPr/>
              <p:nvPr/>
            </p:nvSpPr>
            <p:spPr>
              <a:xfrm>
                <a:off x="7184092" y="4680069"/>
                <a:ext cx="2200038" cy="1205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8253098" y="5156861"/>
                <a:ext cx="389824" cy="425833"/>
                <a:chOff x="5925832" y="3016534"/>
                <a:chExt cx="994748" cy="961682"/>
              </a:xfrm>
            </p:grpSpPr>
            <p:grpSp>
              <p:nvGrpSpPr>
                <p:cNvPr id="94" name="그룹 93"/>
                <p:cNvGrpSpPr/>
                <p:nvPr/>
              </p:nvGrpSpPr>
              <p:grpSpPr>
                <a:xfrm>
                  <a:off x="5925832" y="3016534"/>
                  <a:ext cx="994748" cy="961682"/>
                  <a:chOff x="5925832" y="3016534"/>
                  <a:chExt cx="994748" cy="961682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68960" y="3016534"/>
                    <a:ext cx="432324" cy="432324"/>
                  </a:xfrm>
                  <a:prstGeom prst="rect">
                    <a:avLst/>
                  </a:prstGeom>
                </p:spPr>
              </p:pic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xmlns="" id="{E292885A-2422-EB4A-BA5B-567142ECBD97}"/>
                      </a:ext>
                    </a:extLst>
                  </p:cNvPr>
                  <p:cNvSpPr txBox="1"/>
                  <p:nvPr/>
                </p:nvSpPr>
                <p:spPr>
                  <a:xfrm>
                    <a:off x="5925832" y="3490709"/>
                    <a:ext cx="994748" cy="487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2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R" sz="1200" kern="0" dirty="0" err="1" smtClean="0">
                        <a:solidFill>
                          <a:prstClr val="black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dApp</a:t>
                    </a:r>
                    <a:endParaRPr kumimoji="1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pic>
              <p:nvPicPr>
                <p:cNvPr id="95" name="그림 9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1360" y="3168934"/>
                  <a:ext cx="432324" cy="432324"/>
                </a:xfrm>
                <a:prstGeom prst="rect">
                  <a:avLst/>
                </a:prstGeom>
              </p:spPr>
            </p:pic>
          </p:grpSp>
          <p:cxnSp>
            <p:nvCxnSpPr>
              <p:cNvPr id="31" name="꺾인 연결선 30"/>
              <p:cNvCxnSpPr>
                <a:stCxn id="80" idx="1"/>
                <a:endCxn id="95" idx="3"/>
              </p:cNvCxnSpPr>
              <p:nvPr/>
            </p:nvCxnSpPr>
            <p:spPr>
              <a:xfrm rot="10800000" flipV="1">
                <a:off x="8577509" y="5251952"/>
                <a:ext cx="187920" cy="6810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>
              <a:xfrm>
                <a:off x="7149789" y="5045355"/>
                <a:ext cx="1035536" cy="413736"/>
                <a:chOff x="2793110" y="1967561"/>
                <a:chExt cx="1863571" cy="608328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2793110" y="1967561"/>
                  <a:ext cx="1863571" cy="6083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6" name="그룹 85"/>
                <p:cNvGrpSpPr/>
                <p:nvPr/>
              </p:nvGrpSpPr>
              <p:grpSpPr>
                <a:xfrm>
                  <a:off x="3904607" y="2075993"/>
                  <a:ext cx="693274" cy="399375"/>
                  <a:chOff x="3743733" y="2005620"/>
                  <a:chExt cx="1015022" cy="584724"/>
                </a:xfrm>
              </p:grpSpPr>
              <p:pic>
                <p:nvPicPr>
                  <p:cNvPr id="88" name="그림 8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43733" y="20056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89" name="그림 8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8882" y="20056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74031" y="20056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91" name="그림 90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96133" y="21580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92" name="그림 9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11282" y="2158020"/>
                    <a:ext cx="432324" cy="432324"/>
                  </a:xfrm>
                  <a:prstGeom prst="rect">
                    <a:avLst/>
                  </a:prstGeom>
                </p:spPr>
              </p:pic>
              <p:pic>
                <p:nvPicPr>
                  <p:cNvPr id="93" name="그림 9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26431" y="2158020"/>
                    <a:ext cx="432324" cy="4323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그림 86">
                  <a:extLst>
                    <a:ext uri="{FF2B5EF4-FFF2-40B4-BE49-F238E27FC236}">
                      <a16:creationId xmlns="" xmlns:a16="http://schemas.microsoft.com/office/drawing/2014/main" id="{86D93B0B-9782-E643-9158-6FF1D136A4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3817286" y="2295604"/>
                  <a:ext cx="237118" cy="237118"/>
                </a:xfrm>
                <a:prstGeom prst="rect">
                  <a:avLst/>
                </a:prstGeom>
              </p:spPr>
            </p:pic>
          </p:grpSp>
          <p:cxnSp>
            <p:nvCxnSpPr>
              <p:cNvPr id="33" name="꺾인 연결선 32"/>
              <p:cNvCxnSpPr>
                <a:stCxn id="96" idx="1"/>
                <a:endCxn id="85" idx="3"/>
              </p:cNvCxnSpPr>
              <p:nvPr/>
            </p:nvCxnSpPr>
            <p:spPr>
              <a:xfrm rot="10800000">
                <a:off x="8185326" y="5252224"/>
                <a:ext cx="163041" cy="35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7847469" y="4677415"/>
                <a:ext cx="854963" cy="275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Partner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8765430" y="5045087"/>
                <a:ext cx="611356" cy="592552"/>
                <a:chOff x="886458" y="2035370"/>
                <a:chExt cx="1100207" cy="871246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886458" y="2035370"/>
                  <a:ext cx="897364" cy="6083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="" xmlns:a16="http://schemas.microsoft.com/office/drawing/2014/main" id="{86D93B0B-9782-E643-9158-6FF1D136A4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944425" y="2363413"/>
                  <a:ext cx="237118" cy="237118"/>
                </a:xfrm>
                <a:prstGeom prst="rect">
                  <a:avLst/>
                </a:prstGeom>
              </p:spPr>
            </p:pic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8131" y="2091483"/>
                  <a:ext cx="357737" cy="401793"/>
                </a:xfrm>
                <a:prstGeom prst="rect">
                  <a:avLst/>
                </a:prstGeom>
              </p:spPr>
            </p:pic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8356" y="2182965"/>
                  <a:ext cx="357737" cy="401793"/>
                </a:xfrm>
                <a:prstGeom prst="rect">
                  <a:avLst/>
                </a:prstGeom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E292885A-2422-EB4A-BA5B-567142ECBD97}"/>
                    </a:ext>
                  </a:extLst>
                </p:cNvPr>
                <p:cNvSpPr txBox="1"/>
                <p:nvPr/>
              </p:nvSpPr>
              <p:spPr>
                <a:xfrm>
                  <a:off x="1177715" y="2589219"/>
                  <a:ext cx="808950" cy="317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200" kern="0" noProof="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Legacy</a:t>
                  </a:r>
                  <a:endParaRPr kumimoji="1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cxnSp>
            <p:nvCxnSpPr>
              <p:cNvPr id="36" name="꺾인 연결선 198"/>
              <p:cNvCxnSpPr>
                <a:stCxn id="103" idx="2"/>
                <a:endCxn id="85" idx="0"/>
              </p:cNvCxnSpPr>
              <p:nvPr/>
            </p:nvCxnSpPr>
            <p:spPr>
              <a:xfrm flipH="1">
                <a:off x="7667559" y="3730431"/>
                <a:ext cx="3313" cy="131492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꺾인 연결선 36"/>
              <p:cNvCxnSpPr>
                <a:stCxn id="121" idx="2"/>
                <a:endCxn id="85" idx="2"/>
              </p:cNvCxnSpPr>
              <p:nvPr/>
            </p:nvCxnSpPr>
            <p:spPr>
              <a:xfrm rot="5400000" flipH="1" flipV="1">
                <a:off x="6949929" y="4746349"/>
                <a:ext cx="4886" cy="1430372"/>
              </a:xfrm>
              <a:prstGeom prst="bentConnector3">
                <a:avLst>
                  <a:gd name="adj1" fmla="val -4678674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그룹 37"/>
              <p:cNvGrpSpPr/>
              <p:nvPr/>
            </p:nvGrpSpPr>
            <p:grpSpPr>
              <a:xfrm>
                <a:off x="6277479" y="3260905"/>
                <a:ext cx="452768" cy="460196"/>
                <a:chOff x="4952743" y="1855236"/>
                <a:chExt cx="814809" cy="676639"/>
              </a:xfrm>
            </p:grpSpPr>
            <p:grpSp>
              <p:nvGrpSpPr>
                <p:cNvPr id="74" name="그룹 73"/>
                <p:cNvGrpSpPr/>
                <p:nvPr/>
              </p:nvGrpSpPr>
              <p:grpSpPr>
                <a:xfrm>
                  <a:off x="4952743" y="1855236"/>
                  <a:ext cx="814809" cy="676639"/>
                  <a:chOff x="5859262" y="2561973"/>
                  <a:chExt cx="1155368" cy="1039285"/>
                </a:xfrm>
              </p:grpSpPr>
              <p:grpSp>
                <p:nvGrpSpPr>
                  <p:cNvPr id="76" name="그룹 75"/>
                  <p:cNvGrpSpPr/>
                  <p:nvPr/>
                </p:nvGrpSpPr>
                <p:grpSpPr>
                  <a:xfrm>
                    <a:off x="5859262" y="2561973"/>
                    <a:ext cx="1155368" cy="886885"/>
                    <a:chOff x="5859262" y="2561973"/>
                    <a:chExt cx="1155368" cy="886885"/>
                  </a:xfrm>
                </p:grpSpPr>
                <p:pic>
                  <p:nvPicPr>
                    <p:cNvPr id="78" name="그림 77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68960" y="3016534"/>
                      <a:ext cx="432324" cy="4323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xmlns="" id="{E292885A-2422-EB4A-BA5B-567142ECBD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59262" y="2561973"/>
                      <a:ext cx="1155368" cy="4875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Privacy</a:t>
                      </a:r>
                      <a:endParaRPr kumimoji="1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</p:grpSp>
              <p:pic>
                <p:nvPicPr>
                  <p:cNvPr id="77" name="그림 7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1360" y="3168934"/>
                    <a:ext cx="432324" cy="4323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5" name="그림 74">
                  <a:extLst>
                    <a:ext uri="{FF2B5EF4-FFF2-40B4-BE49-F238E27FC236}">
                      <a16:creationId xmlns="" xmlns:a16="http://schemas.microsoft.com/office/drawing/2014/main" id="{819AD770-E131-0B43-AC86-B0F66D3C9A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45802" y="2168828"/>
                  <a:ext cx="260924" cy="260924"/>
                </a:xfrm>
                <a:prstGeom prst="rect">
                  <a:avLst/>
                </a:prstGeom>
              </p:spPr>
            </p:pic>
          </p:grpSp>
          <p:grpSp>
            <p:nvGrpSpPr>
              <p:cNvPr id="39" name="그룹 38"/>
              <p:cNvGrpSpPr/>
              <p:nvPr/>
            </p:nvGrpSpPr>
            <p:grpSpPr>
              <a:xfrm>
                <a:off x="6291356" y="5001412"/>
                <a:ext cx="452768" cy="424648"/>
                <a:chOff x="4985674" y="1907504"/>
                <a:chExt cx="814809" cy="624373"/>
              </a:xfrm>
            </p:grpSpPr>
            <p:grpSp>
              <p:nvGrpSpPr>
                <p:cNvPr id="68" name="그룹 67"/>
                <p:cNvGrpSpPr/>
                <p:nvPr/>
              </p:nvGrpSpPr>
              <p:grpSpPr>
                <a:xfrm>
                  <a:off x="4985674" y="1907504"/>
                  <a:ext cx="814809" cy="624373"/>
                  <a:chOff x="5905957" y="2642252"/>
                  <a:chExt cx="1155368" cy="959006"/>
                </a:xfrm>
              </p:grpSpPr>
              <p:grpSp>
                <p:nvGrpSpPr>
                  <p:cNvPr id="70" name="그룹 69"/>
                  <p:cNvGrpSpPr/>
                  <p:nvPr/>
                </p:nvGrpSpPr>
                <p:grpSpPr>
                  <a:xfrm>
                    <a:off x="5905957" y="2642252"/>
                    <a:ext cx="1155368" cy="806606"/>
                    <a:chOff x="5905957" y="2642252"/>
                    <a:chExt cx="1155368" cy="806606"/>
                  </a:xfrm>
                </p:grpSpPr>
                <p:pic>
                  <p:nvPicPr>
                    <p:cNvPr id="72" name="그림 71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68960" y="3016534"/>
                      <a:ext cx="432324" cy="4323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xmlns="" id="{E292885A-2422-EB4A-BA5B-567142ECBD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5957" y="2642252"/>
                      <a:ext cx="1155368" cy="4875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Privacy</a:t>
                      </a:r>
                      <a:endParaRPr kumimoji="1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</p:grpSp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1360" y="3168934"/>
                    <a:ext cx="432324" cy="4323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9" name="그림 68">
                  <a:extLst>
                    <a:ext uri="{FF2B5EF4-FFF2-40B4-BE49-F238E27FC236}">
                      <a16:creationId xmlns="" xmlns:a16="http://schemas.microsoft.com/office/drawing/2014/main" id="{819AD770-E131-0B43-AC86-B0F66D3C9A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45802" y="2168828"/>
                  <a:ext cx="260924" cy="260924"/>
                </a:xfrm>
                <a:prstGeom prst="rect">
                  <a:avLst/>
                </a:prstGeom>
              </p:spPr>
            </p:pic>
          </p:grpSp>
          <p:grpSp>
            <p:nvGrpSpPr>
              <p:cNvPr id="40" name="그룹 39"/>
              <p:cNvGrpSpPr/>
              <p:nvPr/>
            </p:nvGrpSpPr>
            <p:grpSpPr>
              <a:xfrm>
                <a:off x="7179116" y="4976426"/>
                <a:ext cx="506946" cy="425651"/>
                <a:chOff x="5171155" y="1906028"/>
                <a:chExt cx="912310" cy="625847"/>
              </a:xfrm>
            </p:grpSpPr>
            <p:grpSp>
              <p:nvGrpSpPr>
                <p:cNvPr id="62" name="그룹 61"/>
                <p:cNvGrpSpPr/>
                <p:nvPr/>
              </p:nvGrpSpPr>
              <p:grpSpPr>
                <a:xfrm>
                  <a:off x="5171155" y="1906028"/>
                  <a:ext cx="912310" cy="625847"/>
                  <a:chOff x="6168960" y="2639987"/>
                  <a:chExt cx="1293620" cy="961271"/>
                </a:xfrm>
              </p:grpSpPr>
              <p:grpSp>
                <p:nvGrpSpPr>
                  <p:cNvPr id="64" name="그룹 63"/>
                  <p:cNvGrpSpPr/>
                  <p:nvPr/>
                </p:nvGrpSpPr>
                <p:grpSpPr>
                  <a:xfrm>
                    <a:off x="6168960" y="2639987"/>
                    <a:ext cx="1293620" cy="808871"/>
                    <a:chOff x="6168960" y="2639987"/>
                    <a:chExt cx="1293620" cy="808871"/>
                  </a:xfrm>
                </p:grpSpPr>
                <p:pic>
                  <p:nvPicPr>
                    <p:cNvPr id="66" name="그림 65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68960" y="3016534"/>
                      <a:ext cx="432324" cy="4323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xmlns="" id="{E292885A-2422-EB4A-BA5B-567142ECBD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7211" y="2639987"/>
                      <a:ext cx="1155369" cy="4875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Privacy</a:t>
                      </a:r>
                      <a:endParaRPr kumimoji="1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</p:grpSp>
              <p:pic>
                <p:nvPicPr>
                  <p:cNvPr id="65" name="그림 6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1360" y="3168934"/>
                    <a:ext cx="432324" cy="4323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3" name="그림 62">
                  <a:extLst>
                    <a:ext uri="{FF2B5EF4-FFF2-40B4-BE49-F238E27FC236}">
                      <a16:creationId xmlns="" xmlns:a16="http://schemas.microsoft.com/office/drawing/2014/main" id="{819AD770-E131-0B43-AC86-B0F66D3C9A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45802" y="2168828"/>
                  <a:ext cx="260924" cy="260924"/>
                </a:xfrm>
                <a:prstGeom prst="rect">
                  <a:avLst/>
                </a:prstGeom>
              </p:spPr>
            </p:pic>
          </p:grpSp>
          <p:grpSp>
            <p:nvGrpSpPr>
              <p:cNvPr id="41" name="그룹 40"/>
              <p:cNvGrpSpPr/>
              <p:nvPr/>
            </p:nvGrpSpPr>
            <p:grpSpPr>
              <a:xfrm>
                <a:off x="7196476" y="3247484"/>
                <a:ext cx="482849" cy="439702"/>
                <a:chOff x="5171152" y="1925908"/>
                <a:chExt cx="868945" cy="646507"/>
              </a:xfrm>
            </p:grpSpPr>
            <p:grpSp>
              <p:nvGrpSpPr>
                <p:cNvPr id="56" name="그룹 55"/>
                <p:cNvGrpSpPr/>
                <p:nvPr/>
              </p:nvGrpSpPr>
              <p:grpSpPr>
                <a:xfrm>
                  <a:off x="5171152" y="1925908"/>
                  <a:ext cx="868945" cy="646507"/>
                  <a:chOff x="6168960" y="2670518"/>
                  <a:chExt cx="1232131" cy="993003"/>
                </a:xfrm>
              </p:grpSpPr>
              <p:grpSp>
                <p:nvGrpSpPr>
                  <p:cNvPr id="58" name="그룹 57"/>
                  <p:cNvGrpSpPr/>
                  <p:nvPr/>
                </p:nvGrpSpPr>
                <p:grpSpPr>
                  <a:xfrm>
                    <a:off x="6168960" y="2670518"/>
                    <a:ext cx="1232131" cy="778340"/>
                    <a:chOff x="6168960" y="2670518"/>
                    <a:chExt cx="1232131" cy="778340"/>
                  </a:xfrm>
                </p:grpSpPr>
                <p:pic>
                  <p:nvPicPr>
                    <p:cNvPr id="60" name="그림 5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68960" y="3016534"/>
                      <a:ext cx="432324" cy="4323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xmlns="" id="{E292885A-2422-EB4A-BA5B-567142ECBD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722" y="2670518"/>
                      <a:ext cx="1155369" cy="4875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Privacy</a:t>
                      </a:r>
                      <a:endParaRPr kumimoji="1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</p:grpSp>
              <p:pic>
                <p:nvPicPr>
                  <p:cNvPr id="59" name="그림 58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7780" y="3231197"/>
                    <a:ext cx="432324" cy="4323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7" name="그림 56">
                  <a:extLst>
                    <a:ext uri="{FF2B5EF4-FFF2-40B4-BE49-F238E27FC236}">
                      <a16:creationId xmlns="" xmlns:a16="http://schemas.microsoft.com/office/drawing/2014/main" id="{819AD770-E131-0B43-AC86-B0F66D3C9A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45802" y="2168828"/>
                  <a:ext cx="260924" cy="260924"/>
                </a:xfrm>
                <a:prstGeom prst="rect">
                  <a:avLst/>
                </a:prstGeom>
              </p:spPr>
            </p:pic>
          </p:grpSp>
          <p:cxnSp>
            <p:nvCxnSpPr>
              <p:cNvPr id="42" name="꺾인 연결선 41"/>
              <p:cNvCxnSpPr>
                <a:endCxn id="87" idx="0"/>
              </p:cNvCxnSpPr>
              <p:nvPr/>
            </p:nvCxnSpPr>
            <p:spPr>
              <a:xfrm>
                <a:off x="7476724" y="5256840"/>
                <a:ext cx="308053" cy="11625"/>
              </a:xfrm>
              <a:prstGeom prst="bentConnector2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꺾인 연결선 42"/>
              <p:cNvCxnSpPr/>
              <p:nvPr/>
            </p:nvCxnSpPr>
            <p:spPr>
              <a:xfrm rot="5400000">
                <a:off x="5877336" y="4489822"/>
                <a:ext cx="1258561" cy="1"/>
              </a:xfrm>
              <a:prstGeom prst="bentConnector3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꺾인 연결선 43"/>
              <p:cNvCxnSpPr/>
              <p:nvPr/>
            </p:nvCxnSpPr>
            <p:spPr>
              <a:xfrm rot="5400000">
                <a:off x="6751716" y="4403160"/>
                <a:ext cx="1214054" cy="1407"/>
              </a:xfrm>
              <a:prstGeom prst="bentConnector3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176028" y="4257468"/>
                <a:ext cx="1469824" cy="253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Private Transaction</a:t>
                </a:r>
                <a:endParaRPr lang="ko-KR" altLang="en-US" sz="1800" b="1" dirty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875285" y="2969447"/>
                <a:ext cx="854963" cy="275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Partner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7" name="꺾인 연결선 236"/>
              <p:cNvCxnSpPr/>
              <p:nvPr/>
            </p:nvCxnSpPr>
            <p:spPr>
              <a:xfrm flipH="1">
                <a:off x="6515146" y="3798499"/>
                <a:ext cx="779556" cy="1284752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꺾인 연결선 236"/>
              <p:cNvCxnSpPr/>
              <p:nvPr/>
            </p:nvCxnSpPr>
            <p:spPr>
              <a:xfrm>
                <a:off x="6558329" y="3875781"/>
                <a:ext cx="794815" cy="1127799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꺾인 연결선 48"/>
              <p:cNvCxnSpPr/>
              <p:nvPr/>
            </p:nvCxnSpPr>
            <p:spPr>
              <a:xfrm>
                <a:off x="7476912" y="3513468"/>
                <a:ext cx="308053" cy="11625"/>
              </a:xfrm>
              <a:prstGeom prst="bentConnector2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꺾인 연결선 49"/>
              <p:cNvCxnSpPr/>
              <p:nvPr/>
            </p:nvCxnSpPr>
            <p:spPr>
              <a:xfrm>
                <a:off x="6120778" y="3555225"/>
                <a:ext cx="308053" cy="11625"/>
              </a:xfrm>
              <a:prstGeom prst="bentConnector2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꺾인 연결선 50"/>
              <p:cNvCxnSpPr/>
              <p:nvPr/>
            </p:nvCxnSpPr>
            <p:spPr>
              <a:xfrm>
                <a:off x="6138907" y="5299054"/>
                <a:ext cx="308053" cy="11625"/>
              </a:xfrm>
              <a:prstGeom prst="bentConnector2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모서리가 둥근 직사각형 3"/>
            <p:cNvSpPr/>
            <p:nvPr/>
          </p:nvSpPr>
          <p:spPr bwMode="auto">
            <a:xfrm>
              <a:off x="201000" y="2505662"/>
              <a:ext cx="5190150" cy="3718100"/>
            </a:xfrm>
            <a:prstGeom prst="roundRect">
              <a:avLst>
                <a:gd name="adj" fmla="val 4583"/>
              </a:avLst>
            </a:prstGeom>
            <a:noFill/>
            <a:ln w="9525" algn="ctr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Aft>
                  <a:spcPts val="600"/>
                </a:spcAft>
              </a:pPr>
              <a:endParaRPr lang="ko-KR" altLang="en-US" sz="2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0380" y="6223762"/>
              <a:ext cx="5190149" cy="252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Quorum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기반 컨소시엄 블록체인 망 구성</a:t>
              </a:r>
            </a:p>
          </p:txBody>
        </p:sp>
      </p:grpSp>
      <p:sp>
        <p:nvSpPr>
          <p:cNvPr id="153" name="텍스트 개체 틀 1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9416" y="3136352"/>
            <a:ext cx="1046216" cy="231525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1241" y="5606716"/>
            <a:ext cx="1046216" cy="231525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7892" y="5572616"/>
            <a:ext cx="1046216" cy="231525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5770" y="3048555"/>
            <a:ext cx="1046216" cy="231525"/>
          </a:xfrm>
          <a:prstGeom prst="rect">
            <a:avLst/>
          </a:prstGeom>
        </p:spPr>
      </p:pic>
      <p:sp>
        <p:nvSpPr>
          <p:cNvPr id="159" name="텍스트 개체 틀 2"/>
          <p:cNvSpPr txBox="1">
            <a:spLocks/>
          </p:cNvSpPr>
          <p:nvPr/>
        </p:nvSpPr>
        <p:spPr>
          <a:xfrm>
            <a:off x="1161661" y="756368"/>
            <a:ext cx="7756399" cy="513768"/>
          </a:xfrm>
          <a:prstGeom prst="rect">
            <a:avLst/>
          </a:prstGeom>
        </p:spPr>
        <p:txBody>
          <a:bodyPr/>
          <a:lstStyle>
            <a:lvl1pPr marL="342934" indent="-342934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024" indent="-285779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114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60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606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51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97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343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89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-95250" algn="ctr">
              <a:buFont typeface="Arial" panose="020B0604020202020204" pitchFamily="34" charset="0"/>
              <a:buNone/>
            </a:pPr>
            <a:r>
              <a:rPr lang="en-US" altLang="ko-KR" sz="18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Mining, Gas Fee </a:t>
            </a:r>
            <a:r>
              <a:rPr lang="ko-KR" altLang="en-US" sz="18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군더더기 없이 구동되는 </a:t>
            </a:r>
            <a:r>
              <a:rPr lang="en-US" altLang="ko-KR" sz="18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Private/Consortium Network</a:t>
            </a:r>
            <a:endParaRPr lang="en-US" altLang="ko-KR" sz="1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8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869300" y="1965278"/>
            <a:ext cx="8567672" cy="4734537"/>
            <a:chOff x="5515637" y="2513735"/>
            <a:chExt cx="4127038" cy="4008203"/>
          </a:xfrm>
        </p:grpSpPr>
        <p:sp>
          <p:nvSpPr>
            <p:cNvPr id="7" name="TextBox 6"/>
            <p:cNvSpPr txBox="1"/>
            <p:nvPr/>
          </p:nvSpPr>
          <p:spPr>
            <a:xfrm>
              <a:off x="5515638" y="6235322"/>
              <a:ext cx="4127036" cy="28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Quorum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vs.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Ethereum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PoA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비교</a:t>
              </a: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5515637" y="2513735"/>
              <a:ext cx="4127038" cy="3710027"/>
              <a:chOff x="5515637" y="2513735"/>
              <a:chExt cx="4127038" cy="3710027"/>
            </a:xfrm>
          </p:grpSpPr>
          <p:sp>
            <p:nvSpPr>
              <p:cNvPr id="6" name="모서리가 둥근 직사각형 5"/>
              <p:cNvSpPr/>
              <p:nvPr/>
            </p:nvSpPr>
            <p:spPr bwMode="auto">
              <a:xfrm>
                <a:off x="5515637" y="2513735"/>
                <a:ext cx="4127037" cy="3710027"/>
              </a:xfrm>
              <a:prstGeom prst="roundRect">
                <a:avLst>
                  <a:gd name="adj" fmla="val 7945"/>
                </a:avLst>
              </a:prstGeom>
              <a:noFill/>
              <a:ln w="9525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Aft>
                    <a:spcPts val="600"/>
                  </a:spcAft>
                </a:pPr>
                <a:endParaRPr lang="ko-KR" altLang="en-US" sz="20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 bwMode="auto">
              <a:xfrm>
                <a:off x="6397816" y="4762347"/>
                <a:ext cx="346765" cy="4443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endParaRPr lang="ko-KR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7576695" y="5871053"/>
                <a:ext cx="1019158" cy="260560"/>
                <a:chOff x="9741214" y="3920724"/>
                <a:chExt cx="1019158" cy="260560"/>
              </a:xfrm>
            </p:grpSpPr>
            <p:sp>
              <p:nvSpPr>
                <p:cNvPr id="10" name="직사각형 9"/>
                <p:cNvSpPr/>
                <p:nvPr/>
              </p:nvSpPr>
              <p:spPr bwMode="auto">
                <a:xfrm>
                  <a:off x="9741214" y="3935706"/>
                  <a:ext cx="350837" cy="1993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8100" algn="ctr">
                  <a:noFill/>
                  <a:prstDash val="sysDot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/>
                  <a:endPara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0094457" y="3920724"/>
                  <a:ext cx="665915" cy="260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atinLnBrk="0"/>
                  <a:r>
                    <a:rPr lang="en-US" altLang="ko-KR" sz="1400" dirty="0" err="1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Ethereum</a:t>
                  </a:r>
                  <a:r>
                    <a:rPr lang="en-US" altLang="ko-KR" sz="14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1400" dirty="0" err="1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PoA</a:t>
                  </a:r>
                  <a:endParaRPr lang="ko-KR" altLang="en-US" sz="14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8710203" y="5871053"/>
                <a:ext cx="775682" cy="260560"/>
                <a:chOff x="9378765" y="3933833"/>
                <a:chExt cx="775682" cy="260560"/>
              </a:xfrm>
            </p:grpSpPr>
            <p:sp>
              <p:nvSpPr>
                <p:cNvPr id="13" name="직사각형 12"/>
                <p:cNvSpPr/>
                <p:nvPr/>
              </p:nvSpPr>
              <p:spPr bwMode="auto">
                <a:xfrm>
                  <a:off x="9378765" y="3948815"/>
                  <a:ext cx="350837" cy="19930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38100" algn="ctr">
                  <a:noFill/>
                  <a:prstDash val="sysDot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/>
                  <a:endPara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9729602" y="3933833"/>
                  <a:ext cx="424845" cy="260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atinLnBrk="0"/>
                  <a:r>
                    <a:rPr lang="en-US" altLang="ko-KR" sz="14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Quorum</a:t>
                  </a:r>
                  <a:endParaRPr lang="ko-KR" altLang="en-US" sz="14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5" name="직사각형 14"/>
              <p:cNvSpPr/>
              <p:nvPr/>
            </p:nvSpPr>
            <p:spPr bwMode="auto">
              <a:xfrm>
                <a:off x="6949085" y="3808319"/>
                <a:ext cx="346765" cy="1399685"/>
              </a:xfrm>
              <a:prstGeom prst="rect">
                <a:avLst/>
              </a:prstGeom>
              <a:pattFill prst="wdDnDiag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3175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endParaRPr lang="ko-KR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6404915" y="5342440"/>
                <a:ext cx="928688" cy="125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614554" y="5353825"/>
                <a:ext cx="536810" cy="31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latinLnBrk="0"/>
                <a:r>
                  <a:rPr lang="ko-KR" altLang="en-US" sz="1800" b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거래 처</a:t>
                </a:r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리</a:t>
                </a:r>
                <a:endParaRPr lang="ko-KR" altLang="en-US" sz="18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7824355" y="4572536"/>
                <a:ext cx="346765" cy="6304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endParaRPr lang="ko-KR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8368525" y="3293579"/>
                <a:ext cx="346765" cy="1928953"/>
              </a:xfrm>
              <a:prstGeom prst="rect">
                <a:avLst/>
              </a:prstGeom>
              <a:pattFill prst="wdDnDiag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3175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endParaRPr lang="ko-KR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7824355" y="5356968"/>
                <a:ext cx="928688" cy="125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7981873" y="5368353"/>
                <a:ext cx="641052" cy="31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latinLnBrk="0"/>
                <a:r>
                  <a:rPr lang="ko-KR" altLang="en-US" sz="1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 조회</a:t>
                </a:r>
                <a:endParaRPr lang="ko-KR" altLang="en-US" sz="18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15638" y="2623957"/>
                <a:ext cx="4127037" cy="286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&lt;</a:t>
                </a:r>
                <a:r>
                  <a:rPr lang="ko-KR" alt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동일 조건</a:t>
                </a:r>
                <a:r>
                  <a:rPr lang="en-US" altLang="ko-K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6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동일 </a:t>
                </a:r>
                <a:r>
                  <a:rPr lang="en-US" altLang="ko-KR" sz="16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Smart Contract</a:t>
                </a:r>
                <a:r>
                  <a:rPr lang="ko-KR" altLang="en-US" sz="16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거래</a:t>
                </a:r>
                <a:r>
                  <a:rPr lang="en-US" altLang="ko-KR" sz="16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조회 </a:t>
                </a:r>
                <a:r>
                  <a:rPr lang="en-US" altLang="ko-K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TPS </a:t>
                </a:r>
                <a:r>
                  <a:rPr lang="ko-KR" alt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비교</a:t>
                </a:r>
                <a:r>
                  <a:rPr lang="en-US" altLang="ko-K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&gt;</a:t>
                </a:r>
                <a:r>
                  <a:rPr lang="ko-KR" alt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</a:t>
                </a:r>
                <a:endPara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357128" y="4519322"/>
                <a:ext cx="438744" cy="312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76 TPS</a:t>
                </a:r>
                <a:endParaRPr lang="ko-KR" altLang="en-US" sz="1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776568" y="4310926"/>
                <a:ext cx="438744" cy="312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94 TPS</a:t>
                </a:r>
                <a:endParaRPr lang="ko-KR" altLang="en-US" sz="1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880818" y="3566257"/>
                <a:ext cx="505923" cy="312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275 TPS</a:t>
                </a:r>
                <a:endParaRPr lang="ko-KR" altLang="en-US" sz="1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8288945" y="3038002"/>
                <a:ext cx="505923" cy="312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332 TPS</a:t>
                </a:r>
                <a:endParaRPr lang="ko-KR" altLang="en-US" sz="1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29" name="텍스트 개체 틀 2"/>
          <p:cNvSpPr txBox="1">
            <a:spLocks/>
          </p:cNvSpPr>
          <p:nvPr/>
        </p:nvSpPr>
        <p:spPr>
          <a:xfrm>
            <a:off x="869302" y="1013252"/>
            <a:ext cx="8567667" cy="513768"/>
          </a:xfrm>
          <a:prstGeom prst="rect">
            <a:avLst/>
          </a:prstGeom>
        </p:spPr>
        <p:txBody>
          <a:bodyPr/>
          <a:lstStyle>
            <a:lvl1pPr marL="342934" indent="-342934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024" indent="-285779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114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60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606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51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97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343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89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-95250" algn="ctr">
              <a:buFont typeface="Arial" panose="020B0604020202020204" pitchFamily="34" charset="0"/>
              <a:buNone/>
            </a:pPr>
            <a:r>
              <a:rPr lang="ko-KR" altLang="en-US" sz="18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한정된 파트너들 사이에서 디지털 자산을 유동화</a:t>
            </a:r>
            <a:r>
              <a:rPr lang="en-US" altLang="ko-KR" sz="18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sz="18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거래하는 데 무리없는 </a:t>
            </a:r>
            <a:r>
              <a:rPr lang="en-US" altLang="ko-KR" sz="18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Scalability</a:t>
            </a:r>
            <a:endParaRPr lang="en-US" altLang="ko-KR" sz="1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6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gray">
          <a:xfrm>
            <a:off x="0" y="3228459"/>
            <a:ext cx="10333038" cy="523230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800" b="1" spc="-5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Quorum</a:t>
            </a:r>
            <a:r>
              <a:rPr lang="ko-KR" altLang="en-US" sz="2800" b="1" spc="-5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이면 다 되는가</a:t>
            </a:r>
            <a:r>
              <a:rPr lang="en-US" altLang="ko-KR" sz="2800" b="1" spc="-5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spc="-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0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3684783" y="3030408"/>
            <a:ext cx="6447147" cy="71484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</a:t>
            </a:r>
            <a:r>
              <a:rPr lang="ko-KR" altLang="en-US" sz="1600" b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글로벌 </a:t>
            </a:r>
            <a:r>
              <a:rPr lang="ko-KR" altLang="en-US" sz="1600" b="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확장성을</a:t>
            </a:r>
            <a:r>
              <a:rPr lang="ko-KR" altLang="en-US" sz="1600" b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고려한 기업용 블록체인 시스템 구축을 용이하게 하는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엔터프라이즈 블록체인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애플리이션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r>
              <a:rPr lang="ko-KR" altLang="en-US" sz="1600" b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으로서</a:t>
            </a:r>
            <a:r>
              <a:rPr lang="en-US" altLang="ko-KR" sz="1600" b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endParaRPr lang="en-US" altLang="ko-KR" sz="1600" b="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Quorum</a:t>
            </a:r>
            <a:r>
              <a:rPr lang="ko-KR" altLang="en-US" sz="1600" b="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기반 </a:t>
            </a:r>
            <a:r>
              <a:rPr lang="ko-KR" altLang="en-US" sz="1600" b="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허가형</a:t>
            </a:r>
            <a:r>
              <a:rPr lang="ko-KR" altLang="en-US" sz="1600" b="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블록체인 네트워크</a:t>
            </a:r>
            <a:r>
              <a:rPr lang="en-US" altLang="ko-KR" sz="1600" b="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1600" b="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600" b="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Smart Contract/</a:t>
            </a:r>
            <a:r>
              <a:rPr lang="en-US" altLang="ko-KR" sz="1600" b="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dApp</a:t>
            </a:r>
            <a:r>
              <a:rPr lang="en-US" altLang="ko-KR" sz="1600" b="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600" b="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 </a:t>
            </a:r>
            <a:r>
              <a:rPr lang="ko-KR" altLang="en-US" sz="1600" b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프레임워크</a:t>
            </a:r>
            <a:r>
              <a:rPr lang="en-US" altLang="ko-KR" sz="1600" b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 b="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플러그인 </a:t>
            </a:r>
            <a:r>
              <a:rPr lang="ko-KR" altLang="en-US" sz="1600" b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서비스 </a:t>
            </a:r>
            <a:r>
              <a:rPr lang="ko-KR" altLang="en-US" sz="1600" b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등을 </a:t>
            </a:r>
            <a:r>
              <a:rPr lang="ko-KR" altLang="en-US" sz="1600" b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제공</a:t>
            </a:r>
            <a:r>
              <a:rPr lang="ko-KR" altLang="en-US" sz="1600" b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합</a:t>
            </a:r>
            <a:r>
              <a:rPr lang="ko-KR" altLang="en-US" sz="1600" b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니다</a:t>
            </a:r>
            <a:r>
              <a:rPr lang="en-US" altLang="ko-KR" sz="1600" b="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600" b="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21" y="2994648"/>
            <a:ext cx="1951628" cy="449799"/>
          </a:xfrm>
          <a:prstGeom prst="rect">
            <a:avLst/>
          </a:prstGeom>
        </p:spPr>
      </p:pic>
      <p:sp>
        <p:nvSpPr>
          <p:cNvPr id="3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1557508" y="2213376"/>
            <a:ext cx="2275853" cy="46288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ko-KR" altLang="en-US" sz="2000" b="1" spc="-15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E04F0E"/>
                </a:solidFill>
                <a:effectLst>
                  <a:glow rad="127000">
                    <a:schemeClr val="bg1"/>
                  </a:glow>
                </a:effectLst>
                <a:latin typeface="나눔바른고딕" pitchFamily="50" charset="-127"/>
                <a:ea typeface="나눔바른고딕" pitchFamily="50" charset="-127"/>
              </a:rPr>
              <a:t>한화 블록체인 플랫폼</a:t>
            </a:r>
            <a:endParaRPr lang="en-US" altLang="ko-KR" sz="2000" b="1" spc="-1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E04F0E"/>
              </a:solidFill>
              <a:effectLst>
                <a:glow rad="127000">
                  <a:schemeClr val="bg1"/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60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03310" y="2791198"/>
            <a:ext cx="6314208" cy="849118"/>
            <a:chOff x="3679279" y="3944689"/>
            <a:chExt cx="6314208" cy="849118"/>
          </a:xfrm>
        </p:grpSpPr>
        <p:pic>
          <p:nvPicPr>
            <p:cNvPr id="2054" name="Picture 6" descr="solidity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182" y="4038193"/>
              <a:ext cx="669209" cy="669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그룹 19"/>
            <p:cNvGrpSpPr/>
            <p:nvPr/>
          </p:nvGrpSpPr>
          <p:grpSpPr>
            <a:xfrm>
              <a:off x="3679279" y="3944689"/>
              <a:ext cx="6314208" cy="849118"/>
              <a:chOff x="237332" y="1512402"/>
              <a:chExt cx="9431335" cy="1322701"/>
            </a:xfrm>
          </p:grpSpPr>
          <p:sp>
            <p:nvSpPr>
              <p:cNvPr id="21" name="모서리가 둥근 직사각형 20"/>
              <p:cNvSpPr/>
              <p:nvPr/>
            </p:nvSpPr>
            <p:spPr bwMode="auto">
              <a:xfrm>
                <a:off x="237332" y="1512402"/>
                <a:ext cx="9431335" cy="1322701"/>
              </a:xfrm>
              <a:prstGeom prst="roundRect">
                <a:avLst>
                  <a:gd name="adj" fmla="val 16220"/>
                </a:avLst>
              </a:prstGeom>
              <a:noFill/>
              <a:ln w="2857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5104" tIns="37552" rIns="75104" bIns="37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Aft>
                    <a:spcPts val="626"/>
                  </a:spcAft>
                </a:pPr>
                <a:endParaRPr lang="ko-KR" altLang="en-US" sz="1252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659464" y="1519978"/>
                <a:ext cx="7871398" cy="1315125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latinLnBrk="0">
                  <a:spcAft>
                    <a:spcPts val="626"/>
                  </a:spcAft>
                </a:pPr>
                <a:r>
                  <a:rPr lang="ko-KR" altLang="en-US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스마트 계약</a:t>
                </a:r>
                <a:r>
                  <a:rPr lang="en-US" altLang="ko-KR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(Smart Contract) </a:t>
                </a:r>
                <a:r>
                  <a:rPr lang="ko-KR" altLang="en-US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개발 생산성과 품질 향상을 위한 개발</a:t>
                </a:r>
                <a:r>
                  <a:rPr lang="en-US" altLang="ko-KR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프레임워크</a:t>
                </a:r>
                <a:r>
                  <a:rPr lang="en-US" altLang="ko-KR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 (</a:t>
                </a:r>
                <a:r>
                  <a:rPr lang="ko-KR" altLang="en-US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설계 패턴</a:t>
                </a:r>
                <a:r>
                  <a:rPr lang="en-US" altLang="ko-KR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개발 표준</a:t>
                </a:r>
                <a:r>
                  <a:rPr lang="en-US" altLang="ko-KR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공통 라이브러리</a:t>
                </a:r>
                <a:r>
                  <a:rPr lang="en-US" altLang="ko-KR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) </a:t>
                </a:r>
                <a:r>
                  <a:rPr lang="ko-KR" altLang="en-US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제공</a:t>
                </a:r>
                <a:endParaRPr lang="en-US" altLang="ko-KR" sz="1252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  <a:sym typeface="Wingdings" panose="05000000000000000000" pitchFamily="2" charset="2"/>
                </a:endParaRPr>
              </a:p>
              <a:p>
                <a:pPr marL="372583" lvl="1" indent="-178839" latinLnBrk="0">
                  <a:spcAft>
                    <a:spcPts val="626"/>
                  </a:spcAft>
                  <a:buFont typeface="Wingdings" panose="05000000000000000000" pitchFamily="2" charset="2"/>
                  <a:buChar char="à"/>
                </a:pPr>
                <a:r>
                  <a:rPr lang="en-US" altLang="ko-KR" sz="1147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Contract Registry, </a:t>
                </a:r>
                <a:r>
                  <a:rPr lang="en-US" altLang="ko-KR" sz="1147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Oraclized</a:t>
                </a:r>
                <a:r>
                  <a:rPr lang="en-US" altLang="ko-KR" sz="1147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, Multi-signature and etc. </a:t>
                </a:r>
                <a:endParaRPr lang="en-US" altLang="ko-KR" sz="1147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sym typeface="Wingdings" panose="05000000000000000000" pitchFamily="2" charset="2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703309" y="3733820"/>
            <a:ext cx="6314210" cy="849118"/>
            <a:chOff x="3679278" y="4887311"/>
            <a:chExt cx="6314210" cy="849118"/>
          </a:xfrm>
        </p:grpSpPr>
        <p:pic>
          <p:nvPicPr>
            <p:cNvPr id="2056" name="Picture 8" descr="microservice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2151" y="4933235"/>
              <a:ext cx="757270" cy="757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3679278" y="4887311"/>
              <a:ext cx="6314210" cy="849118"/>
              <a:chOff x="237332" y="1512402"/>
              <a:chExt cx="9431335" cy="1322701"/>
            </a:xfrm>
          </p:grpSpPr>
          <p:sp>
            <p:nvSpPr>
              <p:cNvPr id="24" name="모서리가 둥근 직사각형 23"/>
              <p:cNvSpPr/>
              <p:nvPr/>
            </p:nvSpPr>
            <p:spPr bwMode="auto">
              <a:xfrm>
                <a:off x="237332" y="1512402"/>
                <a:ext cx="9431335" cy="1322701"/>
              </a:xfrm>
              <a:prstGeom prst="roundRect">
                <a:avLst>
                  <a:gd name="adj" fmla="val 16220"/>
                </a:avLst>
              </a:prstGeom>
              <a:noFill/>
              <a:ln w="2857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5104" tIns="37552" rIns="75104" bIns="37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Aft>
                    <a:spcPts val="626"/>
                  </a:spcAft>
                </a:pPr>
                <a:endParaRPr lang="ko-KR" altLang="en-US" sz="1252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659464" y="1519978"/>
                <a:ext cx="7871398" cy="1315125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latinLnBrk="0">
                  <a:spcAft>
                    <a:spcPts val="626"/>
                  </a:spcAft>
                </a:pPr>
                <a:r>
                  <a:rPr lang="ko-KR" altLang="en-US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블록체인 기반 분산</a:t>
                </a:r>
                <a:r>
                  <a:rPr lang="en-US" altLang="ko-KR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252" dirty="0" err="1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앱</a:t>
                </a:r>
                <a:r>
                  <a:rPr lang="en-US" altLang="ko-KR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(dApp)</a:t>
                </a:r>
                <a:r>
                  <a:rPr lang="ko-KR" altLang="en-US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과 </a:t>
                </a:r>
                <a:r>
                  <a:rPr lang="en-US" altLang="ko-KR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API</a:t>
                </a:r>
                <a:r>
                  <a:rPr lang="ko-KR" altLang="en-US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서비스 개발을 위한 마이크로서비스 프레임워크 제공</a:t>
                </a:r>
                <a:endParaRPr lang="en-US" altLang="ko-KR" sz="1252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  <a:sym typeface="Wingdings" panose="05000000000000000000" pitchFamily="2" charset="2"/>
                </a:endParaRPr>
              </a:p>
              <a:p>
                <a:pPr marL="190431" lvl="1" latinLnBrk="0">
                  <a:spcAft>
                    <a:spcPts val="626"/>
                  </a:spcAft>
                </a:pPr>
                <a:r>
                  <a:rPr lang="en-US" altLang="ko-KR" sz="1147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en-US" altLang="ko-KR" sz="1147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Service Discovery/Configutation, dApp Framework(Java</a:t>
                </a:r>
                <a:r>
                  <a:rPr lang="en-US" altLang="ko-KR" sz="1147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, Node.js)</a:t>
                </a: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3700927" y="4662923"/>
            <a:ext cx="6316521" cy="849118"/>
            <a:chOff x="3676896" y="5816414"/>
            <a:chExt cx="6316521" cy="849118"/>
          </a:xfrm>
        </p:grpSpPr>
        <p:pic>
          <p:nvPicPr>
            <p:cNvPr id="2058" name="Picture 10" descr="puzzl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2151" y="5900201"/>
              <a:ext cx="757270" cy="681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그룹 26"/>
            <p:cNvGrpSpPr/>
            <p:nvPr/>
          </p:nvGrpSpPr>
          <p:grpSpPr>
            <a:xfrm>
              <a:off x="3676896" y="5816414"/>
              <a:ext cx="6316521" cy="849118"/>
              <a:chOff x="237332" y="1512402"/>
              <a:chExt cx="9431335" cy="1322701"/>
            </a:xfrm>
          </p:grpSpPr>
          <p:sp>
            <p:nvSpPr>
              <p:cNvPr id="28" name="모서리가 둥근 직사각형 27"/>
              <p:cNvSpPr/>
              <p:nvPr/>
            </p:nvSpPr>
            <p:spPr bwMode="auto">
              <a:xfrm>
                <a:off x="237332" y="1512402"/>
                <a:ext cx="9431335" cy="1322701"/>
              </a:xfrm>
              <a:prstGeom prst="roundRect">
                <a:avLst>
                  <a:gd name="adj" fmla="val 16220"/>
                </a:avLst>
              </a:prstGeom>
              <a:noFill/>
              <a:ln w="2857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5104" tIns="37552" rIns="75104" bIns="37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Aft>
                    <a:spcPts val="626"/>
                  </a:spcAft>
                </a:pPr>
                <a:endParaRPr lang="ko-KR" altLang="en-US" sz="1252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659464" y="1519978"/>
                <a:ext cx="7871398" cy="1315125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latinLnBrk="0">
                  <a:spcAft>
                    <a:spcPts val="626"/>
                  </a:spcAft>
                </a:pPr>
                <a:r>
                  <a:rPr lang="ko-KR" altLang="en-US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특정 비즈니스 요구사항에 대한 품질이 보장되는 재사용 플러그인 서비스 제공</a:t>
                </a:r>
                <a:endParaRPr lang="en-US" altLang="ko-KR" sz="1252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  <a:sym typeface="Wingdings" panose="05000000000000000000" pitchFamily="2" charset="2"/>
                </a:endParaRPr>
              </a:p>
              <a:p>
                <a:pPr marL="190431" lvl="1" latinLnBrk="0">
                  <a:spcAft>
                    <a:spcPts val="626"/>
                  </a:spcAft>
                </a:pPr>
                <a:r>
                  <a:rPr lang="en-US" altLang="ko-KR" sz="1147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en-US" altLang="ko-KR" sz="1147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Token Factory, Decentralized Storage, </a:t>
                </a:r>
                <a:endParaRPr lang="en-US" altLang="ko-KR" sz="114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sym typeface="Wingdings" panose="05000000000000000000" pitchFamily="2" charset="2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3700927" y="1854981"/>
            <a:ext cx="6316521" cy="853032"/>
            <a:chOff x="3676896" y="3008472"/>
            <a:chExt cx="6316521" cy="853032"/>
          </a:xfrm>
        </p:grpSpPr>
        <p:grpSp>
          <p:nvGrpSpPr>
            <p:cNvPr id="9" name="그룹 8"/>
            <p:cNvGrpSpPr/>
            <p:nvPr/>
          </p:nvGrpSpPr>
          <p:grpSpPr>
            <a:xfrm>
              <a:off x="3676896" y="3008472"/>
              <a:ext cx="6316521" cy="853032"/>
              <a:chOff x="237332" y="1512402"/>
              <a:chExt cx="9431335" cy="1322701"/>
            </a:xfrm>
          </p:grpSpPr>
          <p:sp>
            <p:nvSpPr>
              <p:cNvPr id="6" name="모서리가 둥근 직사각형 5"/>
              <p:cNvSpPr/>
              <p:nvPr/>
            </p:nvSpPr>
            <p:spPr bwMode="auto">
              <a:xfrm>
                <a:off x="237332" y="1512402"/>
                <a:ext cx="9431335" cy="1322701"/>
              </a:xfrm>
              <a:prstGeom prst="roundRect">
                <a:avLst>
                  <a:gd name="adj" fmla="val 10020"/>
                </a:avLst>
              </a:prstGeom>
              <a:noFill/>
              <a:ln w="2857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5104" tIns="37552" rIns="75104" bIns="37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Aft>
                    <a:spcPts val="626"/>
                  </a:spcAft>
                </a:pPr>
                <a:endParaRPr lang="ko-KR" altLang="en-US" sz="1252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659464" y="1519978"/>
                <a:ext cx="7871398" cy="1315125"/>
              </a:xfrm>
              <a:prstGeom prst="rect">
                <a:avLst/>
              </a:prstGeom>
            </p:spPr>
            <p:txBody>
              <a:bodyPr wrap="square" anchor="ctr">
                <a:noAutofit/>
              </a:bodyPr>
              <a:lstStyle/>
              <a:p>
                <a:pPr latinLnBrk="0">
                  <a:spcAft>
                    <a:spcPts val="626"/>
                  </a:spcAft>
                </a:pPr>
                <a:r>
                  <a:rPr lang="ko-KR" altLang="en-US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대규모 기업용 블록체인 시스템 구축을 위한  허가형</a:t>
                </a:r>
                <a:r>
                  <a:rPr lang="en-US" altLang="ko-KR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r>
                  <a:rPr lang="ko-KR" altLang="en-US" sz="1252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블록체인 기술 제공</a:t>
                </a:r>
                <a:endParaRPr lang="en-US" altLang="ko-KR" sz="1252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marL="372583" lvl="1" indent="-190431" latinLnBrk="0">
                  <a:spcAft>
                    <a:spcPts val="626"/>
                  </a:spcAft>
                  <a:buFont typeface="Wingdings"/>
                  <a:buChar char="à"/>
                </a:pPr>
                <a:r>
                  <a:rPr lang="en-US" altLang="ko-KR" sz="1147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Dockerize d</a:t>
                </a:r>
                <a:r>
                  <a:rPr lang="en-US" altLang="ko-KR" sz="1147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  <a:sym typeface="Wingdings" panose="05000000000000000000" pitchFamily="2" charset="2"/>
                  </a:rPr>
                  <a:t> &amp; Optimized JP Morgan’s Quorum</a:t>
                </a:r>
                <a:endParaRPr lang="en-US" altLang="ko-KR" sz="1147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  <a:sym typeface="Wingdings" panose="05000000000000000000" pitchFamily="2" charset="2"/>
                </a:endParaRPr>
              </a:p>
            </p:txBody>
          </p:sp>
        </p:grpSp>
        <p:pic>
          <p:nvPicPr>
            <p:cNvPr id="31" name="Picture 2" descr="jpmorgan quorum logo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12151" y="3111835"/>
              <a:ext cx="757270" cy="62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6168788" y="304277"/>
            <a:ext cx="4085239" cy="338554"/>
          </a:xfrm>
        </p:spPr>
        <p:txBody>
          <a:bodyPr/>
          <a:lstStyle/>
          <a:p>
            <a:r>
              <a:rPr lang="en-US" altLang="ko-KR" smtClean="0"/>
              <a:t>Features</a:t>
            </a:r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84865" y="1941355"/>
            <a:ext cx="2976538" cy="3483741"/>
            <a:chOff x="585528" y="703885"/>
            <a:chExt cx="2976538" cy="3483741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12" y="703885"/>
              <a:ext cx="2309473" cy="2309473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585528" y="2987297"/>
              <a:ext cx="29765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글로벌 서비스 </a:t>
              </a:r>
              <a:r>
                <a:rPr lang="ko-KR" altLang="en-US" sz="16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구축이 용이한  </a:t>
              </a:r>
              <a:endPara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기업용 </a:t>
              </a:r>
              <a:r>
                <a:rPr lang="ko-KR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블록체인 애플리케이션 </a:t>
              </a:r>
              <a:endPara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플랫폼</a:t>
              </a:r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9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Stacks</a:t>
            </a:r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425406" y="3696825"/>
            <a:ext cx="9246635" cy="2418255"/>
            <a:chOff x="425406" y="3696825"/>
            <a:chExt cx="9246635" cy="2418255"/>
          </a:xfrm>
        </p:grpSpPr>
        <p:grpSp>
          <p:nvGrpSpPr>
            <p:cNvPr id="13" name="그룹 12"/>
            <p:cNvGrpSpPr/>
            <p:nvPr/>
          </p:nvGrpSpPr>
          <p:grpSpPr>
            <a:xfrm>
              <a:off x="425406" y="4688494"/>
              <a:ext cx="1293090" cy="200640"/>
              <a:chOff x="755156" y="5130097"/>
              <a:chExt cx="1293090" cy="20064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669C0414-562D-6049-8AFE-ACE7D2155C47}"/>
                  </a:ext>
                </a:extLst>
              </p:cNvPr>
              <p:cNvSpPr/>
              <p:nvPr/>
            </p:nvSpPr>
            <p:spPr bwMode="auto">
              <a:xfrm>
                <a:off x="1565156" y="5130097"/>
                <a:ext cx="483090" cy="2006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0">
                  <a:spcAft>
                    <a:spcPts val="600"/>
                  </a:spcAft>
                </a:pPr>
                <a:r>
                  <a:rPr kumimoji="1" lang="ko-KR" altLang="en-US" sz="12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코어</a:t>
                </a:r>
                <a:endParaRPr kumimoji="1"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156" y="5134333"/>
                <a:ext cx="810843" cy="174882"/>
              </a:xfrm>
              <a:prstGeom prst="rect">
                <a:avLst/>
              </a:prstGeom>
            </p:spPr>
          </p:pic>
        </p:grpSp>
        <p:sp>
          <p:nvSpPr>
            <p:cNvPr id="5" name="직사각형 4"/>
            <p:cNvSpPr/>
            <p:nvPr/>
          </p:nvSpPr>
          <p:spPr bwMode="auto">
            <a:xfrm>
              <a:off x="2444675" y="3696825"/>
              <a:ext cx="7227366" cy="241825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Aft>
                  <a:spcPts val="600"/>
                </a:spcAft>
              </a:pPr>
              <a:endPara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548709" y="4016628"/>
              <a:ext cx="6996993" cy="1231367"/>
              <a:chOff x="1422400" y="4130754"/>
              <a:chExt cx="5194300" cy="796846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1422400" y="4130754"/>
                <a:ext cx="5194300" cy="79684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Aft>
                    <a:spcPts val="600"/>
                  </a:spcAft>
                </a:pPr>
                <a:endPara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1524000" y="4368800"/>
                <a:ext cx="1620000" cy="482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스마트 계약</a:t>
                </a:r>
                <a:endPara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 latinLnBrk="0"/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개발 프레임워크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 latinLnBrk="0"/>
                <a:r>
                  <a:rPr lang="en-US" altLang="ko-KR" sz="10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(Oracle, Multi-Sig, Registry</a:t>
                </a:r>
                <a:r>
                  <a: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3217932" y="4368800"/>
                <a:ext cx="1620000" cy="482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2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분산앱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/API 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개발 프레임워크</a:t>
                </a: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  <a:p>
                <a:pPr algn="ctr" latinLnBrk="0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MSA, EBF)</a:t>
                </a:r>
                <a:endPara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4908550" y="4368800"/>
                <a:ext cx="1620000" cy="482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공통 서비스</a:t>
                </a:r>
                <a:endPara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 latinLnBrk="0"/>
                <a:r>
                  <a: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모니터링</a:t>
                </a:r>
                <a:r>
                  <a: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권한</a:t>
                </a:r>
                <a:r>
                  <a: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거래</a:t>
                </a:r>
                <a:r>
                  <a: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Tracker)</a:t>
                </a:r>
                <a:endPara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 bwMode="auto">
            <a:xfrm>
              <a:off x="2544675" y="5316352"/>
              <a:ext cx="7001027" cy="6618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Aft>
                  <a:spcPts val="600"/>
                </a:spcAft>
              </a:pP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76127" y="5338219"/>
              <a:ext cx="2600182" cy="593501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425406" y="6168784"/>
            <a:ext cx="9246635" cy="498358"/>
            <a:chOff x="425406" y="6168784"/>
            <a:chExt cx="9246635" cy="498358"/>
          </a:xfrm>
        </p:grpSpPr>
        <p:grpSp>
          <p:nvGrpSpPr>
            <p:cNvPr id="7" name="그룹 6"/>
            <p:cNvGrpSpPr/>
            <p:nvPr/>
          </p:nvGrpSpPr>
          <p:grpSpPr>
            <a:xfrm>
              <a:off x="425406" y="6250229"/>
              <a:ext cx="1518252" cy="298135"/>
              <a:chOff x="752542" y="6111131"/>
              <a:chExt cx="1518252" cy="29813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669C0414-562D-6049-8AFE-ACE7D2155C47}"/>
                  </a:ext>
                </a:extLst>
              </p:cNvPr>
              <p:cNvSpPr/>
              <p:nvPr/>
            </p:nvSpPr>
            <p:spPr bwMode="auto">
              <a:xfrm>
                <a:off x="1563385" y="6111131"/>
                <a:ext cx="707409" cy="29813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0">
                  <a:spcAft>
                    <a:spcPts val="600"/>
                  </a:spcAft>
                </a:pPr>
                <a:r>
                  <a:rPr kumimoji="1" lang="ko-KR" altLang="en-US" sz="12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인프라</a:t>
                </a:r>
                <a:endParaRPr kumimoji="1"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542" y="6166759"/>
                <a:ext cx="810843" cy="186878"/>
              </a:xfrm>
              <a:prstGeom prst="rect">
                <a:avLst/>
              </a:prstGeom>
            </p:spPr>
          </p:pic>
        </p:grpSp>
        <p:sp>
          <p:nvSpPr>
            <p:cNvPr id="6" name="직사각형 5"/>
            <p:cNvSpPr/>
            <p:nvPr/>
          </p:nvSpPr>
          <p:spPr bwMode="auto">
            <a:xfrm>
              <a:off x="2444675" y="6168784"/>
              <a:ext cx="7227366" cy="498358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F2F2F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Aft>
                  <a:spcPts val="600"/>
                </a:spcAft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멀티 </a:t>
              </a:r>
              <a:r>
                <a:rPr lang="ko-KR" altLang="en-US" sz="1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클라우드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서비스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딜리버리 </a:t>
              </a:r>
              <a: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(Docker + Kubernetes)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21511" y="1938028"/>
            <a:ext cx="9094843" cy="2026956"/>
            <a:chOff x="421511" y="1938028"/>
            <a:chExt cx="9094843" cy="2026956"/>
          </a:xfrm>
        </p:grpSpPr>
        <p:grpSp>
          <p:nvGrpSpPr>
            <p:cNvPr id="14" name="그룹 13"/>
            <p:cNvGrpSpPr/>
            <p:nvPr/>
          </p:nvGrpSpPr>
          <p:grpSpPr>
            <a:xfrm>
              <a:off x="421511" y="2865251"/>
              <a:ext cx="2077947" cy="205110"/>
              <a:chOff x="752542" y="3222522"/>
              <a:chExt cx="2077947" cy="20511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669C0414-562D-6049-8AFE-ACE7D2155C47}"/>
                  </a:ext>
                </a:extLst>
              </p:cNvPr>
              <p:cNvSpPr/>
              <p:nvPr/>
            </p:nvSpPr>
            <p:spPr bwMode="auto">
              <a:xfrm>
                <a:off x="1563385" y="3255122"/>
                <a:ext cx="1267104" cy="1725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0">
                  <a:spcAft>
                    <a:spcPts val="600"/>
                  </a:spcAft>
                </a:pPr>
                <a:r>
                  <a:rPr kumimoji="1" lang="ko-KR" altLang="en-US" sz="12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플러그인 </a:t>
                </a:r>
                <a:r>
                  <a:rPr kumimoji="1" lang="ko-KR" altLang="en-US" sz="1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서비스</a:t>
                </a:r>
                <a:endParaRPr kumimoji="1"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542" y="3222522"/>
                <a:ext cx="810843" cy="186878"/>
              </a:xfrm>
              <a:prstGeom prst="rect">
                <a:avLst/>
              </a:prstGeom>
            </p:spPr>
          </p:pic>
        </p:grpSp>
        <p:sp>
          <p:nvSpPr>
            <p:cNvPr id="15" name="직사각형 5"/>
            <p:cNvSpPr/>
            <p:nvPr/>
          </p:nvSpPr>
          <p:spPr bwMode="auto">
            <a:xfrm flipV="1">
              <a:off x="2693502" y="1938028"/>
              <a:ext cx="6822852" cy="2026956"/>
            </a:xfrm>
            <a:custGeom>
              <a:avLst/>
              <a:gdLst>
                <a:gd name="connsiteX0" fmla="*/ 0 w 6337300"/>
                <a:gd name="connsiteY0" fmla="*/ 0 h 3362366"/>
                <a:gd name="connsiteX1" fmla="*/ 6337300 w 6337300"/>
                <a:gd name="connsiteY1" fmla="*/ 0 h 3362366"/>
                <a:gd name="connsiteX2" fmla="*/ 6337300 w 6337300"/>
                <a:gd name="connsiteY2" fmla="*/ 3362366 h 3362366"/>
                <a:gd name="connsiteX3" fmla="*/ 0 w 6337300"/>
                <a:gd name="connsiteY3" fmla="*/ 3362366 h 3362366"/>
                <a:gd name="connsiteX4" fmla="*/ 0 w 6337300"/>
                <a:gd name="connsiteY4" fmla="*/ 0 h 3362366"/>
                <a:gd name="connsiteX0" fmla="*/ 0 w 6337300"/>
                <a:gd name="connsiteY0" fmla="*/ 12700 h 3375066"/>
                <a:gd name="connsiteX1" fmla="*/ 1125677 w 6337300"/>
                <a:gd name="connsiteY1" fmla="*/ 0 h 3375066"/>
                <a:gd name="connsiteX2" fmla="*/ 6337300 w 6337300"/>
                <a:gd name="connsiteY2" fmla="*/ 12700 h 3375066"/>
                <a:gd name="connsiteX3" fmla="*/ 6337300 w 6337300"/>
                <a:gd name="connsiteY3" fmla="*/ 3375066 h 3375066"/>
                <a:gd name="connsiteX4" fmla="*/ 0 w 6337300"/>
                <a:gd name="connsiteY4" fmla="*/ 3375066 h 3375066"/>
                <a:gd name="connsiteX5" fmla="*/ 0 w 6337300"/>
                <a:gd name="connsiteY5" fmla="*/ 12700 h 3375066"/>
                <a:gd name="connsiteX0" fmla="*/ 0 w 6337300"/>
                <a:gd name="connsiteY0" fmla="*/ 25400 h 3387766"/>
                <a:gd name="connsiteX1" fmla="*/ 1125677 w 6337300"/>
                <a:gd name="connsiteY1" fmla="*/ 12700 h 3387766"/>
                <a:gd name="connsiteX2" fmla="*/ 1786077 w 6337300"/>
                <a:gd name="connsiteY2" fmla="*/ 0 h 3387766"/>
                <a:gd name="connsiteX3" fmla="*/ 6337300 w 6337300"/>
                <a:gd name="connsiteY3" fmla="*/ 25400 h 3387766"/>
                <a:gd name="connsiteX4" fmla="*/ 6337300 w 6337300"/>
                <a:gd name="connsiteY4" fmla="*/ 3387766 h 3387766"/>
                <a:gd name="connsiteX5" fmla="*/ 0 w 6337300"/>
                <a:gd name="connsiteY5" fmla="*/ 3387766 h 3387766"/>
                <a:gd name="connsiteX6" fmla="*/ 0 w 6337300"/>
                <a:gd name="connsiteY6" fmla="*/ 25400 h 3387766"/>
                <a:gd name="connsiteX0" fmla="*/ 0 w 6337300"/>
                <a:gd name="connsiteY0" fmla="*/ 25400 h 3387766"/>
                <a:gd name="connsiteX1" fmla="*/ 1125677 w 6337300"/>
                <a:gd name="connsiteY1" fmla="*/ 12700 h 3387766"/>
                <a:gd name="connsiteX2" fmla="*/ 1786077 w 6337300"/>
                <a:gd name="connsiteY2" fmla="*/ 0 h 3387766"/>
                <a:gd name="connsiteX3" fmla="*/ 2382977 w 6337300"/>
                <a:gd name="connsiteY3" fmla="*/ 12700 h 3387766"/>
                <a:gd name="connsiteX4" fmla="*/ 6337300 w 6337300"/>
                <a:gd name="connsiteY4" fmla="*/ 25400 h 3387766"/>
                <a:gd name="connsiteX5" fmla="*/ 6337300 w 6337300"/>
                <a:gd name="connsiteY5" fmla="*/ 3387766 h 3387766"/>
                <a:gd name="connsiteX6" fmla="*/ 0 w 6337300"/>
                <a:gd name="connsiteY6" fmla="*/ 3387766 h 3387766"/>
                <a:gd name="connsiteX7" fmla="*/ 0 w 6337300"/>
                <a:gd name="connsiteY7" fmla="*/ 25400 h 3387766"/>
                <a:gd name="connsiteX0" fmla="*/ 0 w 6337300"/>
                <a:gd name="connsiteY0" fmla="*/ 25400 h 3387766"/>
                <a:gd name="connsiteX1" fmla="*/ 1125677 w 6337300"/>
                <a:gd name="connsiteY1" fmla="*/ 12700 h 3387766"/>
                <a:gd name="connsiteX2" fmla="*/ 1786077 w 6337300"/>
                <a:gd name="connsiteY2" fmla="*/ 0 h 3387766"/>
                <a:gd name="connsiteX3" fmla="*/ 2382977 w 6337300"/>
                <a:gd name="connsiteY3" fmla="*/ 12700 h 3387766"/>
                <a:gd name="connsiteX4" fmla="*/ 2675077 w 6337300"/>
                <a:gd name="connsiteY4" fmla="*/ 12700 h 3387766"/>
                <a:gd name="connsiteX5" fmla="*/ 6337300 w 6337300"/>
                <a:gd name="connsiteY5" fmla="*/ 25400 h 3387766"/>
                <a:gd name="connsiteX6" fmla="*/ 6337300 w 6337300"/>
                <a:gd name="connsiteY6" fmla="*/ 3387766 h 3387766"/>
                <a:gd name="connsiteX7" fmla="*/ 0 w 6337300"/>
                <a:gd name="connsiteY7" fmla="*/ 3387766 h 3387766"/>
                <a:gd name="connsiteX8" fmla="*/ 0 w 6337300"/>
                <a:gd name="connsiteY8" fmla="*/ 25400 h 3387766"/>
                <a:gd name="connsiteX0" fmla="*/ 0 w 6337300"/>
                <a:gd name="connsiteY0" fmla="*/ 25400 h 3387766"/>
                <a:gd name="connsiteX1" fmla="*/ 1125677 w 6337300"/>
                <a:gd name="connsiteY1" fmla="*/ 12700 h 3387766"/>
                <a:gd name="connsiteX2" fmla="*/ 1786077 w 6337300"/>
                <a:gd name="connsiteY2" fmla="*/ 0 h 3387766"/>
                <a:gd name="connsiteX3" fmla="*/ 2382977 w 6337300"/>
                <a:gd name="connsiteY3" fmla="*/ 12700 h 3387766"/>
                <a:gd name="connsiteX4" fmla="*/ 2675077 w 6337300"/>
                <a:gd name="connsiteY4" fmla="*/ 12700 h 3387766"/>
                <a:gd name="connsiteX5" fmla="*/ 3030677 w 6337300"/>
                <a:gd name="connsiteY5" fmla="*/ 25400 h 3387766"/>
                <a:gd name="connsiteX6" fmla="*/ 6337300 w 6337300"/>
                <a:gd name="connsiteY6" fmla="*/ 25400 h 3387766"/>
                <a:gd name="connsiteX7" fmla="*/ 6337300 w 6337300"/>
                <a:gd name="connsiteY7" fmla="*/ 3387766 h 3387766"/>
                <a:gd name="connsiteX8" fmla="*/ 0 w 6337300"/>
                <a:gd name="connsiteY8" fmla="*/ 3387766 h 3387766"/>
                <a:gd name="connsiteX9" fmla="*/ 0 w 6337300"/>
                <a:gd name="connsiteY9" fmla="*/ 25400 h 3387766"/>
                <a:gd name="connsiteX0" fmla="*/ 0 w 6337300"/>
                <a:gd name="connsiteY0" fmla="*/ 25400 h 3387766"/>
                <a:gd name="connsiteX1" fmla="*/ 1125677 w 6337300"/>
                <a:gd name="connsiteY1" fmla="*/ 12700 h 3387766"/>
                <a:gd name="connsiteX2" fmla="*/ 1786077 w 6337300"/>
                <a:gd name="connsiteY2" fmla="*/ 0 h 3387766"/>
                <a:gd name="connsiteX3" fmla="*/ 2382977 w 6337300"/>
                <a:gd name="connsiteY3" fmla="*/ 12700 h 3387766"/>
                <a:gd name="connsiteX4" fmla="*/ 2675077 w 6337300"/>
                <a:gd name="connsiteY4" fmla="*/ 12700 h 3387766"/>
                <a:gd name="connsiteX5" fmla="*/ 3030677 w 6337300"/>
                <a:gd name="connsiteY5" fmla="*/ 25400 h 3387766"/>
                <a:gd name="connsiteX6" fmla="*/ 3335477 w 6337300"/>
                <a:gd name="connsiteY6" fmla="*/ 12700 h 3387766"/>
                <a:gd name="connsiteX7" fmla="*/ 6337300 w 6337300"/>
                <a:gd name="connsiteY7" fmla="*/ 25400 h 3387766"/>
                <a:gd name="connsiteX8" fmla="*/ 6337300 w 6337300"/>
                <a:gd name="connsiteY8" fmla="*/ 3387766 h 3387766"/>
                <a:gd name="connsiteX9" fmla="*/ 0 w 6337300"/>
                <a:gd name="connsiteY9" fmla="*/ 3387766 h 3387766"/>
                <a:gd name="connsiteX10" fmla="*/ 0 w 6337300"/>
                <a:gd name="connsiteY10" fmla="*/ 25400 h 3387766"/>
                <a:gd name="connsiteX0" fmla="*/ 0 w 6337300"/>
                <a:gd name="connsiteY0" fmla="*/ 25400 h 3387766"/>
                <a:gd name="connsiteX1" fmla="*/ 1125677 w 6337300"/>
                <a:gd name="connsiteY1" fmla="*/ 12700 h 3387766"/>
                <a:gd name="connsiteX2" fmla="*/ 1786077 w 6337300"/>
                <a:gd name="connsiteY2" fmla="*/ 0 h 3387766"/>
                <a:gd name="connsiteX3" fmla="*/ 2382977 w 6337300"/>
                <a:gd name="connsiteY3" fmla="*/ 12700 h 3387766"/>
                <a:gd name="connsiteX4" fmla="*/ 2675077 w 6337300"/>
                <a:gd name="connsiteY4" fmla="*/ 12700 h 3387766"/>
                <a:gd name="connsiteX5" fmla="*/ 3030677 w 6337300"/>
                <a:gd name="connsiteY5" fmla="*/ 25400 h 3387766"/>
                <a:gd name="connsiteX6" fmla="*/ 3335477 w 6337300"/>
                <a:gd name="connsiteY6" fmla="*/ 12700 h 3387766"/>
                <a:gd name="connsiteX7" fmla="*/ 3678377 w 6337300"/>
                <a:gd name="connsiteY7" fmla="*/ 0 h 3387766"/>
                <a:gd name="connsiteX8" fmla="*/ 6337300 w 6337300"/>
                <a:gd name="connsiteY8" fmla="*/ 25400 h 3387766"/>
                <a:gd name="connsiteX9" fmla="*/ 6337300 w 6337300"/>
                <a:gd name="connsiteY9" fmla="*/ 3387766 h 3387766"/>
                <a:gd name="connsiteX10" fmla="*/ 0 w 6337300"/>
                <a:gd name="connsiteY10" fmla="*/ 3387766 h 3387766"/>
                <a:gd name="connsiteX11" fmla="*/ 0 w 6337300"/>
                <a:gd name="connsiteY11" fmla="*/ 25400 h 3387766"/>
                <a:gd name="connsiteX0" fmla="*/ 0 w 6337300"/>
                <a:gd name="connsiteY0" fmla="*/ 25400 h 3387766"/>
                <a:gd name="connsiteX1" fmla="*/ 1125677 w 6337300"/>
                <a:gd name="connsiteY1" fmla="*/ 12700 h 3387766"/>
                <a:gd name="connsiteX2" fmla="*/ 1786077 w 6337300"/>
                <a:gd name="connsiteY2" fmla="*/ 0 h 3387766"/>
                <a:gd name="connsiteX3" fmla="*/ 2382977 w 6337300"/>
                <a:gd name="connsiteY3" fmla="*/ 12700 h 3387766"/>
                <a:gd name="connsiteX4" fmla="*/ 2675077 w 6337300"/>
                <a:gd name="connsiteY4" fmla="*/ 12700 h 3387766"/>
                <a:gd name="connsiteX5" fmla="*/ 3030677 w 6337300"/>
                <a:gd name="connsiteY5" fmla="*/ 25400 h 3387766"/>
                <a:gd name="connsiteX6" fmla="*/ 3335477 w 6337300"/>
                <a:gd name="connsiteY6" fmla="*/ 12700 h 3387766"/>
                <a:gd name="connsiteX7" fmla="*/ 3678377 w 6337300"/>
                <a:gd name="connsiteY7" fmla="*/ 0 h 3387766"/>
                <a:gd name="connsiteX8" fmla="*/ 3894277 w 6337300"/>
                <a:gd name="connsiteY8" fmla="*/ 12700 h 3387766"/>
                <a:gd name="connsiteX9" fmla="*/ 6337300 w 6337300"/>
                <a:gd name="connsiteY9" fmla="*/ 25400 h 3387766"/>
                <a:gd name="connsiteX10" fmla="*/ 6337300 w 6337300"/>
                <a:gd name="connsiteY10" fmla="*/ 3387766 h 3387766"/>
                <a:gd name="connsiteX11" fmla="*/ 0 w 6337300"/>
                <a:gd name="connsiteY11" fmla="*/ 3387766 h 3387766"/>
                <a:gd name="connsiteX12" fmla="*/ 0 w 6337300"/>
                <a:gd name="connsiteY12" fmla="*/ 25400 h 3387766"/>
                <a:gd name="connsiteX0" fmla="*/ 0 w 6337300"/>
                <a:gd name="connsiteY0" fmla="*/ 25400 h 3387766"/>
                <a:gd name="connsiteX1" fmla="*/ 1125677 w 6337300"/>
                <a:gd name="connsiteY1" fmla="*/ 12700 h 3387766"/>
                <a:gd name="connsiteX2" fmla="*/ 1786077 w 6337300"/>
                <a:gd name="connsiteY2" fmla="*/ 0 h 3387766"/>
                <a:gd name="connsiteX3" fmla="*/ 2382977 w 6337300"/>
                <a:gd name="connsiteY3" fmla="*/ 12700 h 3387766"/>
                <a:gd name="connsiteX4" fmla="*/ 2675077 w 6337300"/>
                <a:gd name="connsiteY4" fmla="*/ 12700 h 3387766"/>
                <a:gd name="connsiteX5" fmla="*/ 3030677 w 6337300"/>
                <a:gd name="connsiteY5" fmla="*/ 25400 h 3387766"/>
                <a:gd name="connsiteX6" fmla="*/ 3335477 w 6337300"/>
                <a:gd name="connsiteY6" fmla="*/ 12700 h 3387766"/>
                <a:gd name="connsiteX7" fmla="*/ 3678377 w 6337300"/>
                <a:gd name="connsiteY7" fmla="*/ 0 h 3387766"/>
                <a:gd name="connsiteX8" fmla="*/ 3894277 w 6337300"/>
                <a:gd name="connsiteY8" fmla="*/ 12700 h 3387766"/>
                <a:gd name="connsiteX9" fmla="*/ 4135577 w 6337300"/>
                <a:gd name="connsiteY9" fmla="*/ 0 h 3387766"/>
                <a:gd name="connsiteX10" fmla="*/ 6337300 w 6337300"/>
                <a:gd name="connsiteY10" fmla="*/ 25400 h 3387766"/>
                <a:gd name="connsiteX11" fmla="*/ 6337300 w 6337300"/>
                <a:gd name="connsiteY11" fmla="*/ 3387766 h 3387766"/>
                <a:gd name="connsiteX12" fmla="*/ 0 w 6337300"/>
                <a:gd name="connsiteY12" fmla="*/ 3387766 h 3387766"/>
                <a:gd name="connsiteX13" fmla="*/ 0 w 6337300"/>
                <a:gd name="connsiteY13" fmla="*/ 25400 h 3387766"/>
                <a:gd name="connsiteX0" fmla="*/ 0 w 6337300"/>
                <a:gd name="connsiteY0" fmla="*/ 25400 h 3387766"/>
                <a:gd name="connsiteX1" fmla="*/ 1125677 w 6337300"/>
                <a:gd name="connsiteY1" fmla="*/ 12700 h 3387766"/>
                <a:gd name="connsiteX2" fmla="*/ 1138377 w 6337300"/>
                <a:gd name="connsiteY2" fmla="*/ 495300 h 3387766"/>
                <a:gd name="connsiteX3" fmla="*/ 2382977 w 6337300"/>
                <a:gd name="connsiteY3" fmla="*/ 12700 h 3387766"/>
                <a:gd name="connsiteX4" fmla="*/ 2675077 w 6337300"/>
                <a:gd name="connsiteY4" fmla="*/ 12700 h 3387766"/>
                <a:gd name="connsiteX5" fmla="*/ 3030677 w 6337300"/>
                <a:gd name="connsiteY5" fmla="*/ 25400 h 3387766"/>
                <a:gd name="connsiteX6" fmla="*/ 3335477 w 6337300"/>
                <a:gd name="connsiteY6" fmla="*/ 12700 h 3387766"/>
                <a:gd name="connsiteX7" fmla="*/ 3678377 w 6337300"/>
                <a:gd name="connsiteY7" fmla="*/ 0 h 3387766"/>
                <a:gd name="connsiteX8" fmla="*/ 3894277 w 6337300"/>
                <a:gd name="connsiteY8" fmla="*/ 12700 h 3387766"/>
                <a:gd name="connsiteX9" fmla="*/ 4135577 w 6337300"/>
                <a:gd name="connsiteY9" fmla="*/ 0 h 3387766"/>
                <a:gd name="connsiteX10" fmla="*/ 6337300 w 6337300"/>
                <a:gd name="connsiteY10" fmla="*/ 25400 h 3387766"/>
                <a:gd name="connsiteX11" fmla="*/ 6337300 w 6337300"/>
                <a:gd name="connsiteY11" fmla="*/ 3387766 h 3387766"/>
                <a:gd name="connsiteX12" fmla="*/ 0 w 6337300"/>
                <a:gd name="connsiteY12" fmla="*/ 3387766 h 3387766"/>
                <a:gd name="connsiteX13" fmla="*/ 0 w 6337300"/>
                <a:gd name="connsiteY13" fmla="*/ 25400 h 3387766"/>
                <a:gd name="connsiteX0" fmla="*/ 0 w 6337300"/>
                <a:gd name="connsiteY0" fmla="*/ 25400 h 3387766"/>
                <a:gd name="connsiteX1" fmla="*/ 655777 w 6337300"/>
                <a:gd name="connsiteY1" fmla="*/ 38100 h 3387766"/>
                <a:gd name="connsiteX2" fmla="*/ 1138377 w 6337300"/>
                <a:gd name="connsiteY2" fmla="*/ 495300 h 3387766"/>
                <a:gd name="connsiteX3" fmla="*/ 2382977 w 6337300"/>
                <a:gd name="connsiteY3" fmla="*/ 12700 h 3387766"/>
                <a:gd name="connsiteX4" fmla="*/ 2675077 w 6337300"/>
                <a:gd name="connsiteY4" fmla="*/ 12700 h 3387766"/>
                <a:gd name="connsiteX5" fmla="*/ 3030677 w 6337300"/>
                <a:gd name="connsiteY5" fmla="*/ 25400 h 3387766"/>
                <a:gd name="connsiteX6" fmla="*/ 3335477 w 6337300"/>
                <a:gd name="connsiteY6" fmla="*/ 12700 h 3387766"/>
                <a:gd name="connsiteX7" fmla="*/ 3678377 w 6337300"/>
                <a:gd name="connsiteY7" fmla="*/ 0 h 3387766"/>
                <a:gd name="connsiteX8" fmla="*/ 3894277 w 6337300"/>
                <a:gd name="connsiteY8" fmla="*/ 12700 h 3387766"/>
                <a:gd name="connsiteX9" fmla="*/ 4135577 w 6337300"/>
                <a:gd name="connsiteY9" fmla="*/ 0 h 3387766"/>
                <a:gd name="connsiteX10" fmla="*/ 6337300 w 6337300"/>
                <a:gd name="connsiteY10" fmla="*/ 25400 h 3387766"/>
                <a:gd name="connsiteX11" fmla="*/ 6337300 w 6337300"/>
                <a:gd name="connsiteY11" fmla="*/ 3387766 h 3387766"/>
                <a:gd name="connsiteX12" fmla="*/ 0 w 6337300"/>
                <a:gd name="connsiteY12" fmla="*/ 3387766 h 3387766"/>
                <a:gd name="connsiteX13" fmla="*/ 0 w 6337300"/>
                <a:gd name="connsiteY13" fmla="*/ 25400 h 3387766"/>
                <a:gd name="connsiteX0" fmla="*/ 0 w 6337300"/>
                <a:gd name="connsiteY0" fmla="*/ 25400 h 3387766"/>
                <a:gd name="connsiteX1" fmla="*/ 655777 w 6337300"/>
                <a:gd name="connsiteY1" fmla="*/ 38100 h 3387766"/>
                <a:gd name="connsiteX2" fmla="*/ 655777 w 6337300"/>
                <a:gd name="connsiteY2" fmla="*/ 533400 h 3387766"/>
                <a:gd name="connsiteX3" fmla="*/ 2382977 w 6337300"/>
                <a:gd name="connsiteY3" fmla="*/ 12700 h 3387766"/>
                <a:gd name="connsiteX4" fmla="*/ 2675077 w 6337300"/>
                <a:gd name="connsiteY4" fmla="*/ 12700 h 3387766"/>
                <a:gd name="connsiteX5" fmla="*/ 3030677 w 6337300"/>
                <a:gd name="connsiteY5" fmla="*/ 25400 h 3387766"/>
                <a:gd name="connsiteX6" fmla="*/ 3335477 w 6337300"/>
                <a:gd name="connsiteY6" fmla="*/ 12700 h 3387766"/>
                <a:gd name="connsiteX7" fmla="*/ 3678377 w 6337300"/>
                <a:gd name="connsiteY7" fmla="*/ 0 h 3387766"/>
                <a:gd name="connsiteX8" fmla="*/ 3894277 w 6337300"/>
                <a:gd name="connsiteY8" fmla="*/ 12700 h 3387766"/>
                <a:gd name="connsiteX9" fmla="*/ 4135577 w 6337300"/>
                <a:gd name="connsiteY9" fmla="*/ 0 h 3387766"/>
                <a:gd name="connsiteX10" fmla="*/ 6337300 w 6337300"/>
                <a:gd name="connsiteY10" fmla="*/ 25400 h 3387766"/>
                <a:gd name="connsiteX11" fmla="*/ 6337300 w 6337300"/>
                <a:gd name="connsiteY11" fmla="*/ 3387766 h 3387766"/>
                <a:gd name="connsiteX12" fmla="*/ 0 w 6337300"/>
                <a:gd name="connsiteY12" fmla="*/ 3387766 h 3387766"/>
                <a:gd name="connsiteX13" fmla="*/ 0 w 6337300"/>
                <a:gd name="connsiteY13" fmla="*/ 25400 h 3387766"/>
                <a:gd name="connsiteX0" fmla="*/ 0 w 6337300"/>
                <a:gd name="connsiteY0" fmla="*/ 25400 h 3387766"/>
                <a:gd name="connsiteX1" fmla="*/ 655777 w 6337300"/>
                <a:gd name="connsiteY1" fmla="*/ 38100 h 3387766"/>
                <a:gd name="connsiteX2" fmla="*/ 655777 w 6337300"/>
                <a:gd name="connsiteY2" fmla="*/ 533400 h 3387766"/>
                <a:gd name="connsiteX3" fmla="*/ 1201877 w 6337300"/>
                <a:gd name="connsiteY3" fmla="*/ 495300 h 3387766"/>
                <a:gd name="connsiteX4" fmla="*/ 2675077 w 6337300"/>
                <a:gd name="connsiteY4" fmla="*/ 12700 h 3387766"/>
                <a:gd name="connsiteX5" fmla="*/ 3030677 w 6337300"/>
                <a:gd name="connsiteY5" fmla="*/ 25400 h 3387766"/>
                <a:gd name="connsiteX6" fmla="*/ 3335477 w 6337300"/>
                <a:gd name="connsiteY6" fmla="*/ 12700 h 3387766"/>
                <a:gd name="connsiteX7" fmla="*/ 3678377 w 6337300"/>
                <a:gd name="connsiteY7" fmla="*/ 0 h 3387766"/>
                <a:gd name="connsiteX8" fmla="*/ 3894277 w 6337300"/>
                <a:gd name="connsiteY8" fmla="*/ 12700 h 3387766"/>
                <a:gd name="connsiteX9" fmla="*/ 4135577 w 6337300"/>
                <a:gd name="connsiteY9" fmla="*/ 0 h 3387766"/>
                <a:gd name="connsiteX10" fmla="*/ 6337300 w 6337300"/>
                <a:gd name="connsiteY10" fmla="*/ 25400 h 3387766"/>
                <a:gd name="connsiteX11" fmla="*/ 6337300 w 6337300"/>
                <a:gd name="connsiteY11" fmla="*/ 3387766 h 3387766"/>
                <a:gd name="connsiteX12" fmla="*/ 0 w 6337300"/>
                <a:gd name="connsiteY12" fmla="*/ 3387766 h 3387766"/>
                <a:gd name="connsiteX13" fmla="*/ 0 w 6337300"/>
                <a:gd name="connsiteY13" fmla="*/ 25400 h 3387766"/>
                <a:gd name="connsiteX0" fmla="*/ 0 w 6337300"/>
                <a:gd name="connsiteY0" fmla="*/ 25400 h 3387766"/>
                <a:gd name="connsiteX1" fmla="*/ 655777 w 6337300"/>
                <a:gd name="connsiteY1" fmla="*/ 38100 h 3387766"/>
                <a:gd name="connsiteX2" fmla="*/ 655777 w 6337300"/>
                <a:gd name="connsiteY2" fmla="*/ 533400 h 3387766"/>
                <a:gd name="connsiteX3" fmla="*/ 1201877 w 6337300"/>
                <a:gd name="connsiteY3" fmla="*/ 495300 h 3387766"/>
                <a:gd name="connsiteX4" fmla="*/ 1201877 w 6337300"/>
                <a:gd name="connsiteY4" fmla="*/ 76200 h 3387766"/>
                <a:gd name="connsiteX5" fmla="*/ 3030677 w 6337300"/>
                <a:gd name="connsiteY5" fmla="*/ 25400 h 3387766"/>
                <a:gd name="connsiteX6" fmla="*/ 3335477 w 6337300"/>
                <a:gd name="connsiteY6" fmla="*/ 12700 h 3387766"/>
                <a:gd name="connsiteX7" fmla="*/ 3678377 w 6337300"/>
                <a:gd name="connsiteY7" fmla="*/ 0 h 3387766"/>
                <a:gd name="connsiteX8" fmla="*/ 3894277 w 6337300"/>
                <a:gd name="connsiteY8" fmla="*/ 12700 h 3387766"/>
                <a:gd name="connsiteX9" fmla="*/ 4135577 w 6337300"/>
                <a:gd name="connsiteY9" fmla="*/ 0 h 3387766"/>
                <a:gd name="connsiteX10" fmla="*/ 6337300 w 6337300"/>
                <a:gd name="connsiteY10" fmla="*/ 25400 h 3387766"/>
                <a:gd name="connsiteX11" fmla="*/ 6337300 w 6337300"/>
                <a:gd name="connsiteY11" fmla="*/ 3387766 h 3387766"/>
                <a:gd name="connsiteX12" fmla="*/ 0 w 6337300"/>
                <a:gd name="connsiteY12" fmla="*/ 3387766 h 3387766"/>
                <a:gd name="connsiteX13" fmla="*/ 0 w 6337300"/>
                <a:gd name="connsiteY13" fmla="*/ 25400 h 3387766"/>
                <a:gd name="connsiteX0" fmla="*/ 0 w 6337300"/>
                <a:gd name="connsiteY0" fmla="*/ 25400 h 3387766"/>
                <a:gd name="connsiteX1" fmla="*/ 655777 w 6337300"/>
                <a:gd name="connsiteY1" fmla="*/ 38100 h 3387766"/>
                <a:gd name="connsiteX2" fmla="*/ 655777 w 6337300"/>
                <a:gd name="connsiteY2" fmla="*/ 533400 h 3387766"/>
                <a:gd name="connsiteX3" fmla="*/ 1201877 w 6337300"/>
                <a:gd name="connsiteY3" fmla="*/ 533400 h 3387766"/>
                <a:gd name="connsiteX4" fmla="*/ 1201877 w 6337300"/>
                <a:gd name="connsiteY4" fmla="*/ 76200 h 3387766"/>
                <a:gd name="connsiteX5" fmla="*/ 3030677 w 6337300"/>
                <a:gd name="connsiteY5" fmla="*/ 25400 h 3387766"/>
                <a:gd name="connsiteX6" fmla="*/ 3335477 w 6337300"/>
                <a:gd name="connsiteY6" fmla="*/ 12700 h 3387766"/>
                <a:gd name="connsiteX7" fmla="*/ 3678377 w 6337300"/>
                <a:gd name="connsiteY7" fmla="*/ 0 h 3387766"/>
                <a:gd name="connsiteX8" fmla="*/ 3894277 w 6337300"/>
                <a:gd name="connsiteY8" fmla="*/ 12700 h 3387766"/>
                <a:gd name="connsiteX9" fmla="*/ 4135577 w 6337300"/>
                <a:gd name="connsiteY9" fmla="*/ 0 h 3387766"/>
                <a:gd name="connsiteX10" fmla="*/ 6337300 w 6337300"/>
                <a:gd name="connsiteY10" fmla="*/ 25400 h 3387766"/>
                <a:gd name="connsiteX11" fmla="*/ 6337300 w 6337300"/>
                <a:gd name="connsiteY11" fmla="*/ 3387766 h 3387766"/>
                <a:gd name="connsiteX12" fmla="*/ 0 w 6337300"/>
                <a:gd name="connsiteY12" fmla="*/ 3387766 h 3387766"/>
                <a:gd name="connsiteX13" fmla="*/ 0 w 6337300"/>
                <a:gd name="connsiteY13" fmla="*/ 25400 h 3387766"/>
                <a:gd name="connsiteX0" fmla="*/ 0 w 6337300"/>
                <a:gd name="connsiteY0" fmla="*/ 25400 h 3387766"/>
                <a:gd name="connsiteX1" fmla="*/ 655777 w 6337300"/>
                <a:gd name="connsiteY1" fmla="*/ 38100 h 3387766"/>
                <a:gd name="connsiteX2" fmla="*/ 655777 w 6337300"/>
                <a:gd name="connsiteY2" fmla="*/ 533400 h 3387766"/>
                <a:gd name="connsiteX3" fmla="*/ 1201877 w 6337300"/>
                <a:gd name="connsiteY3" fmla="*/ 533400 h 3387766"/>
                <a:gd name="connsiteX4" fmla="*/ 1201877 w 6337300"/>
                <a:gd name="connsiteY4" fmla="*/ 76200 h 3387766"/>
                <a:gd name="connsiteX5" fmla="*/ 1747977 w 6337300"/>
                <a:gd name="connsiteY5" fmla="*/ 88900 h 3387766"/>
                <a:gd name="connsiteX6" fmla="*/ 3335477 w 6337300"/>
                <a:gd name="connsiteY6" fmla="*/ 12700 h 3387766"/>
                <a:gd name="connsiteX7" fmla="*/ 3678377 w 6337300"/>
                <a:gd name="connsiteY7" fmla="*/ 0 h 3387766"/>
                <a:gd name="connsiteX8" fmla="*/ 3894277 w 6337300"/>
                <a:gd name="connsiteY8" fmla="*/ 12700 h 3387766"/>
                <a:gd name="connsiteX9" fmla="*/ 4135577 w 6337300"/>
                <a:gd name="connsiteY9" fmla="*/ 0 h 3387766"/>
                <a:gd name="connsiteX10" fmla="*/ 6337300 w 6337300"/>
                <a:gd name="connsiteY10" fmla="*/ 25400 h 3387766"/>
                <a:gd name="connsiteX11" fmla="*/ 6337300 w 6337300"/>
                <a:gd name="connsiteY11" fmla="*/ 3387766 h 3387766"/>
                <a:gd name="connsiteX12" fmla="*/ 0 w 6337300"/>
                <a:gd name="connsiteY12" fmla="*/ 3387766 h 3387766"/>
                <a:gd name="connsiteX13" fmla="*/ 0 w 6337300"/>
                <a:gd name="connsiteY13" fmla="*/ 25400 h 3387766"/>
                <a:gd name="connsiteX0" fmla="*/ 0 w 6337300"/>
                <a:gd name="connsiteY0" fmla="*/ 25400 h 3387766"/>
                <a:gd name="connsiteX1" fmla="*/ 655777 w 6337300"/>
                <a:gd name="connsiteY1" fmla="*/ 38100 h 3387766"/>
                <a:gd name="connsiteX2" fmla="*/ 655777 w 6337300"/>
                <a:gd name="connsiteY2" fmla="*/ 533400 h 3387766"/>
                <a:gd name="connsiteX3" fmla="*/ 1201877 w 6337300"/>
                <a:gd name="connsiteY3" fmla="*/ 533400 h 3387766"/>
                <a:gd name="connsiteX4" fmla="*/ 1201877 w 6337300"/>
                <a:gd name="connsiteY4" fmla="*/ 76200 h 3387766"/>
                <a:gd name="connsiteX5" fmla="*/ 1747977 w 6337300"/>
                <a:gd name="connsiteY5" fmla="*/ 88900 h 3387766"/>
                <a:gd name="connsiteX6" fmla="*/ 1722577 w 6337300"/>
                <a:gd name="connsiteY6" fmla="*/ 520700 h 3387766"/>
                <a:gd name="connsiteX7" fmla="*/ 3678377 w 6337300"/>
                <a:gd name="connsiteY7" fmla="*/ 0 h 3387766"/>
                <a:gd name="connsiteX8" fmla="*/ 3894277 w 6337300"/>
                <a:gd name="connsiteY8" fmla="*/ 12700 h 3387766"/>
                <a:gd name="connsiteX9" fmla="*/ 4135577 w 6337300"/>
                <a:gd name="connsiteY9" fmla="*/ 0 h 3387766"/>
                <a:gd name="connsiteX10" fmla="*/ 6337300 w 6337300"/>
                <a:gd name="connsiteY10" fmla="*/ 25400 h 3387766"/>
                <a:gd name="connsiteX11" fmla="*/ 6337300 w 6337300"/>
                <a:gd name="connsiteY11" fmla="*/ 3387766 h 3387766"/>
                <a:gd name="connsiteX12" fmla="*/ 0 w 6337300"/>
                <a:gd name="connsiteY12" fmla="*/ 3387766 h 3387766"/>
                <a:gd name="connsiteX13" fmla="*/ 0 w 6337300"/>
                <a:gd name="connsiteY13" fmla="*/ 25400 h 3387766"/>
                <a:gd name="connsiteX0" fmla="*/ 0 w 6337300"/>
                <a:gd name="connsiteY0" fmla="*/ 25400 h 3387766"/>
                <a:gd name="connsiteX1" fmla="*/ 655777 w 6337300"/>
                <a:gd name="connsiteY1" fmla="*/ 38100 h 3387766"/>
                <a:gd name="connsiteX2" fmla="*/ 655777 w 6337300"/>
                <a:gd name="connsiteY2" fmla="*/ 533400 h 3387766"/>
                <a:gd name="connsiteX3" fmla="*/ 1201877 w 6337300"/>
                <a:gd name="connsiteY3" fmla="*/ 533400 h 3387766"/>
                <a:gd name="connsiteX4" fmla="*/ 1201877 w 6337300"/>
                <a:gd name="connsiteY4" fmla="*/ 76200 h 3387766"/>
                <a:gd name="connsiteX5" fmla="*/ 1747977 w 6337300"/>
                <a:gd name="connsiteY5" fmla="*/ 88900 h 3387766"/>
                <a:gd name="connsiteX6" fmla="*/ 1722577 w 6337300"/>
                <a:gd name="connsiteY6" fmla="*/ 520700 h 3387766"/>
                <a:gd name="connsiteX7" fmla="*/ 2217877 w 6337300"/>
                <a:gd name="connsiteY7" fmla="*/ 495300 h 3387766"/>
                <a:gd name="connsiteX8" fmla="*/ 3894277 w 6337300"/>
                <a:gd name="connsiteY8" fmla="*/ 12700 h 3387766"/>
                <a:gd name="connsiteX9" fmla="*/ 4135577 w 6337300"/>
                <a:gd name="connsiteY9" fmla="*/ 0 h 3387766"/>
                <a:gd name="connsiteX10" fmla="*/ 6337300 w 6337300"/>
                <a:gd name="connsiteY10" fmla="*/ 25400 h 3387766"/>
                <a:gd name="connsiteX11" fmla="*/ 6337300 w 6337300"/>
                <a:gd name="connsiteY11" fmla="*/ 3387766 h 3387766"/>
                <a:gd name="connsiteX12" fmla="*/ 0 w 6337300"/>
                <a:gd name="connsiteY12" fmla="*/ 3387766 h 3387766"/>
                <a:gd name="connsiteX13" fmla="*/ 0 w 6337300"/>
                <a:gd name="connsiteY13" fmla="*/ 25400 h 3387766"/>
                <a:gd name="connsiteX0" fmla="*/ 0 w 6337300"/>
                <a:gd name="connsiteY0" fmla="*/ 25400 h 3387766"/>
                <a:gd name="connsiteX1" fmla="*/ 655777 w 6337300"/>
                <a:gd name="connsiteY1" fmla="*/ 38100 h 3387766"/>
                <a:gd name="connsiteX2" fmla="*/ 655777 w 6337300"/>
                <a:gd name="connsiteY2" fmla="*/ 533400 h 3387766"/>
                <a:gd name="connsiteX3" fmla="*/ 1201877 w 6337300"/>
                <a:gd name="connsiteY3" fmla="*/ 533400 h 3387766"/>
                <a:gd name="connsiteX4" fmla="*/ 1201877 w 6337300"/>
                <a:gd name="connsiteY4" fmla="*/ 76200 h 3387766"/>
                <a:gd name="connsiteX5" fmla="*/ 1747977 w 6337300"/>
                <a:gd name="connsiteY5" fmla="*/ 88900 h 3387766"/>
                <a:gd name="connsiteX6" fmla="*/ 1722577 w 6337300"/>
                <a:gd name="connsiteY6" fmla="*/ 520700 h 3387766"/>
                <a:gd name="connsiteX7" fmla="*/ 2217877 w 6337300"/>
                <a:gd name="connsiteY7" fmla="*/ 495300 h 3387766"/>
                <a:gd name="connsiteX8" fmla="*/ 2243277 w 6337300"/>
                <a:gd name="connsiteY8" fmla="*/ 114300 h 3387766"/>
                <a:gd name="connsiteX9" fmla="*/ 4135577 w 6337300"/>
                <a:gd name="connsiteY9" fmla="*/ 0 h 3387766"/>
                <a:gd name="connsiteX10" fmla="*/ 6337300 w 6337300"/>
                <a:gd name="connsiteY10" fmla="*/ 25400 h 3387766"/>
                <a:gd name="connsiteX11" fmla="*/ 6337300 w 6337300"/>
                <a:gd name="connsiteY11" fmla="*/ 3387766 h 3387766"/>
                <a:gd name="connsiteX12" fmla="*/ 0 w 6337300"/>
                <a:gd name="connsiteY12" fmla="*/ 3387766 h 3387766"/>
                <a:gd name="connsiteX13" fmla="*/ 0 w 6337300"/>
                <a:gd name="connsiteY13" fmla="*/ 25400 h 33877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6337300 w 6337300"/>
                <a:gd name="connsiteY10" fmla="*/ 0 h 3362366"/>
                <a:gd name="connsiteX11" fmla="*/ 6337300 w 6337300"/>
                <a:gd name="connsiteY11" fmla="*/ 3362366 h 3362366"/>
                <a:gd name="connsiteX12" fmla="*/ 0 w 6337300"/>
                <a:gd name="connsiteY12" fmla="*/ 3362366 h 3362366"/>
                <a:gd name="connsiteX13" fmla="*/ 0 w 6337300"/>
                <a:gd name="connsiteY13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865577 w 6337300"/>
                <a:gd name="connsiteY10" fmla="*/ 63500 h 3362366"/>
                <a:gd name="connsiteX11" fmla="*/ 6337300 w 6337300"/>
                <a:gd name="connsiteY11" fmla="*/ 0 h 3362366"/>
                <a:gd name="connsiteX12" fmla="*/ 6337300 w 6337300"/>
                <a:gd name="connsiteY12" fmla="*/ 3362366 h 3362366"/>
                <a:gd name="connsiteX13" fmla="*/ 0 w 6337300"/>
                <a:gd name="connsiteY13" fmla="*/ 3362366 h 3362366"/>
                <a:gd name="connsiteX14" fmla="*/ 0 w 6337300"/>
                <a:gd name="connsiteY14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865577 w 6337300"/>
                <a:gd name="connsiteY10" fmla="*/ 63500 h 3362366"/>
                <a:gd name="connsiteX11" fmla="*/ 3005277 w 6337300"/>
                <a:gd name="connsiteY11" fmla="*/ 63500 h 3362366"/>
                <a:gd name="connsiteX12" fmla="*/ 6337300 w 6337300"/>
                <a:gd name="connsiteY12" fmla="*/ 0 h 3362366"/>
                <a:gd name="connsiteX13" fmla="*/ 6337300 w 6337300"/>
                <a:gd name="connsiteY13" fmla="*/ 3362366 h 3362366"/>
                <a:gd name="connsiteX14" fmla="*/ 0 w 6337300"/>
                <a:gd name="connsiteY14" fmla="*/ 3362366 h 3362366"/>
                <a:gd name="connsiteX15" fmla="*/ 0 w 6337300"/>
                <a:gd name="connsiteY15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865577 w 6337300"/>
                <a:gd name="connsiteY10" fmla="*/ 63500 h 3362366"/>
                <a:gd name="connsiteX11" fmla="*/ 3005277 w 6337300"/>
                <a:gd name="connsiteY11" fmla="*/ 63500 h 3362366"/>
                <a:gd name="connsiteX12" fmla="*/ 3195777 w 6337300"/>
                <a:gd name="connsiteY12" fmla="*/ 63500 h 3362366"/>
                <a:gd name="connsiteX13" fmla="*/ 6337300 w 6337300"/>
                <a:gd name="connsiteY13" fmla="*/ 0 h 3362366"/>
                <a:gd name="connsiteX14" fmla="*/ 6337300 w 6337300"/>
                <a:gd name="connsiteY14" fmla="*/ 3362366 h 3362366"/>
                <a:gd name="connsiteX15" fmla="*/ 0 w 6337300"/>
                <a:gd name="connsiteY15" fmla="*/ 3362366 h 3362366"/>
                <a:gd name="connsiteX16" fmla="*/ 0 w 6337300"/>
                <a:gd name="connsiteY16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005277 w 6337300"/>
                <a:gd name="connsiteY11" fmla="*/ 63500 h 3362366"/>
                <a:gd name="connsiteX12" fmla="*/ 3195777 w 6337300"/>
                <a:gd name="connsiteY12" fmla="*/ 63500 h 3362366"/>
                <a:gd name="connsiteX13" fmla="*/ 6337300 w 6337300"/>
                <a:gd name="connsiteY13" fmla="*/ 0 h 3362366"/>
                <a:gd name="connsiteX14" fmla="*/ 6337300 w 6337300"/>
                <a:gd name="connsiteY14" fmla="*/ 3362366 h 3362366"/>
                <a:gd name="connsiteX15" fmla="*/ 0 w 6337300"/>
                <a:gd name="connsiteY15" fmla="*/ 3362366 h 3362366"/>
                <a:gd name="connsiteX16" fmla="*/ 0 w 6337300"/>
                <a:gd name="connsiteY16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6337300 w 6337300"/>
                <a:gd name="connsiteY13" fmla="*/ 0 h 3362366"/>
                <a:gd name="connsiteX14" fmla="*/ 6337300 w 6337300"/>
                <a:gd name="connsiteY14" fmla="*/ 3362366 h 3362366"/>
                <a:gd name="connsiteX15" fmla="*/ 0 w 6337300"/>
                <a:gd name="connsiteY15" fmla="*/ 3362366 h 3362366"/>
                <a:gd name="connsiteX16" fmla="*/ 0 w 6337300"/>
                <a:gd name="connsiteY16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500577 w 6337300"/>
                <a:gd name="connsiteY13" fmla="*/ 63500 h 3362366"/>
                <a:gd name="connsiteX14" fmla="*/ 6337300 w 6337300"/>
                <a:gd name="connsiteY14" fmla="*/ 0 h 3362366"/>
                <a:gd name="connsiteX15" fmla="*/ 6337300 w 6337300"/>
                <a:gd name="connsiteY15" fmla="*/ 3362366 h 3362366"/>
                <a:gd name="connsiteX16" fmla="*/ 0 w 6337300"/>
                <a:gd name="connsiteY16" fmla="*/ 3362366 h 3362366"/>
                <a:gd name="connsiteX17" fmla="*/ 0 w 6337300"/>
                <a:gd name="connsiteY17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500577 w 6337300"/>
                <a:gd name="connsiteY13" fmla="*/ 63500 h 3362366"/>
                <a:gd name="connsiteX14" fmla="*/ 3754577 w 6337300"/>
                <a:gd name="connsiteY14" fmla="*/ 63500 h 3362366"/>
                <a:gd name="connsiteX15" fmla="*/ 6337300 w 6337300"/>
                <a:gd name="connsiteY15" fmla="*/ 0 h 3362366"/>
                <a:gd name="connsiteX16" fmla="*/ 6337300 w 6337300"/>
                <a:gd name="connsiteY16" fmla="*/ 3362366 h 3362366"/>
                <a:gd name="connsiteX17" fmla="*/ 0 w 6337300"/>
                <a:gd name="connsiteY17" fmla="*/ 3362366 h 3362366"/>
                <a:gd name="connsiteX18" fmla="*/ 0 w 6337300"/>
                <a:gd name="connsiteY18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500577 w 6337300"/>
                <a:gd name="connsiteY13" fmla="*/ 63500 h 3362366"/>
                <a:gd name="connsiteX14" fmla="*/ 3754577 w 6337300"/>
                <a:gd name="connsiteY14" fmla="*/ 63500 h 3362366"/>
                <a:gd name="connsiteX15" fmla="*/ 3906977 w 6337300"/>
                <a:gd name="connsiteY15" fmla="*/ 38100 h 3362366"/>
                <a:gd name="connsiteX16" fmla="*/ 6337300 w 6337300"/>
                <a:gd name="connsiteY16" fmla="*/ 0 h 3362366"/>
                <a:gd name="connsiteX17" fmla="*/ 6337300 w 6337300"/>
                <a:gd name="connsiteY17" fmla="*/ 3362366 h 3362366"/>
                <a:gd name="connsiteX18" fmla="*/ 0 w 6337300"/>
                <a:gd name="connsiteY18" fmla="*/ 3362366 h 3362366"/>
                <a:gd name="connsiteX19" fmla="*/ 0 w 6337300"/>
                <a:gd name="connsiteY19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500577 w 6337300"/>
                <a:gd name="connsiteY13" fmla="*/ 63500 h 3362366"/>
                <a:gd name="connsiteX14" fmla="*/ 3754577 w 6337300"/>
                <a:gd name="connsiteY14" fmla="*/ 63500 h 3362366"/>
                <a:gd name="connsiteX15" fmla="*/ 3970477 w 6337300"/>
                <a:gd name="connsiteY15" fmla="*/ 50800 h 3362366"/>
                <a:gd name="connsiteX16" fmla="*/ 6337300 w 6337300"/>
                <a:gd name="connsiteY16" fmla="*/ 0 h 3362366"/>
                <a:gd name="connsiteX17" fmla="*/ 6337300 w 6337300"/>
                <a:gd name="connsiteY17" fmla="*/ 3362366 h 3362366"/>
                <a:gd name="connsiteX18" fmla="*/ 0 w 6337300"/>
                <a:gd name="connsiteY18" fmla="*/ 3362366 h 3362366"/>
                <a:gd name="connsiteX19" fmla="*/ 0 w 6337300"/>
                <a:gd name="connsiteY19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500577 w 6337300"/>
                <a:gd name="connsiteY13" fmla="*/ 63500 h 3362366"/>
                <a:gd name="connsiteX14" fmla="*/ 3754577 w 6337300"/>
                <a:gd name="connsiteY14" fmla="*/ 63500 h 3362366"/>
                <a:gd name="connsiteX15" fmla="*/ 3970477 w 6337300"/>
                <a:gd name="connsiteY15" fmla="*/ 50800 h 3362366"/>
                <a:gd name="connsiteX16" fmla="*/ 4160977 w 6337300"/>
                <a:gd name="connsiteY16" fmla="*/ 38100 h 3362366"/>
                <a:gd name="connsiteX17" fmla="*/ 6337300 w 6337300"/>
                <a:gd name="connsiteY17" fmla="*/ 0 h 3362366"/>
                <a:gd name="connsiteX18" fmla="*/ 6337300 w 6337300"/>
                <a:gd name="connsiteY18" fmla="*/ 3362366 h 3362366"/>
                <a:gd name="connsiteX19" fmla="*/ 0 w 6337300"/>
                <a:gd name="connsiteY19" fmla="*/ 3362366 h 3362366"/>
                <a:gd name="connsiteX20" fmla="*/ 0 w 6337300"/>
                <a:gd name="connsiteY20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500577 w 6337300"/>
                <a:gd name="connsiteY13" fmla="*/ 63500 h 3362366"/>
                <a:gd name="connsiteX14" fmla="*/ 3652977 w 6337300"/>
                <a:gd name="connsiteY14" fmla="*/ 495300 h 3362366"/>
                <a:gd name="connsiteX15" fmla="*/ 3970477 w 6337300"/>
                <a:gd name="connsiteY15" fmla="*/ 50800 h 3362366"/>
                <a:gd name="connsiteX16" fmla="*/ 4160977 w 6337300"/>
                <a:gd name="connsiteY16" fmla="*/ 38100 h 3362366"/>
                <a:gd name="connsiteX17" fmla="*/ 6337300 w 6337300"/>
                <a:gd name="connsiteY17" fmla="*/ 0 h 3362366"/>
                <a:gd name="connsiteX18" fmla="*/ 6337300 w 6337300"/>
                <a:gd name="connsiteY18" fmla="*/ 3362366 h 3362366"/>
                <a:gd name="connsiteX19" fmla="*/ 0 w 6337300"/>
                <a:gd name="connsiteY19" fmla="*/ 3362366 h 3362366"/>
                <a:gd name="connsiteX20" fmla="*/ 0 w 6337300"/>
                <a:gd name="connsiteY20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3970477 w 6337300"/>
                <a:gd name="connsiteY15" fmla="*/ 50800 h 3362366"/>
                <a:gd name="connsiteX16" fmla="*/ 4160977 w 6337300"/>
                <a:gd name="connsiteY16" fmla="*/ 38100 h 3362366"/>
                <a:gd name="connsiteX17" fmla="*/ 6337300 w 6337300"/>
                <a:gd name="connsiteY17" fmla="*/ 0 h 3362366"/>
                <a:gd name="connsiteX18" fmla="*/ 6337300 w 6337300"/>
                <a:gd name="connsiteY18" fmla="*/ 3362366 h 3362366"/>
                <a:gd name="connsiteX19" fmla="*/ 0 w 6337300"/>
                <a:gd name="connsiteY19" fmla="*/ 3362366 h 3362366"/>
                <a:gd name="connsiteX20" fmla="*/ 0 w 6337300"/>
                <a:gd name="connsiteY20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6337300 w 6337300"/>
                <a:gd name="connsiteY17" fmla="*/ 0 h 3362366"/>
                <a:gd name="connsiteX18" fmla="*/ 6337300 w 6337300"/>
                <a:gd name="connsiteY18" fmla="*/ 3362366 h 3362366"/>
                <a:gd name="connsiteX19" fmla="*/ 0 w 6337300"/>
                <a:gd name="connsiteY19" fmla="*/ 3362366 h 3362366"/>
                <a:gd name="connsiteX20" fmla="*/ 0 w 6337300"/>
                <a:gd name="connsiteY20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6337300 w 6337300"/>
                <a:gd name="connsiteY18" fmla="*/ 0 h 3362366"/>
                <a:gd name="connsiteX19" fmla="*/ 6337300 w 6337300"/>
                <a:gd name="connsiteY19" fmla="*/ 3362366 h 3362366"/>
                <a:gd name="connsiteX20" fmla="*/ 0 w 6337300"/>
                <a:gd name="connsiteY20" fmla="*/ 3362366 h 3362366"/>
                <a:gd name="connsiteX21" fmla="*/ 0 w 6337300"/>
                <a:gd name="connsiteY21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4745177 w 6337300"/>
                <a:gd name="connsiteY18" fmla="*/ 12700 h 3362366"/>
                <a:gd name="connsiteX19" fmla="*/ 6337300 w 6337300"/>
                <a:gd name="connsiteY19" fmla="*/ 0 h 3362366"/>
                <a:gd name="connsiteX20" fmla="*/ 6337300 w 6337300"/>
                <a:gd name="connsiteY20" fmla="*/ 3362366 h 3362366"/>
                <a:gd name="connsiteX21" fmla="*/ 0 w 6337300"/>
                <a:gd name="connsiteY21" fmla="*/ 3362366 h 3362366"/>
                <a:gd name="connsiteX22" fmla="*/ 0 w 6337300"/>
                <a:gd name="connsiteY22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4745177 w 6337300"/>
                <a:gd name="connsiteY18" fmla="*/ 12700 h 3362366"/>
                <a:gd name="connsiteX19" fmla="*/ 4846777 w 6337300"/>
                <a:gd name="connsiteY19" fmla="*/ 12700 h 3362366"/>
                <a:gd name="connsiteX20" fmla="*/ 6337300 w 6337300"/>
                <a:gd name="connsiteY20" fmla="*/ 0 h 3362366"/>
                <a:gd name="connsiteX21" fmla="*/ 6337300 w 6337300"/>
                <a:gd name="connsiteY21" fmla="*/ 3362366 h 3362366"/>
                <a:gd name="connsiteX22" fmla="*/ 0 w 6337300"/>
                <a:gd name="connsiteY22" fmla="*/ 3362366 h 3362366"/>
                <a:gd name="connsiteX23" fmla="*/ 0 w 6337300"/>
                <a:gd name="connsiteY23" fmla="*/ 0 h 3362366"/>
                <a:gd name="connsiteX0" fmla="*/ 0 w 6337300"/>
                <a:gd name="connsiteY0" fmla="*/ 12700 h 3375066"/>
                <a:gd name="connsiteX1" fmla="*/ 655777 w 6337300"/>
                <a:gd name="connsiteY1" fmla="*/ 25400 h 3375066"/>
                <a:gd name="connsiteX2" fmla="*/ 655777 w 6337300"/>
                <a:gd name="connsiteY2" fmla="*/ 520700 h 3375066"/>
                <a:gd name="connsiteX3" fmla="*/ 1201877 w 6337300"/>
                <a:gd name="connsiteY3" fmla="*/ 520700 h 3375066"/>
                <a:gd name="connsiteX4" fmla="*/ 1201877 w 6337300"/>
                <a:gd name="connsiteY4" fmla="*/ 63500 h 3375066"/>
                <a:gd name="connsiteX5" fmla="*/ 1747977 w 6337300"/>
                <a:gd name="connsiteY5" fmla="*/ 76200 h 3375066"/>
                <a:gd name="connsiteX6" fmla="*/ 1722577 w 6337300"/>
                <a:gd name="connsiteY6" fmla="*/ 508000 h 3375066"/>
                <a:gd name="connsiteX7" fmla="*/ 2217877 w 6337300"/>
                <a:gd name="connsiteY7" fmla="*/ 482600 h 3375066"/>
                <a:gd name="connsiteX8" fmla="*/ 2243277 w 6337300"/>
                <a:gd name="connsiteY8" fmla="*/ 101600 h 3375066"/>
                <a:gd name="connsiteX9" fmla="*/ 2738577 w 6337300"/>
                <a:gd name="connsiteY9" fmla="*/ 76200 h 3375066"/>
                <a:gd name="connsiteX10" fmla="*/ 2751277 w 6337300"/>
                <a:gd name="connsiteY10" fmla="*/ 482600 h 3375066"/>
                <a:gd name="connsiteX11" fmla="*/ 3170377 w 6337300"/>
                <a:gd name="connsiteY11" fmla="*/ 482600 h 3375066"/>
                <a:gd name="connsiteX12" fmla="*/ 3195777 w 6337300"/>
                <a:gd name="connsiteY12" fmla="*/ 76200 h 3375066"/>
                <a:gd name="connsiteX13" fmla="*/ 3640277 w 6337300"/>
                <a:gd name="connsiteY13" fmla="*/ 76200 h 3375066"/>
                <a:gd name="connsiteX14" fmla="*/ 3652977 w 6337300"/>
                <a:gd name="connsiteY14" fmla="*/ 508000 h 3375066"/>
                <a:gd name="connsiteX15" fmla="*/ 4160977 w 6337300"/>
                <a:gd name="connsiteY15" fmla="*/ 482600 h 3375066"/>
                <a:gd name="connsiteX16" fmla="*/ 4160977 w 6337300"/>
                <a:gd name="connsiteY16" fmla="*/ 50800 h 3375066"/>
                <a:gd name="connsiteX17" fmla="*/ 4656277 w 6337300"/>
                <a:gd name="connsiteY17" fmla="*/ 38100 h 3375066"/>
                <a:gd name="connsiteX18" fmla="*/ 4745177 w 6337300"/>
                <a:gd name="connsiteY18" fmla="*/ 25400 h 3375066"/>
                <a:gd name="connsiteX19" fmla="*/ 4846777 w 6337300"/>
                <a:gd name="connsiteY19" fmla="*/ 25400 h 3375066"/>
                <a:gd name="connsiteX20" fmla="*/ 4961077 w 6337300"/>
                <a:gd name="connsiteY20" fmla="*/ 0 h 3375066"/>
                <a:gd name="connsiteX21" fmla="*/ 6337300 w 6337300"/>
                <a:gd name="connsiteY21" fmla="*/ 12700 h 3375066"/>
                <a:gd name="connsiteX22" fmla="*/ 6337300 w 6337300"/>
                <a:gd name="connsiteY22" fmla="*/ 3375066 h 3375066"/>
                <a:gd name="connsiteX23" fmla="*/ 0 w 6337300"/>
                <a:gd name="connsiteY23" fmla="*/ 3375066 h 3375066"/>
                <a:gd name="connsiteX24" fmla="*/ 0 w 6337300"/>
                <a:gd name="connsiteY24" fmla="*/ 12700 h 3375066"/>
                <a:gd name="connsiteX0" fmla="*/ 0 w 6337300"/>
                <a:gd name="connsiteY0" fmla="*/ 12700 h 3375066"/>
                <a:gd name="connsiteX1" fmla="*/ 655777 w 6337300"/>
                <a:gd name="connsiteY1" fmla="*/ 25400 h 3375066"/>
                <a:gd name="connsiteX2" fmla="*/ 655777 w 6337300"/>
                <a:gd name="connsiteY2" fmla="*/ 520700 h 3375066"/>
                <a:gd name="connsiteX3" fmla="*/ 1201877 w 6337300"/>
                <a:gd name="connsiteY3" fmla="*/ 520700 h 3375066"/>
                <a:gd name="connsiteX4" fmla="*/ 1201877 w 6337300"/>
                <a:gd name="connsiteY4" fmla="*/ 63500 h 3375066"/>
                <a:gd name="connsiteX5" fmla="*/ 1747977 w 6337300"/>
                <a:gd name="connsiteY5" fmla="*/ 76200 h 3375066"/>
                <a:gd name="connsiteX6" fmla="*/ 1722577 w 6337300"/>
                <a:gd name="connsiteY6" fmla="*/ 508000 h 3375066"/>
                <a:gd name="connsiteX7" fmla="*/ 2217877 w 6337300"/>
                <a:gd name="connsiteY7" fmla="*/ 482600 h 3375066"/>
                <a:gd name="connsiteX8" fmla="*/ 2243277 w 6337300"/>
                <a:gd name="connsiteY8" fmla="*/ 101600 h 3375066"/>
                <a:gd name="connsiteX9" fmla="*/ 2738577 w 6337300"/>
                <a:gd name="connsiteY9" fmla="*/ 76200 h 3375066"/>
                <a:gd name="connsiteX10" fmla="*/ 2751277 w 6337300"/>
                <a:gd name="connsiteY10" fmla="*/ 482600 h 3375066"/>
                <a:gd name="connsiteX11" fmla="*/ 3170377 w 6337300"/>
                <a:gd name="connsiteY11" fmla="*/ 482600 h 3375066"/>
                <a:gd name="connsiteX12" fmla="*/ 3195777 w 6337300"/>
                <a:gd name="connsiteY12" fmla="*/ 76200 h 3375066"/>
                <a:gd name="connsiteX13" fmla="*/ 3640277 w 6337300"/>
                <a:gd name="connsiteY13" fmla="*/ 76200 h 3375066"/>
                <a:gd name="connsiteX14" fmla="*/ 3652977 w 6337300"/>
                <a:gd name="connsiteY14" fmla="*/ 508000 h 3375066"/>
                <a:gd name="connsiteX15" fmla="*/ 4160977 w 6337300"/>
                <a:gd name="connsiteY15" fmla="*/ 482600 h 3375066"/>
                <a:gd name="connsiteX16" fmla="*/ 4160977 w 6337300"/>
                <a:gd name="connsiteY16" fmla="*/ 50800 h 3375066"/>
                <a:gd name="connsiteX17" fmla="*/ 4656277 w 6337300"/>
                <a:gd name="connsiteY17" fmla="*/ 38100 h 3375066"/>
                <a:gd name="connsiteX18" fmla="*/ 4643577 w 6337300"/>
                <a:gd name="connsiteY18" fmla="*/ 533400 h 3375066"/>
                <a:gd name="connsiteX19" fmla="*/ 4846777 w 6337300"/>
                <a:gd name="connsiteY19" fmla="*/ 25400 h 3375066"/>
                <a:gd name="connsiteX20" fmla="*/ 4961077 w 6337300"/>
                <a:gd name="connsiteY20" fmla="*/ 0 h 3375066"/>
                <a:gd name="connsiteX21" fmla="*/ 6337300 w 6337300"/>
                <a:gd name="connsiteY21" fmla="*/ 12700 h 3375066"/>
                <a:gd name="connsiteX22" fmla="*/ 6337300 w 6337300"/>
                <a:gd name="connsiteY22" fmla="*/ 3375066 h 3375066"/>
                <a:gd name="connsiteX23" fmla="*/ 0 w 6337300"/>
                <a:gd name="connsiteY23" fmla="*/ 3375066 h 3375066"/>
                <a:gd name="connsiteX24" fmla="*/ 0 w 6337300"/>
                <a:gd name="connsiteY24" fmla="*/ 12700 h 3375066"/>
                <a:gd name="connsiteX0" fmla="*/ 0 w 6337300"/>
                <a:gd name="connsiteY0" fmla="*/ 12700 h 3375066"/>
                <a:gd name="connsiteX1" fmla="*/ 655777 w 6337300"/>
                <a:gd name="connsiteY1" fmla="*/ 25400 h 3375066"/>
                <a:gd name="connsiteX2" fmla="*/ 655777 w 6337300"/>
                <a:gd name="connsiteY2" fmla="*/ 520700 h 3375066"/>
                <a:gd name="connsiteX3" fmla="*/ 1201877 w 6337300"/>
                <a:gd name="connsiteY3" fmla="*/ 520700 h 3375066"/>
                <a:gd name="connsiteX4" fmla="*/ 1201877 w 6337300"/>
                <a:gd name="connsiteY4" fmla="*/ 63500 h 3375066"/>
                <a:gd name="connsiteX5" fmla="*/ 1747977 w 6337300"/>
                <a:gd name="connsiteY5" fmla="*/ 76200 h 3375066"/>
                <a:gd name="connsiteX6" fmla="*/ 1722577 w 6337300"/>
                <a:gd name="connsiteY6" fmla="*/ 508000 h 3375066"/>
                <a:gd name="connsiteX7" fmla="*/ 2217877 w 6337300"/>
                <a:gd name="connsiteY7" fmla="*/ 482600 h 3375066"/>
                <a:gd name="connsiteX8" fmla="*/ 2243277 w 6337300"/>
                <a:gd name="connsiteY8" fmla="*/ 101600 h 3375066"/>
                <a:gd name="connsiteX9" fmla="*/ 2738577 w 6337300"/>
                <a:gd name="connsiteY9" fmla="*/ 76200 h 3375066"/>
                <a:gd name="connsiteX10" fmla="*/ 2751277 w 6337300"/>
                <a:gd name="connsiteY10" fmla="*/ 482600 h 3375066"/>
                <a:gd name="connsiteX11" fmla="*/ 3170377 w 6337300"/>
                <a:gd name="connsiteY11" fmla="*/ 482600 h 3375066"/>
                <a:gd name="connsiteX12" fmla="*/ 3195777 w 6337300"/>
                <a:gd name="connsiteY12" fmla="*/ 76200 h 3375066"/>
                <a:gd name="connsiteX13" fmla="*/ 3640277 w 6337300"/>
                <a:gd name="connsiteY13" fmla="*/ 76200 h 3375066"/>
                <a:gd name="connsiteX14" fmla="*/ 3652977 w 6337300"/>
                <a:gd name="connsiteY14" fmla="*/ 508000 h 3375066"/>
                <a:gd name="connsiteX15" fmla="*/ 4160977 w 6337300"/>
                <a:gd name="connsiteY15" fmla="*/ 482600 h 3375066"/>
                <a:gd name="connsiteX16" fmla="*/ 4160977 w 6337300"/>
                <a:gd name="connsiteY16" fmla="*/ 50800 h 3375066"/>
                <a:gd name="connsiteX17" fmla="*/ 4656277 w 6337300"/>
                <a:gd name="connsiteY17" fmla="*/ 38100 h 3375066"/>
                <a:gd name="connsiteX18" fmla="*/ 4643577 w 6337300"/>
                <a:gd name="connsiteY18" fmla="*/ 533400 h 3375066"/>
                <a:gd name="connsiteX19" fmla="*/ 5062677 w 6337300"/>
                <a:gd name="connsiteY19" fmla="*/ 482600 h 3375066"/>
                <a:gd name="connsiteX20" fmla="*/ 4961077 w 6337300"/>
                <a:gd name="connsiteY20" fmla="*/ 0 h 3375066"/>
                <a:gd name="connsiteX21" fmla="*/ 6337300 w 6337300"/>
                <a:gd name="connsiteY21" fmla="*/ 12700 h 3375066"/>
                <a:gd name="connsiteX22" fmla="*/ 6337300 w 6337300"/>
                <a:gd name="connsiteY22" fmla="*/ 3375066 h 3375066"/>
                <a:gd name="connsiteX23" fmla="*/ 0 w 6337300"/>
                <a:gd name="connsiteY23" fmla="*/ 3375066 h 3375066"/>
                <a:gd name="connsiteX24" fmla="*/ 0 w 6337300"/>
                <a:gd name="connsiteY24" fmla="*/ 12700 h 33750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4643577 w 6337300"/>
                <a:gd name="connsiteY18" fmla="*/ 520700 h 3362366"/>
                <a:gd name="connsiteX19" fmla="*/ 5062677 w 6337300"/>
                <a:gd name="connsiteY19" fmla="*/ 469900 h 3362366"/>
                <a:gd name="connsiteX20" fmla="*/ 5164277 w 6337300"/>
                <a:gd name="connsiteY20" fmla="*/ 12700 h 3362366"/>
                <a:gd name="connsiteX21" fmla="*/ 6337300 w 6337300"/>
                <a:gd name="connsiteY21" fmla="*/ 0 h 3362366"/>
                <a:gd name="connsiteX22" fmla="*/ 6337300 w 6337300"/>
                <a:gd name="connsiteY22" fmla="*/ 3362366 h 3362366"/>
                <a:gd name="connsiteX23" fmla="*/ 0 w 6337300"/>
                <a:gd name="connsiteY23" fmla="*/ 3362366 h 3362366"/>
                <a:gd name="connsiteX24" fmla="*/ 0 w 6337300"/>
                <a:gd name="connsiteY24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4643577 w 6337300"/>
                <a:gd name="connsiteY18" fmla="*/ 520700 h 3362366"/>
                <a:gd name="connsiteX19" fmla="*/ 5151577 w 6337300"/>
                <a:gd name="connsiteY19" fmla="*/ 482600 h 3362366"/>
                <a:gd name="connsiteX20" fmla="*/ 5164277 w 6337300"/>
                <a:gd name="connsiteY20" fmla="*/ 12700 h 3362366"/>
                <a:gd name="connsiteX21" fmla="*/ 6337300 w 6337300"/>
                <a:gd name="connsiteY21" fmla="*/ 0 h 3362366"/>
                <a:gd name="connsiteX22" fmla="*/ 6337300 w 6337300"/>
                <a:gd name="connsiteY22" fmla="*/ 3362366 h 3362366"/>
                <a:gd name="connsiteX23" fmla="*/ 0 w 6337300"/>
                <a:gd name="connsiteY23" fmla="*/ 3362366 h 3362366"/>
                <a:gd name="connsiteX24" fmla="*/ 0 w 6337300"/>
                <a:gd name="connsiteY24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4643577 w 6337300"/>
                <a:gd name="connsiteY18" fmla="*/ 520700 h 3362366"/>
                <a:gd name="connsiteX19" fmla="*/ 5151577 w 6337300"/>
                <a:gd name="connsiteY19" fmla="*/ 482600 h 3362366"/>
                <a:gd name="connsiteX20" fmla="*/ 5164277 w 6337300"/>
                <a:gd name="connsiteY20" fmla="*/ 12700 h 3362366"/>
                <a:gd name="connsiteX21" fmla="*/ 5583377 w 6337300"/>
                <a:gd name="connsiteY21" fmla="*/ 12700 h 3362366"/>
                <a:gd name="connsiteX22" fmla="*/ 6337300 w 6337300"/>
                <a:gd name="connsiteY22" fmla="*/ 0 h 3362366"/>
                <a:gd name="connsiteX23" fmla="*/ 6337300 w 6337300"/>
                <a:gd name="connsiteY23" fmla="*/ 3362366 h 3362366"/>
                <a:gd name="connsiteX24" fmla="*/ 0 w 6337300"/>
                <a:gd name="connsiteY24" fmla="*/ 3362366 h 3362366"/>
                <a:gd name="connsiteX25" fmla="*/ 0 w 6337300"/>
                <a:gd name="connsiteY25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4643577 w 6337300"/>
                <a:gd name="connsiteY18" fmla="*/ 520700 h 3362366"/>
                <a:gd name="connsiteX19" fmla="*/ 5151577 w 6337300"/>
                <a:gd name="connsiteY19" fmla="*/ 482600 h 3362366"/>
                <a:gd name="connsiteX20" fmla="*/ 5164277 w 6337300"/>
                <a:gd name="connsiteY20" fmla="*/ 12700 h 3362366"/>
                <a:gd name="connsiteX21" fmla="*/ 5583377 w 6337300"/>
                <a:gd name="connsiteY21" fmla="*/ 12700 h 3362366"/>
                <a:gd name="connsiteX22" fmla="*/ 5723077 w 6337300"/>
                <a:gd name="connsiteY22" fmla="*/ 0 h 3362366"/>
                <a:gd name="connsiteX23" fmla="*/ 6337300 w 6337300"/>
                <a:gd name="connsiteY23" fmla="*/ 0 h 3362366"/>
                <a:gd name="connsiteX24" fmla="*/ 6337300 w 6337300"/>
                <a:gd name="connsiteY24" fmla="*/ 3362366 h 3362366"/>
                <a:gd name="connsiteX25" fmla="*/ 0 w 6337300"/>
                <a:gd name="connsiteY25" fmla="*/ 3362366 h 3362366"/>
                <a:gd name="connsiteX26" fmla="*/ 0 w 6337300"/>
                <a:gd name="connsiteY26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4643577 w 6337300"/>
                <a:gd name="connsiteY18" fmla="*/ 520700 h 3362366"/>
                <a:gd name="connsiteX19" fmla="*/ 5151577 w 6337300"/>
                <a:gd name="connsiteY19" fmla="*/ 482600 h 3362366"/>
                <a:gd name="connsiteX20" fmla="*/ 5164277 w 6337300"/>
                <a:gd name="connsiteY20" fmla="*/ 12700 h 3362366"/>
                <a:gd name="connsiteX21" fmla="*/ 5583377 w 6337300"/>
                <a:gd name="connsiteY21" fmla="*/ 12700 h 3362366"/>
                <a:gd name="connsiteX22" fmla="*/ 5723077 w 6337300"/>
                <a:gd name="connsiteY22" fmla="*/ 0 h 3362366"/>
                <a:gd name="connsiteX23" fmla="*/ 5824677 w 6337300"/>
                <a:gd name="connsiteY23" fmla="*/ 0 h 3362366"/>
                <a:gd name="connsiteX24" fmla="*/ 6337300 w 6337300"/>
                <a:gd name="connsiteY24" fmla="*/ 0 h 3362366"/>
                <a:gd name="connsiteX25" fmla="*/ 6337300 w 6337300"/>
                <a:gd name="connsiteY25" fmla="*/ 3362366 h 3362366"/>
                <a:gd name="connsiteX26" fmla="*/ 0 w 6337300"/>
                <a:gd name="connsiteY26" fmla="*/ 3362366 h 3362366"/>
                <a:gd name="connsiteX27" fmla="*/ 0 w 6337300"/>
                <a:gd name="connsiteY27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4643577 w 6337300"/>
                <a:gd name="connsiteY18" fmla="*/ 520700 h 3362366"/>
                <a:gd name="connsiteX19" fmla="*/ 5151577 w 6337300"/>
                <a:gd name="connsiteY19" fmla="*/ 482600 h 3362366"/>
                <a:gd name="connsiteX20" fmla="*/ 5164277 w 6337300"/>
                <a:gd name="connsiteY20" fmla="*/ 12700 h 3362366"/>
                <a:gd name="connsiteX21" fmla="*/ 5583377 w 6337300"/>
                <a:gd name="connsiteY21" fmla="*/ 12700 h 3362366"/>
                <a:gd name="connsiteX22" fmla="*/ 5723077 w 6337300"/>
                <a:gd name="connsiteY22" fmla="*/ 0 h 3362366"/>
                <a:gd name="connsiteX23" fmla="*/ 5824677 w 6337300"/>
                <a:gd name="connsiteY23" fmla="*/ 0 h 3362366"/>
                <a:gd name="connsiteX24" fmla="*/ 5900877 w 6337300"/>
                <a:gd name="connsiteY24" fmla="*/ 0 h 3362366"/>
                <a:gd name="connsiteX25" fmla="*/ 6337300 w 6337300"/>
                <a:gd name="connsiteY25" fmla="*/ 0 h 3362366"/>
                <a:gd name="connsiteX26" fmla="*/ 6337300 w 6337300"/>
                <a:gd name="connsiteY26" fmla="*/ 3362366 h 3362366"/>
                <a:gd name="connsiteX27" fmla="*/ 0 w 6337300"/>
                <a:gd name="connsiteY27" fmla="*/ 3362366 h 3362366"/>
                <a:gd name="connsiteX28" fmla="*/ 0 w 6337300"/>
                <a:gd name="connsiteY28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4643577 w 6337300"/>
                <a:gd name="connsiteY18" fmla="*/ 520700 h 3362366"/>
                <a:gd name="connsiteX19" fmla="*/ 5151577 w 6337300"/>
                <a:gd name="connsiteY19" fmla="*/ 482600 h 3362366"/>
                <a:gd name="connsiteX20" fmla="*/ 5164277 w 6337300"/>
                <a:gd name="connsiteY20" fmla="*/ 12700 h 3362366"/>
                <a:gd name="connsiteX21" fmla="*/ 5583377 w 6337300"/>
                <a:gd name="connsiteY21" fmla="*/ 12700 h 3362366"/>
                <a:gd name="connsiteX22" fmla="*/ 5570677 w 6337300"/>
                <a:gd name="connsiteY22" fmla="*/ 457200 h 3362366"/>
                <a:gd name="connsiteX23" fmla="*/ 5824677 w 6337300"/>
                <a:gd name="connsiteY23" fmla="*/ 0 h 3362366"/>
                <a:gd name="connsiteX24" fmla="*/ 5900877 w 6337300"/>
                <a:gd name="connsiteY24" fmla="*/ 0 h 3362366"/>
                <a:gd name="connsiteX25" fmla="*/ 6337300 w 6337300"/>
                <a:gd name="connsiteY25" fmla="*/ 0 h 3362366"/>
                <a:gd name="connsiteX26" fmla="*/ 6337300 w 6337300"/>
                <a:gd name="connsiteY26" fmla="*/ 3362366 h 3362366"/>
                <a:gd name="connsiteX27" fmla="*/ 0 w 6337300"/>
                <a:gd name="connsiteY27" fmla="*/ 3362366 h 3362366"/>
                <a:gd name="connsiteX28" fmla="*/ 0 w 6337300"/>
                <a:gd name="connsiteY28" fmla="*/ 0 h 3362366"/>
                <a:gd name="connsiteX0" fmla="*/ 0 w 6337300"/>
                <a:gd name="connsiteY0" fmla="*/ 0 h 3362366"/>
                <a:gd name="connsiteX1" fmla="*/ 6557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4643577 w 6337300"/>
                <a:gd name="connsiteY18" fmla="*/ 520700 h 3362366"/>
                <a:gd name="connsiteX19" fmla="*/ 5151577 w 6337300"/>
                <a:gd name="connsiteY19" fmla="*/ 482600 h 3362366"/>
                <a:gd name="connsiteX20" fmla="*/ 5164277 w 6337300"/>
                <a:gd name="connsiteY20" fmla="*/ 12700 h 3362366"/>
                <a:gd name="connsiteX21" fmla="*/ 5583377 w 6337300"/>
                <a:gd name="connsiteY21" fmla="*/ 12700 h 3362366"/>
                <a:gd name="connsiteX22" fmla="*/ 5570677 w 6337300"/>
                <a:gd name="connsiteY22" fmla="*/ 457200 h 3362366"/>
                <a:gd name="connsiteX23" fmla="*/ 5888177 w 6337300"/>
                <a:gd name="connsiteY23" fmla="*/ 546100 h 3362366"/>
                <a:gd name="connsiteX24" fmla="*/ 5900877 w 6337300"/>
                <a:gd name="connsiteY24" fmla="*/ 0 h 3362366"/>
                <a:gd name="connsiteX25" fmla="*/ 6337300 w 6337300"/>
                <a:gd name="connsiteY25" fmla="*/ 0 h 3362366"/>
                <a:gd name="connsiteX26" fmla="*/ 6337300 w 6337300"/>
                <a:gd name="connsiteY26" fmla="*/ 3362366 h 3362366"/>
                <a:gd name="connsiteX27" fmla="*/ 0 w 6337300"/>
                <a:gd name="connsiteY27" fmla="*/ 3362366 h 3362366"/>
                <a:gd name="connsiteX28" fmla="*/ 0 w 6337300"/>
                <a:gd name="connsiteY28" fmla="*/ 0 h 3362366"/>
                <a:gd name="connsiteX0" fmla="*/ 0 w 6337300"/>
                <a:gd name="connsiteY0" fmla="*/ 0 h 3362366"/>
                <a:gd name="connsiteX1" fmla="*/ 452577 w 6337300"/>
                <a:gd name="connsiteY1" fmla="*/ 12700 h 3362366"/>
                <a:gd name="connsiteX2" fmla="*/ 655777 w 6337300"/>
                <a:gd name="connsiteY2" fmla="*/ 5080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4643577 w 6337300"/>
                <a:gd name="connsiteY18" fmla="*/ 520700 h 3362366"/>
                <a:gd name="connsiteX19" fmla="*/ 5151577 w 6337300"/>
                <a:gd name="connsiteY19" fmla="*/ 482600 h 3362366"/>
                <a:gd name="connsiteX20" fmla="*/ 5164277 w 6337300"/>
                <a:gd name="connsiteY20" fmla="*/ 12700 h 3362366"/>
                <a:gd name="connsiteX21" fmla="*/ 5583377 w 6337300"/>
                <a:gd name="connsiteY21" fmla="*/ 12700 h 3362366"/>
                <a:gd name="connsiteX22" fmla="*/ 5570677 w 6337300"/>
                <a:gd name="connsiteY22" fmla="*/ 457200 h 3362366"/>
                <a:gd name="connsiteX23" fmla="*/ 5888177 w 6337300"/>
                <a:gd name="connsiteY23" fmla="*/ 546100 h 3362366"/>
                <a:gd name="connsiteX24" fmla="*/ 5900877 w 6337300"/>
                <a:gd name="connsiteY24" fmla="*/ 0 h 3362366"/>
                <a:gd name="connsiteX25" fmla="*/ 6337300 w 6337300"/>
                <a:gd name="connsiteY25" fmla="*/ 0 h 3362366"/>
                <a:gd name="connsiteX26" fmla="*/ 6337300 w 6337300"/>
                <a:gd name="connsiteY26" fmla="*/ 3362366 h 3362366"/>
                <a:gd name="connsiteX27" fmla="*/ 0 w 6337300"/>
                <a:gd name="connsiteY27" fmla="*/ 3362366 h 3362366"/>
                <a:gd name="connsiteX28" fmla="*/ 0 w 6337300"/>
                <a:gd name="connsiteY28" fmla="*/ 0 h 3362366"/>
                <a:gd name="connsiteX0" fmla="*/ 0 w 6337300"/>
                <a:gd name="connsiteY0" fmla="*/ 0 h 3362366"/>
                <a:gd name="connsiteX1" fmla="*/ 452577 w 6337300"/>
                <a:gd name="connsiteY1" fmla="*/ 12700 h 3362366"/>
                <a:gd name="connsiteX2" fmla="*/ 439877 w 6337300"/>
                <a:gd name="connsiteY2" fmla="*/ 469900 h 3362366"/>
                <a:gd name="connsiteX3" fmla="*/ 1201877 w 6337300"/>
                <a:gd name="connsiteY3" fmla="*/ 5080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4643577 w 6337300"/>
                <a:gd name="connsiteY18" fmla="*/ 520700 h 3362366"/>
                <a:gd name="connsiteX19" fmla="*/ 5151577 w 6337300"/>
                <a:gd name="connsiteY19" fmla="*/ 482600 h 3362366"/>
                <a:gd name="connsiteX20" fmla="*/ 5164277 w 6337300"/>
                <a:gd name="connsiteY20" fmla="*/ 12700 h 3362366"/>
                <a:gd name="connsiteX21" fmla="*/ 5583377 w 6337300"/>
                <a:gd name="connsiteY21" fmla="*/ 12700 h 3362366"/>
                <a:gd name="connsiteX22" fmla="*/ 5570677 w 6337300"/>
                <a:gd name="connsiteY22" fmla="*/ 457200 h 3362366"/>
                <a:gd name="connsiteX23" fmla="*/ 5888177 w 6337300"/>
                <a:gd name="connsiteY23" fmla="*/ 546100 h 3362366"/>
                <a:gd name="connsiteX24" fmla="*/ 5900877 w 6337300"/>
                <a:gd name="connsiteY24" fmla="*/ 0 h 3362366"/>
                <a:gd name="connsiteX25" fmla="*/ 6337300 w 6337300"/>
                <a:gd name="connsiteY25" fmla="*/ 0 h 3362366"/>
                <a:gd name="connsiteX26" fmla="*/ 6337300 w 6337300"/>
                <a:gd name="connsiteY26" fmla="*/ 3362366 h 3362366"/>
                <a:gd name="connsiteX27" fmla="*/ 0 w 6337300"/>
                <a:gd name="connsiteY27" fmla="*/ 3362366 h 3362366"/>
                <a:gd name="connsiteX28" fmla="*/ 0 w 6337300"/>
                <a:gd name="connsiteY28" fmla="*/ 0 h 3362366"/>
                <a:gd name="connsiteX0" fmla="*/ 0 w 6337300"/>
                <a:gd name="connsiteY0" fmla="*/ 0 h 3362366"/>
                <a:gd name="connsiteX1" fmla="*/ 452577 w 6337300"/>
                <a:gd name="connsiteY1" fmla="*/ 12700 h 3362366"/>
                <a:gd name="connsiteX2" fmla="*/ 439877 w 6337300"/>
                <a:gd name="connsiteY2" fmla="*/ 469900 h 3362366"/>
                <a:gd name="connsiteX3" fmla="*/ 1011377 w 6337300"/>
                <a:gd name="connsiteY3" fmla="*/ 482600 h 3362366"/>
                <a:gd name="connsiteX4" fmla="*/ 12018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4643577 w 6337300"/>
                <a:gd name="connsiteY18" fmla="*/ 520700 h 3362366"/>
                <a:gd name="connsiteX19" fmla="*/ 5151577 w 6337300"/>
                <a:gd name="connsiteY19" fmla="*/ 482600 h 3362366"/>
                <a:gd name="connsiteX20" fmla="*/ 5164277 w 6337300"/>
                <a:gd name="connsiteY20" fmla="*/ 12700 h 3362366"/>
                <a:gd name="connsiteX21" fmla="*/ 5583377 w 6337300"/>
                <a:gd name="connsiteY21" fmla="*/ 12700 h 3362366"/>
                <a:gd name="connsiteX22" fmla="*/ 5570677 w 6337300"/>
                <a:gd name="connsiteY22" fmla="*/ 457200 h 3362366"/>
                <a:gd name="connsiteX23" fmla="*/ 5888177 w 6337300"/>
                <a:gd name="connsiteY23" fmla="*/ 546100 h 3362366"/>
                <a:gd name="connsiteX24" fmla="*/ 5900877 w 6337300"/>
                <a:gd name="connsiteY24" fmla="*/ 0 h 3362366"/>
                <a:gd name="connsiteX25" fmla="*/ 6337300 w 6337300"/>
                <a:gd name="connsiteY25" fmla="*/ 0 h 3362366"/>
                <a:gd name="connsiteX26" fmla="*/ 6337300 w 6337300"/>
                <a:gd name="connsiteY26" fmla="*/ 3362366 h 3362366"/>
                <a:gd name="connsiteX27" fmla="*/ 0 w 6337300"/>
                <a:gd name="connsiteY27" fmla="*/ 3362366 h 3362366"/>
                <a:gd name="connsiteX28" fmla="*/ 0 w 6337300"/>
                <a:gd name="connsiteY28" fmla="*/ 0 h 3362366"/>
                <a:gd name="connsiteX0" fmla="*/ 0 w 6337300"/>
                <a:gd name="connsiteY0" fmla="*/ 0 h 3362366"/>
                <a:gd name="connsiteX1" fmla="*/ 452577 w 6337300"/>
                <a:gd name="connsiteY1" fmla="*/ 12700 h 3362366"/>
                <a:gd name="connsiteX2" fmla="*/ 439877 w 6337300"/>
                <a:gd name="connsiteY2" fmla="*/ 469900 h 3362366"/>
                <a:gd name="connsiteX3" fmla="*/ 1011377 w 6337300"/>
                <a:gd name="connsiteY3" fmla="*/ 482600 h 3362366"/>
                <a:gd name="connsiteX4" fmla="*/ 1036777 w 6337300"/>
                <a:gd name="connsiteY4" fmla="*/ 50800 h 3362366"/>
                <a:gd name="connsiteX5" fmla="*/ 1747977 w 6337300"/>
                <a:gd name="connsiteY5" fmla="*/ 63500 h 3362366"/>
                <a:gd name="connsiteX6" fmla="*/ 1722577 w 6337300"/>
                <a:gd name="connsiteY6" fmla="*/ 495300 h 3362366"/>
                <a:gd name="connsiteX7" fmla="*/ 2217877 w 6337300"/>
                <a:gd name="connsiteY7" fmla="*/ 469900 h 3362366"/>
                <a:gd name="connsiteX8" fmla="*/ 2243277 w 6337300"/>
                <a:gd name="connsiteY8" fmla="*/ 88900 h 3362366"/>
                <a:gd name="connsiteX9" fmla="*/ 2738577 w 6337300"/>
                <a:gd name="connsiteY9" fmla="*/ 63500 h 3362366"/>
                <a:gd name="connsiteX10" fmla="*/ 2751277 w 6337300"/>
                <a:gd name="connsiteY10" fmla="*/ 469900 h 3362366"/>
                <a:gd name="connsiteX11" fmla="*/ 3170377 w 6337300"/>
                <a:gd name="connsiteY11" fmla="*/ 469900 h 3362366"/>
                <a:gd name="connsiteX12" fmla="*/ 3195777 w 6337300"/>
                <a:gd name="connsiteY12" fmla="*/ 63500 h 3362366"/>
                <a:gd name="connsiteX13" fmla="*/ 3640277 w 6337300"/>
                <a:gd name="connsiteY13" fmla="*/ 63500 h 3362366"/>
                <a:gd name="connsiteX14" fmla="*/ 3652977 w 6337300"/>
                <a:gd name="connsiteY14" fmla="*/ 495300 h 3362366"/>
                <a:gd name="connsiteX15" fmla="*/ 4160977 w 6337300"/>
                <a:gd name="connsiteY15" fmla="*/ 469900 h 3362366"/>
                <a:gd name="connsiteX16" fmla="*/ 4160977 w 6337300"/>
                <a:gd name="connsiteY16" fmla="*/ 38100 h 3362366"/>
                <a:gd name="connsiteX17" fmla="*/ 4656277 w 6337300"/>
                <a:gd name="connsiteY17" fmla="*/ 25400 h 3362366"/>
                <a:gd name="connsiteX18" fmla="*/ 4643577 w 6337300"/>
                <a:gd name="connsiteY18" fmla="*/ 520700 h 3362366"/>
                <a:gd name="connsiteX19" fmla="*/ 5151577 w 6337300"/>
                <a:gd name="connsiteY19" fmla="*/ 482600 h 3362366"/>
                <a:gd name="connsiteX20" fmla="*/ 5164277 w 6337300"/>
                <a:gd name="connsiteY20" fmla="*/ 12700 h 3362366"/>
                <a:gd name="connsiteX21" fmla="*/ 5583377 w 6337300"/>
                <a:gd name="connsiteY21" fmla="*/ 12700 h 3362366"/>
                <a:gd name="connsiteX22" fmla="*/ 5570677 w 6337300"/>
                <a:gd name="connsiteY22" fmla="*/ 457200 h 3362366"/>
                <a:gd name="connsiteX23" fmla="*/ 5888177 w 6337300"/>
                <a:gd name="connsiteY23" fmla="*/ 546100 h 3362366"/>
                <a:gd name="connsiteX24" fmla="*/ 5900877 w 6337300"/>
                <a:gd name="connsiteY24" fmla="*/ 0 h 3362366"/>
                <a:gd name="connsiteX25" fmla="*/ 6337300 w 6337300"/>
                <a:gd name="connsiteY25" fmla="*/ 0 h 3362366"/>
                <a:gd name="connsiteX26" fmla="*/ 6337300 w 6337300"/>
                <a:gd name="connsiteY26" fmla="*/ 3362366 h 3362366"/>
                <a:gd name="connsiteX27" fmla="*/ 0 w 6337300"/>
                <a:gd name="connsiteY27" fmla="*/ 3362366 h 3362366"/>
                <a:gd name="connsiteX28" fmla="*/ 0 w 6337300"/>
                <a:gd name="connsiteY28" fmla="*/ 0 h 3362366"/>
                <a:gd name="connsiteX0" fmla="*/ 0 w 6337300"/>
                <a:gd name="connsiteY0" fmla="*/ 5113 h 3367479"/>
                <a:gd name="connsiteX1" fmla="*/ 482266 w 6337300"/>
                <a:gd name="connsiteY1" fmla="*/ 0 h 3367479"/>
                <a:gd name="connsiteX2" fmla="*/ 439877 w 6337300"/>
                <a:gd name="connsiteY2" fmla="*/ 475013 h 3367479"/>
                <a:gd name="connsiteX3" fmla="*/ 1011377 w 6337300"/>
                <a:gd name="connsiteY3" fmla="*/ 487713 h 3367479"/>
                <a:gd name="connsiteX4" fmla="*/ 1036777 w 6337300"/>
                <a:gd name="connsiteY4" fmla="*/ 55913 h 3367479"/>
                <a:gd name="connsiteX5" fmla="*/ 1747977 w 6337300"/>
                <a:gd name="connsiteY5" fmla="*/ 68613 h 3367479"/>
                <a:gd name="connsiteX6" fmla="*/ 1722577 w 6337300"/>
                <a:gd name="connsiteY6" fmla="*/ 500413 h 3367479"/>
                <a:gd name="connsiteX7" fmla="*/ 2217877 w 6337300"/>
                <a:gd name="connsiteY7" fmla="*/ 475013 h 3367479"/>
                <a:gd name="connsiteX8" fmla="*/ 2243277 w 6337300"/>
                <a:gd name="connsiteY8" fmla="*/ 94013 h 3367479"/>
                <a:gd name="connsiteX9" fmla="*/ 2738577 w 6337300"/>
                <a:gd name="connsiteY9" fmla="*/ 68613 h 3367479"/>
                <a:gd name="connsiteX10" fmla="*/ 2751277 w 6337300"/>
                <a:gd name="connsiteY10" fmla="*/ 475013 h 3367479"/>
                <a:gd name="connsiteX11" fmla="*/ 3170377 w 6337300"/>
                <a:gd name="connsiteY11" fmla="*/ 475013 h 3367479"/>
                <a:gd name="connsiteX12" fmla="*/ 3195777 w 6337300"/>
                <a:gd name="connsiteY12" fmla="*/ 68613 h 3367479"/>
                <a:gd name="connsiteX13" fmla="*/ 3640277 w 6337300"/>
                <a:gd name="connsiteY13" fmla="*/ 68613 h 3367479"/>
                <a:gd name="connsiteX14" fmla="*/ 3652977 w 6337300"/>
                <a:gd name="connsiteY14" fmla="*/ 500413 h 3367479"/>
                <a:gd name="connsiteX15" fmla="*/ 4160977 w 6337300"/>
                <a:gd name="connsiteY15" fmla="*/ 475013 h 3367479"/>
                <a:gd name="connsiteX16" fmla="*/ 4160977 w 6337300"/>
                <a:gd name="connsiteY16" fmla="*/ 43213 h 3367479"/>
                <a:gd name="connsiteX17" fmla="*/ 4656277 w 6337300"/>
                <a:gd name="connsiteY17" fmla="*/ 30513 h 3367479"/>
                <a:gd name="connsiteX18" fmla="*/ 4643577 w 6337300"/>
                <a:gd name="connsiteY18" fmla="*/ 525813 h 3367479"/>
                <a:gd name="connsiteX19" fmla="*/ 5151577 w 6337300"/>
                <a:gd name="connsiteY19" fmla="*/ 487713 h 3367479"/>
                <a:gd name="connsiteX20" fmla="*/ 5164277 w 6337300"/>
                <a:gd name="connsiteY20" fmla="*/ 17813 h 3367479"/>
                <a:gd name="connsiteX21" fmla="*/ 5583377 w 6337300"/>
                <a:gd name="connsiteY21" fmla="*/ 17813 h 3367479"/>
                <a:gd name="connsiteX22" fmla="*/ 5570677 w 6337300"/>
                <a:gd name="connsiteY22" fmla="*/ 462313 h 3367479"/>
                <a:gd name="connsiteX23" fmla="*/ 5888177 w 6337300"/>
                <a:gd name="connsiteY23" fmla="*/ 551213 h 3367479"/>
                <a:gd name="connsiteX24" fmla="*/ 5900877 w 6337300"/>
                <a:gd name="connsiteY24" fmla="*/ 5113 h 3367479"/>
                <a:gd name="connsiteX25" fmla="*/ 6337300 w 6337300"/>
                <a:gd name="connsiteY25" fmla="*/ 5113 h 3367479"/>
                <a:gd name="connsiteX26" fmla="*/ 6337300 w 6337300"/>
                <a:gd name="connsiteY26" fmla="*/ 3367479 h 3367479"/>
                <a:gd name="connsiteX27" fmla="*/ 0 w 6337300"/>
                <a:gd name="connsiteY27" fmla="*/ 3367479 h 3367479"/>
                <a:gd name="connsiteX28" fmla="*/ 0 w 6337300"/>
                <a:gd name="connsiteY28" fmla="*/ 5113 h 3367479"/>
                <a:gd name="connsiteX0" fmla="*/ 0 w 6337300"/>
                <a:gd name="connsiteY0" fmla="*/ 5113 h 3367479"/>
                <a:gd name="connsiteX1" fmla="*/ 482266 w 6337300"/>
                <a:gd name="connsiteY1" fmla="*/ 0 h 3367479"/>
                <a:gd name="connsiteX2" fmla="*/ 475503 w 6337300"/>
                <a:gd name="connsiteY2" fmla="*/ 469076 h 3367479"/>
                <a:gd name="connsiteX3" fmla="*/ 1011377 w 6337300"/>
                <a:gd name="connsiteY3" fmla="*/ 487713 h 3367479"/>
                <a:gd name="connsiteX4" fmla="*/ 1036777 w 6337300"/>
                <a:gd name="connsiteY4" fmla="*/ 55913 h 3367479"/>
                <a:gd name="connsiteX5" fmla="*/ 1747977 w 6337300"/>
                <a:gd name="connsiteY5" fmla="*/ 68613 h 3367479"/>
                <a:gd name="connsiteX6" fmla="*/ 1722577 w 6337300"/>
                <a:gd name="connsiteY6" fmla="*/ 500413 h 3367479"/>
                <a:gd name="connsiteX7" fmla="*/ 2217877 w 6337300"/>
                <a:gd name="connsiteY7" fmla="*/ 475013 h 3367479"/>
                <a:gd name="connsiteX8" fmla="*/ 2243277 w 6337300"/>
                <a:gd name="connsiteY8" fmla="*/ 94013 h 3367479"/>
                <a:gd name="connsiteX9" fmla="*/ 2738577 w 6337300"/>
                <a:gd name="connsiteY9" fmla="*/ 68613 h 3367479"/>
                <a:gd name="connsiteX10" fmla="*/ 2751277 w 6337300"/>
                <a:gd name="connsiteY10" fmla="*/ 475013 h 3367479"/>
                <a:gd name="connsiteX11" fmla="*/ 3170377 w 6337300"/>
                <a:gd name="connsiteY11" fmla="*/ 475013 h 3367479"/>
                <a:gd name="connsiteX12" fmla="*/ 3195777 w 6337300"/>
                <a:gd name="connsiteY12" fmla="*/ 68613 h 3367479"/>
                <a:gd name="connsiteX13" fmla="*/ 3640277 w 6337300"/>
                <a:gd name="connsiteY13" fmla="*/ 68613 h 3367479"/>
                <a:gd name="connsiteX14" fmla="*/ 3652977 w 6337300"/>
                <a:gd name="connsiteY14" fmla="*/ 500413 h 3367479"/>
                <a:gd name="connsiteX15" fmla="*/ 4160977 w 6337300"/>
                <a:gd name="connsiteY15" fmla="*/ 475013 h 3367479"/>
                <a:gd name="connsiteX16" fmla="*/ 4160977 w 6337300"/>
                <a:gd name="connsiteY16" fmla="*/ 43213 h 3367479"/>
                <a:gd name="connsiteX17" fmla="*/ 4656277 w 6337300"/>
                <a:gd name="connsiteY17" fmla="*/ 30513 h 3367479"/>
                <a:gd name="connsiteX18" fmla="*/ 4643577 w 6337300"/>
                <a:gd name="connsiteY18" fmla="*/ 525813 h 3367479"/>
                <a:gd name="connsiteX19" fmla="*/ 5151577 w 6337300"/>
                <a:gd name="connsiteY19" fmla="*/ 487713 h 3367479"/>
                <a:gd name="connsiteX20" fmla="*/ 5164277 w 6337300"/>
                <a:gd name="connsiteY20" fmla="*/ 17813 h 3367479"/>
                <a:gd name="connsiteX21" fmla="*/ 5583377 w 6337300"/>
                <a:gd name="connsiteY21" fmla="*/ 17813 h 3367479"/>
                <a:gd name="connsiteX22" fmla="*/ 5570677 w 6337300"/>
                <a:gd name="connsiteY22" fmla="*/ 462313 h 3367479"/>
                <a:gd name="connsiteX23" fmla="*/ 5888177 w 6337300"/>
                <a:gd name="connsiteY23" fmla="*/ 551213 h 3367479"/>
                <a:gd name="connsiteX24" fmla="*/ 5900877 w 6337300"/>
                <a:gd name="connsiteY24" fmla="*/ 5113 h 3367479"/>
                <a:gd name="connsiteX25" fmla="*/ 6337300 w 6337300"/>
                <a:gd name="connsiteY25" fmla="*/ 5113 h 3367479"/>
                <a:gd name="connsiteX26" fmla="*/ 6337300 w 6337300"/>
                <a:gd name="connsiteY26" fmla="*/ 3367479 h 3367479"/>
                <a:gd name="connsiteX27" fmla="*/ 0 w 6337300"/>
                <a:gd name="connsiteY27" fmla="*/ 3367479 h 3367479"/>
                <a:gd name="connsiteX28" fmla="*/ 0 w 6337300"/>
                <a:gd name="connsiteY28" fmla="*/ 5113 h 3367479"/>
                <a:gd name="connsiteX0" fmla="*/ 0 w 6337300"/>
                <a:gd name="connsiteY0" fmla="*/ 5113 h 3367479"/>
                <a:gd name="connsiteX1" fmla="*/ 482266 w 6337300"/>
                <a:gd name="connsiteY1" fmla="*/ 0 h 3367479"/>
                <a:gd name="connsiteX2" fmla="*/ 475503 w 6337300"/>
                <a:gd name="connsiteY2" fmla="*/ 469076 h 3367479"/>
                <a:gd name="connsiteX3" fmla="*/ 975751 w 6337300"/>
                <a:gd name="connsiteY3" fmla="*/ 458025 h 3367479"/>
                <a:gd name="connsiteX4" fmla="*/ 1036777 w 6337300"/>
                <a:gd name="connsiteY4" fmla="*/ 55913 h 3367479"/>
                <a:gd name="connsiteX5" fmla="*/ 1747977 w 6337300"/>
                <a:gd name="connsiteY5" fmla="*/ 68613 h 3367479"/>
                <a:gd name="connsiteX6" fmla="*/ 1722577 w 6337300"/>
                <a:gd name="connsiteY6" fmla="*/ 500413 h 3367479"/>
                <a:gd name="connsiteX7" fmla="*/ 2217877 w 6337300"/>
                <a:gd name="connsiteY7" fmla="*/ 475013 h 3367479"/>
                <a:gd name="connsiteX8" fmla="*/ 2243277 w 6337300"/>
                <a:gd name="connsiteY8" fmla="*/ 94013 h 3367479"/>
                <a:gd name="connsiteX9" fmla="*/ 2738577 w 6337300"/>
                <a:gd name="connsiteY9" fmla="*/ 68613 h 3367479"/>
                <a:gd name="connsiteX10" fmla="*/ 2751277 w 6337300"/>
                <a:gd name="connsiteY10" fmla="*/ 475013 h 3367479"/>
                <a:gd name="connsiteX11" fmla="*/ 3170377 w 6337300"/>
                <a:gd name="connsiteY11" fmla="*/ 475013 h 3367479"/>
                <a:gd name="connsiteX12" fmla="*/ 3195777 w 6337300"/>
                <a:gd name="connsiteY12" fmla="*/ 68613 h 3367479"/>
                <a:gd name="connsiteX13" fmla="*/ 3640277 w 6337300"/>
                <a:gd name="connsiteY13" fmla="*/ 68613 h 3367479"/>
                <a:gd name="connsiteX14" fmla="*/ 3652977 w 6337300"/>
                <a:gd name="connsiteY14" fmla="*/ 500413 h 3367479"/>
                <a:gd name="connsiteX15" fmla="*/ 4160977 w 6337300"/>
                <a:gd name="connsiteY15" fmla="*/ 475013 h 3367479"/>
                <a:gd name="connsiteX16" fmla="*/ 4160977 w 6337300"/>
                <a:gd name="connsiteY16" fmla="*/ 43213 h 3367479"/>
                <a:gd name="connsiteX17" fmla="*/ 4656277 w 6337300"/>
                <a:gd name="connsiteY17" fmla="*/ 30513 h 3367479"/>
                <a:gd name="connsiteX18" fmla="*/ 4643577 w 6337300"/>
                <a:gd name="connsiteY18" fmla="*/ 525813 h 3367479"/>
                <a:gd name="connsiteX19" fmla="*/ 5151577 w 6337300"/>
                <a:gd name="connsiteY19" fmla="*/ 487713 h 3367479"/>
                <a:gd name="connsiteX20" fmla="*/ 5164277 w 6337300"/>
                <a:gd name="connsiteY20" fmla="*/ 17813 h 3367479"/>
                <a:gd name="connsiteX21" fmla="*/ 5583377 w 6337300"/>
                <a:gd name="connsiteY21" fmla="*/ 17813 h 3367479"/>
                <a:gd name="connsiteX22" fmla="*/ 5570677 w 6337300"/>
                <a:gd name="connsiteY22" fmla="*/ 462313 h 3367479"/>
                <a:gd name="connsiteX23" fmla="*/ 5888177 w 6337300"/>
                <a:gd name="connsiteY23" fmla="*/ 551213 h 3367479"/>
                <a:gd name="connsiteX24" fmla="*/ 5900877 w 6337300"/>
                <a:gd name="connsiteY24" fmla="*/ 5113 h 3367479"/>
                <a:gd name="connsiteX25" fmla="*/ 6337300 w 6337300"/>
                <a:gd name="connsiteY25" fmla="*/ 5113 h 3367479"/>
                <a:gd name="connsiteX26" fmla="*/ 6337300 w 6337300"/>
                <a:gd name="connsiteY26" fmla="*/ 3367479 h 3367479"/>
                <a:gd name="connsiteX27" fmla="*/ 0 w 6337300"/>
                <a:gd name="connsiteY27" fmla="*/ 3367479 h 3367479"/>
                <a:gd name="connsiteX28" fmla="*/ 0 w 6337300"/>
                <a:gd name="connsiteY28" fmla="*/ 5113 h 3367479"/>
                <a:gd name="connsiteX0" fmla="*/ 0 w 6337300"/>
                <a:gd name="connsiteY0" fmla="*/ 5113 h 3367479"/>
                <a:gd name="connsiteX1" fmla="*/ 482266 w 6337300"/>
                <a:gd name="connsiteY1" fmla="*/ 0 h 3367479"/>
                <a:gd name="connsiteX2" fmla="*/ 493316 w 6337300"/>
                <a:gd name="connsiteY2" fmla="*/ 463138 h 3367479"/>
                <a:gd name="connsiteX3" fmla="*/ 975751 w 6337300"/>
                <a:gd name="connsiteY3" fmla="*/ 458025 h 3367479"/>
                <a:gd name="connsiteX4" fmla="*/ 1036777 w 6337300"/>
                <a:gd name="connsiteY4" fmla="*/ 55913 h 3367479"/>
                <a:gd name="connsiteX5" fmla="*/ 1747977 w 6337300"/>
                <a:gd name="connsiteY5" fmla="*/ 68613 h 3367479"/>
                <a:gd name="connsiteX6" fmla="*/ 1722577 w 6337300"/>
                <a:gd name="connsiteY6" fmla="*/ 500413 h 3367479"/>
                <a:gd name="connsiteX7" fmla="*/ 2217877 w 6337300"/>
                <a:gd name="connsiteY7" fmla="*/ 475013 h 3367479"/>
                <a:gd name="connsiteX8" fmla="*/ 2243277 w 6337300"/>
                <a:gd name="connsiteY8" fmla="*/ 94013 h 3367479"/>
                <a:gd name="connsiteX9" fmla="*/ 2738577 w 6337300"/>
                <a:gd name="connsiteY9" fmla="*/ 68613 h 3367479"/>
                <a:gd name="connsiteX10" fmla="*/ 2751277 w 6337300"/>
                <a:gd name="connsiteY10" fmla="*/ 475013 h 3367479"/>
                <a:gd name="connsiteX11" fmla="*/ 3170377 w 6337300"/>
                <a:gd name="connsiteY11" fmla="*/ 475013 h 3367479"/>
                <a:gd name="connsiteX12" fmla="*/ 3195777 w 6337300"/>
                <a:gd name="connsiteY12" fmla="*/ 68613 h 3367479"/>
                <a:gd name="connsiteX13" fmla="*/ 3640277 w 6337300"/>
                <a:gd name="connsiteY13" fmla="*/ 68613 h 3367479"/>
                <a:gd name="connsiteX14" fmla="*/ 3652977 w 6337300"/>
                <a:gd name="connsiteY14" fmla="*/ 500413 h 3367479"/>
                <a:gd name="connsiteX15" fmla="*/ 4160977 w 6337300"/>
                <a:gd name="connsiteY15" fmla="*/ 475013 h 3367479"/>
                <a:gd name="connsiteX16" fmla="*/ 4160977 w 6337300"/>
                <a:gd name="connsiteY16" fmla="*/ 43213 h 3367479"/>
                <a:gd name="connsiteX17" fmla="*/ 4656277 w 6337300"/>
                <a:gd name="connsiteY17" fmla="*/ 30513 h 3367479"/>
                <a:gd name="connsiteX18" fmla="*/ 4643577 w 6337300"/>
                <a:gd name="connsiteY18" fmla="*/ 525813 h 3367479"/>
                <a:gd name="connsiteX19" fmla="*/ 5151577 w 6337300"/>
                <a:gd name="connsiteY19" fmla="*/ 487713 h 3367479"/>
                <a:gd name="connsiteX20" fmla="*/ 5164277 w 6337300"/>
                <a:gd name="connsiteY20" fmla="*/ 17813 h 3367479"/>
                <a:gd name="connsiteX21" fmla="*/ 5583377 w 6337300"/>
                <a:gd name="connsiteY21" fmla="*/ 17813 h 3367479"/>
                <a:gd name="connsiteX22" fmla="*/ 5570677 w 6337300"/>
                <a:gd name="connsiteY22" fmla="*/ 462313 h 3367479"/>
                <a:gd name="connsiteX23" fmla="*/ 5888177 w 6337300"/>
                <a:gd name="connsiteY23" fmla="*/ 551213 h 3367479"/>
                <a:gd name="connsiteX24" fmla="*/ 5900877 w 6337300"/>
                <a:gd name="connsiteY24" fmla="*/ 5113 h 3367479"/>
                <a:gd name="connsiteX25" fmla="*/ 6337300 w 6337300"/>
                <a:gd name="connsiteY25" fmla="*/ 5113 h 3367479"/>
                <a:gd name="connsiteX26" fmla="*/ 6337300 w 6337300"/>
                <a:gd name="connsiteY26" fmla="*/ 3367479 h 3367479"/>
                <a:gd name="connsiteX27" fmla="*/ 0 w 6337300"/>
                <a:gd name="connsiteY27" fmla="*/ 3367479 h 3367479"/>
                <a:gd name="connsiteX28" fmla="*/ 0 w 6337300"/>
                <a:gd name="connsiteY28" fmla="*/ 5113 h 3367479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747977 w 6337300"/>
                <a:gd name="connsiteY5" fmla="*/ 72076 h 3370942"/>
                <a:gd name="connsiteX6" fmla="*/ 1722577 w 6337300"/>
                <a:gd name="connsiteY6" fmla="*/ 503876 h 3370942"/>
                <a:gd name="connsiteX7" fmla="*/ 2217877 w 6337300"/>
                <a:gd name="connsiteY7" fmla="*/ 478476 h 3370942"/>
                <a:gd name="connsiteX8" fmla="*/ 2243277 w 6337300"/>
                <a:gd name="connsiteY8" fmla="*/ 97476 h 3370942"/>
                <a:gd name="connsiteX9" fmla="*/ 2738577 w 6337300"/>
                <a:gd name="connsiteY9" fmla="*/ 72076 h 3370942"/>
                <a:gd name="connsiteX10" fmla="*/ 2751277 w 6337300"/>
                <a:gd name="connsiteY10" fmla="*/ 478476 h 3370942"/>
                <a:gd name="connsiteX11" fmla="*/ 3170377 w 6337300"/>
                <a:gd name="connsiteY11" fmla="*/ 478476 h 3370942"/>
                <a:gd name="connsiteX12" fmla="*/ 3195777 w 6337300"/>
                <a:gd name="connsiteY12" fmla="*/ 72076 h 3370942"/>
                <a:gd name="connsiteX13" fmla="*/ 3640277 w 6337300"/>
                <a:gd name="connsiteY13" fmla="*/ 72076 h 3370942"/>
                <a:gd name="connsiteX14" fmla="*/ 3652977 w 6337300"/>
                <a:gd name="connsiteY14" fmla="*/ 503876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722577 w 6337300"/>
                <a:gd name="connsiteY6" fmla="*/ 503876 h 3370942"/>
                <a:gd name="connsiteX7" fmla="*/ 2217877 w 6337300"/>
                <a:gd name="connsiteY7" fmla="*/ 478476 h 3370942"/>
                <a:gd name="connsiteX8" fmla="*/ 2243277 w 6337300"/>
                <a:gd name="connsiteY8" fmla="*/ 97476 h 3370942"/>
                <a:gd name="connsiteX9" fmla="*/ 2738577 w 6337300"/>
                <a:gd name="connsiteY9" fmla="*/ 72076 h 3370942"/>
                <a:gd name="connsiteX10" fmla="*/ 2751277 w 6337300"/>
                <a:gd name="connsiteY10" fmla="*/ 478476 h 3370942"/>
                <a:gd name="connsiteX11" fmla="*/ 3170377 w 6337300"/>
                <a:gd name="connsiteY11" fmla="*/ 478476 h 3370942"/>
                <a:gd name="connsiteX12" fmla="*/ 3195777 w 6337300"/>
                <a:gd name="connsiteY12" fmla="*/ 72076 h 3370942"/>
                <a:gd name="connsiteX13" fmla="*/ 3640277 w 6337300"/>
                <a:gd name="connsiteY13" fmla="*/ 72076 h 3370942"/>
                <a:gd name="connsiteX14" fmla="*/ 3652977 w 6337300"/>
                <a:gd name="connsiteY14" fmla="*/ 503876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44500 h 3370942"/>
                <a:gd name="connsiteX7" fmla="*/ 2217877 w 6337300"/>
                <a:gd name="connsiteY7" fmla="*/ 478476 h 3370942"/>
                <a:gd name="connsiteX8" fmla="*/ 2243277 w 6337300"/>
                <a:gd name="connsiteY8" fmla="*/ 97476 h 3370942"/>
                <a:gd name="connsiteX9" fmla="*/ 2738577 w 6337300"/>
                <a:gd name="connsiteY9" fmla="*/ 72076 h 3370942"/>
                <a:gd name="connsiteX10" fmla="*/ 2751277 w 6337300"/>
                <a:gd name="connsiteY10" fmla="*/ 478476 h 3370942"/>
                <a:gd name="connsiteX11" fmla="*/ 3170377 w 6337300"/>
                <a:gd name="connsiteY11" fmla="*/ 478476 h 3370942"/>
                <a:gd name="connsiteX12" fmla="*/ 3195777 w 6337300"/>
                <a:gd name="connsiteY12" fmla="*/ 72076 h 3370942"/>
                <a:gd name="connsiteX13" fmla="*/ 3640277 w 6337300"/>
                <a:gd name="connsiteY13" fmla="*/ 72076 h 3370942"/>
                <a:gd name="connsiteX14" fmla="*/ 3652977 w 6337300"/>
                <a:gd name="connsiteY14" fmla="*/ 503876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2217877 w 6337300"/>
                <a:gd name="connsiteY7" fmla="*/ 478476 h 3370942"/>
                <a:gd name="connsiteX8" fmla="*/ 2243277 w 6337300"/>
                <a:gd name="connsiteY8" fmla="*/ 97476 h 3370942"/>
                <a:gd name="connsiteX9" fmla="*/ 2738577 w 6337300"/>
                <a:gd name="connsiteY9" fmla="*/ 72076 h 3370942"/>
                <a:gd name="connsiteX10" fmla="*/ 2751277 w 6337300"/>
                <a:gd name="connsiteY10" fmla="*/ 478476 h 3370942"/>
                <a:gd name="connsiteX11" fmla="*/ 3170377 w 6337300"/>
                <a:gd name="connsiteY11" fmla="*/ 478476 h 3370942"/>
                <a:gd name="connsiteX12" fmla="*/ 3195777 w 6337300"/>
                <a:gd name="connsiteY12" fmla="*/ 72076 h 3370942"/>
                <a:gd name="connsiteX13" fmla="*/ 3640277 w 6337300"/>
                <a:gd name="connsiteY13" fmla="*/ 72076 h 3370942"/>
                <a:gd name="connsiteX14" fmla="*/ 3652977 w 6337300"/>
                <a:gd name="connsiteY14" fmla="*/ 503876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2243277 w 6337300"/>
                <a:gd name="connsiteY8" fmla="*/ 97476 h 3370942"/>
                <a:gd name="connsiteX9" fmla="*/ 2738577 w 6337300"/>
                <a:gd name="connsiteY9" fmla="*/ 72076 h 3370942"/>
                <a:gd name="connsiteX10" fmla="*/ 2751277 w 6337300"/>
                <a:gd name="connsiteY10" fmla="*/ 478476 h 3370942"/>
                <a:gd name="connsiteX11" fmla="*/ 3170377 w 6337300"/>
                <a:gd name="connsiteY11" fmla="*/ 478476 h 3370942"/>
                <a:gd name="connsiteX12" fmla="*/ 3195777 w 6337300"/>
                <a:gd name="connsiteY12" fmla="*/ 72076 h 3370942"/>
                <a:gd name="connsiteX13" fmla="*/ 3640277 w 6337300"/>
                <a:gd name="connsiteY13" fmla="*/ 72076 h 3370942"/>
                <a:gd name="connsiteX14" fmla="*/ 3652977 w 6337300"/>
                <a:gd name="connsiteY14" fmla="*/ 503876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12040 h 3374406"/>
                <a:gd name="connsiteX1" fmla="*/ 482266 w 6337300"/>
                <a:gd name="connsiteY1" fmla="*/ 6927 h 3374406"/>
                <a:gd name="connsiteX2" fmla="*/ 493316 w 6337300"/>
                <a:gd name="connsiteY2" fmla="*/ 470065 h 3374406"/>
                <a:gd name="connsiteX3" fmla="*/ 975751 w 6337300"/>
                <a:gd name="connsiteY3" fmla="*/ 464952 h 3374406"/>
                <a:gd name="connsiteX4" fmla="*/ 977401 w 6337300"/>
                <a:gd name="connsiteY4" fmla="*/ 3464 h 3374406"/>
                <a:gd name="connsiteX5" fmla="*/ 1457032 w 6337300"/>
                <a:gd name="connsiteY5" fmla="*/ 4289 h 3374406"/>
                <a:gd name="connsiteX6" fmla="*/ 1467257 w 6337300"/>
                <a:gd name="connsiteY6" fmla="*/ 459839 h 3374406"/>
                <a:gd name="connsiteX7" fmla="*/ 1944744 w 6337300"/>
                <a:gd name="connsiteY7" fmla="*/ 464127 h 3374406"/>
                <a:gd name="connsiteX8" fmla="*/ 1946394 w 6337300"/>
                <a:gd name="connsiteY8" fmla="*/ 0 h 3374406"/>
                <a:gd name="connsiteX9" fmla="*/ 2738577 w 6337300"/>
                <a:gd name="connsiteY9" fmla="*/ 75540 h 3374406"/>
                <a:gd name="connsiteX10" fmla="*/ 2751277 w 6337300"/>
                <a:gd name="connsiteY10" fmla="*/ 481940 h 3374406"/>
                <a:gd name="connsiteX11" fmla="*/ 3170377 w 6337300"/>
                <a:gd name="connsiteY11" fmla="*/ 481940 h 3374406"/>
                <a:gd name="connsiteX12" fmla="*/ 3195777 w 6337300"/>
                <a:gd name="connsiteY12" fmla="*/ 75540 h 3374406"/>
                <a:gd name="connsiteX13" fmla="*/ 3640277 w 6337300"/>
                <a:gd name="connsiteY13" fmla="*/ 75540 h 3374406"/>
                <a:gd name="connsiteX14" fmla="*/ 3652977 w 6337300"/>
                <a:gd name="connsiteY14" fmla="*/ 507340 h 3374406"/>
                <a:gd name="connsiteX15" fmla="*/ 4160977 w 6337300"/>
                <a:gd name="connsiteY15" fmla="*/ 481940 h 3374406"/>
                <a:gd name="connsiteX16" fmla="*/ 4160977 w 6337300"/>
                <a:gd name="connsiteY16" fmla="*/ 50140 h 3374406"/>
                <a:gd name="connsiteX17" fmla="*/ 4656277 w 6337300"/>
                <a:gd name="connsiteY17" fmla="*/ 37440 h 3374406"/>
                <a:gd name="connsiteX18" fmla="*/ 4643577 w 6337300"/>
                <a:gd name="connsiteY18" fmla="*/ 532740 h 3374406"/>
                <a:gd name="connsiteX19" fmla="*/ 5151577 w 6337300"/>
                <a:gd name="connsiteY19" fmla="*/ 494640 h 3374406"/>
                <a:gd name="connsiteX20" fmla="*/ 5164277 w 6337300"/>
                <a:gd name="connsiteY20" fmla="*/ 24740 h 3374406"/>
                <a:gd name="connsiteX21" fmla="*/ 5583377 w 6337300"/>
                <a:gd name="connsiteY21" fmla="*/ 24740 h 3374406"/>
                <a:gd name="connsiteX22" fmla="*/ 5570677 w 6337300"/>
                <a:gd name="connsiteY22" fmla="*/ 469240 h 3374406"/>
                <a:gd name="connsiteX23" fmla="*/ 5888177 w 6337300"/>
                <a:gd name="connsiteY23" fmla="*/ 558140 h 3374406"/>
                <a:gd name="connsiteX24" fmla="*/ 5900877 w 6337300"/>
                <a:gd name="connsiteY24" fmla="*/ 12040 h 3374406"/>
                <a:gd name="connsiteX25" fmla="*/ 6337300 w 6337300"/>
                <a:gd name="connsiteY25" fmla="*/ 12040 h 3374406"/>
                <a:gd name="connsiteX26" fmla="*/ 6337300 w 6337300"/>
                <a:gd name="connsiteY26" fmla="*/ 3374406 h 3374406"/>
                <a:gd name="connsiteX27" fmla="*/ 0 w 6337300"/>
                <a:gd name="connsiteY27" fmla="*/ 3374406 h 3374406"/>
                <a:gd name="connsiteX28" fmla="*/ 0 w 6337300"/>
                <a:gd name="connsiteY28" fmla="*/ 12040 h 3374406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52332 w 6337300"/>
                <a:gd name="connsiteY8" fmla="*/ 8411 h 3370942"/>
                <a:gd name="connsiteX9" fmla="*/ 2738577 w 6337300"/>
                <a:gd name="connsiteY9" fmla="*/ 72076 h 3370942"/>
                <a:gd name="connsiteX10" fmla="*/ 2751277 w 6337300"/>
                <a:gd name="connsiteY10" fmla="*/ 478476 h 3370942"/>
                <a:gd name="connsiteX11" fmla="*/ 3170377 w 6337300"/>
                <a:gd name="connsiteY11" fmla="*/ 478476 h 3370942"/>
                <a:gd name="connsiteX12" fmla="*/ 3195777 w 6337300"/>
                <a:gd name="connsiteY12" fmla="*/ 72076 h 3370942"/>
                <a:gd name="connsiteX13" fmla="*/ 3640277 w 6337300"/>
                <a:gd name="connsiteY13" fmla="*/ 72076 h 3370942"/>
                <a:gd name="connsiteX14" fmla="*/ 3652977 w 6337300"/>
                <a:gd name="connsiteY14" fmla="*/ 503876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738577 w 6337300"/>
                <a:gd name="connsiteY9" fmla="*/ 72076 h 3370942"/>
                <a:gd name="connsiteX10" fmla="*/ 2751277 w 6337300"/>
                <a:gd name="connsiteY10" fmla="*/ 478476 h 3370942"/>
                <a:gd name="connsiteX11" fmla="*/ 3170377 w 6337300"/>
                <a:gd name="connsiteY11" fmla="*/ 478476 h 3370942"/>
                <a:gd name="connsiteX12" fmla="*/ 3195777 w 6337300"/>
                <a:gd name="connsiteY12" fmla="*/ 72076 h 3370942"/>
                <a:gd name="connsiteX13" fmla="*/ 3640277 w 6337300"/>
                <a:gd name="connsiteY13" fmla="*/ 72076 h 3370942"/>
                <a:gd name="connsiteX14" fmla="*/ 3652977 w 6337300"/>
                <a:gd name="connsiteY14" fmla="*/ 503876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751277 w 6337300"/>
                <a:gd name="connsiteY10" fmla="*/ 478476 h 3370942"/>
                <a:gd name="connsiteX11" fmla="*/ 3170377 w 6337300"/>
                <a:gd name="connsiteY11" fmla="*/ 478476 h 3370942"/>
                <a:gd name="connsiteX12" fmla="*/ 3195777 w 6337300"/>
                <a:gd name="connsiteY12" fmla="*/ 72076 h 3370942"/>
                <a:gd name="connsiteX13" fmla="*/ 3640277 w 6337300"/>
                <a:gd name="connsiteY13" fmla="*/ 72076 h 3370942"/>
                <a:gd name="connsiteX14" fmla="*/ 3652977 w 6337300"/>
                <a:gd name="connsiteY14" fmla="*/ 503876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3170377 w 6337300"/>
                <a:gd name="connsiteY11" fmla="*/ 478476 h 3370942"/>
                <a:gd name="connsiteX12" fmla="*/ 3195777 w 6337300"/>
                <a:gd name="connsiteY12" fmla="*/ 72076 h 3370942"/>
                <a:gd name="connsiteX13" fmla="*/ 3640277 w 6337300"/>
                <a:gd name="connsiteY13" fmla="*/ 72076 h 3370942"/>
                <a:gd name="connsiteX14" fmla="*/ 3652977 w 6337300"/>
                <a:gd name="connsiteY14" fmla="*/ 503876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72539 h 3370942"/>
                <a:gd name="connsiteX12" fmla="*/ 3195777 w 6337300"/>
                <a:gd name="connsiteY12" fmla="*/ 72076 h 3370942"/>
                <a:gd name="connsiteX13" fmla="*/ 3640277 w 6337300"/>
                <a:gd name="connsiteY13" fmla="*/ 72076 h 3370942"/>
                <a:gd name="connsiteX14" fmla="*/ 3652977 w 6337300"/>
                <a:gd name="connsiteY14" fmla="*/ 503876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72539 h 3370942"/>
                <a:gd name="connsiteX12" fmla="*/ 2922645 w 6337300"/>
                <a:gd name="connsiteY12" fmla="*/ 825 h 3370942"/>
                <a:gd name="connsiteX13" fmla="*/ 3640277 w 6337300"/>
                <a:gd name="connsiteY13" fmla="*/ 72076 h 3370942"/>
                <a:gd name="connsiteX14" fmla="*/ 3652977 w 6337300"/>
                <a:gd name="connsiteY14" fmla="*/ 503876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640277 w 6337300"/>
                <a:gd name="connsiteY13" fmla="*/ 72076 h 3370942"/>
                <a:gd name="connsiteX14" fmla="*/ 3652977 w 6337300"/>
                <a:gd name="connsiteY14" fmla="*/ 503876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26521 w 6337300"/>
                <a:gd name="connsiteY13" fmla="*/ 825 h 3370942"/>
                <a:gd name="connsiteX14" fmla="*/ 3652977 w 6337300"/>
                <a:gd name="connsiteY14" fmla="*/ 503876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652977 w 6337300"/>
                <a:gd name="connsiteY14" fmla="*/ 503876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4160977 w 6337300"/>
                <a:gd name="connsiteY15" fmla="*/ 478476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4160977 w 6337300"/>
                <a:gd name="connsiteY16" fmla="*/ 46676 h 3370942"/>
                <a:gd name="connsiteX17" fmla="*/ 4656277 w 6337300"/>
                <a:gd name="connsiteY17" fmla="*/ 33976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21276 h 3383642"/>
                <a:gd name="connsiteX1" fmla="*/ 482266 w 6337300"/>
                <a:gd name="connsiteY1" fmla="*/ 16163 h 3383642"/>
                <a:gd name="connsiteX2" fmla="*/ 493316 w 6337300"/>
                <a:gd name="connsiteY2" fmla="*/ 479301 h 3383642"/>
                <a:gd name="connsiteX3" fmla="*/ 975751 w 6337300"/>
                <a:gd name="connsiteY3" fmla="*/ 474188 h 3383642"/>
                <a:gd name="connsiteX4" fmla="*/ 977401 w 6337300"/>
                <a:gd name="connsiteY4" fmla="*/ 12700 h 3383642"/>
                <a:gd name="connsiteX5" fmla="*/ 1457032 w 6337300"/>
                <a:gd name="connsiteY5" fmla="*/ 13525 h 3383642"/>
                <a:gd name="connsiteX6" fmla="*/ 1467257 w 6337300"/>
                <a:gd name="connsiteY6" fmla="*/ 469075 h 3383642"/>
                <a:gd name="connsiteX7" fmla="*/ 1944744 w 6337300"/>
                <a:gd name="connsiteY7" fmla="*/ 473363 h 3383642"/>
                <a:gd name="connsiteX8" fmla="*/ 1946394 w 6337300"/>
                <a:gd name="connsiteY8" fmla="*/ 15174 h 3383642"/>
                <a:gd name="connsiteX9" fmla="*/ 2435756 w 6337300"/>
                <a:gd name="connsiteY9" fmla="*/ 13525 h 3383642"/>
                <a:gd name="connsiteX10" fmla="*/ 2436581 w 6337300"/>
                <a:gd name="connsiteY10" fmla="*/ 467426 h 3383642"/>
                <a:gd name="connsiteX11" fmla="*/ 2926933 w 6337300"/>
                <a:gd name="connsiteY11" fmla="*/ 467426 h 3383642"/>
                <a:gd name="connsiteX12" fmla="*/ 2922645 w 6337300"/>
                <a:gd name="connsiteY12" fmla="*/ 13525 h 3383642"/>
                <a:gd name="connsiteX13" fmla="*/ 3408708 w 6337300"/>
                <a:gd name="connsiteY13" fmla="*/ 13525 h 3383642"/>
                <a:gd name="connsiteX14" fmla="*/ 3421408 w 6337300"/>
                <a:gd name="connsiteY14" fmla="*/ 469075 h 3383642"/>
                <a:gd name="connsiteX15" fmla="*/ 3905658 w 6337300"/>
                <a:gd name="connsiteY15" fmla="*/ 473363 h 3383642"/>
                <a:gd name="connsiteX16" fmla="*/ 3899720 w 6337300"/>
                <a:gd name="connsiteY16" fmla="*/ 0 h 3383642"/>
                <a:gd name="connsiteX17" fmla="*/ 4656277 w 6337300"/>
                <a:gd name="connsiteY17" fmla="*/ 46676 h 3383642"/>
                <a:gd name="connsiteX18" fmla="*/ 4643577 w 6337300"/>
                <a:gd name="connsiteY18" fmla="*/ 541976 h 3383642"/>
                <a:gd name="connsiteX19" fmla="*/ 5151577 w 6337300"/>
                <a:gd name="connsiteY19" fmla="*/ 503876 h 3383642"/>
                <a:gd name="connsiteX20" fmla="*/ 5164277 w 6337300"/>
                <a:gd name="connsiteY20" fmla="*/ 33976 h 3383642"/>
                <a:gd name="connsiteX21" fmla="*/ 5583377 w 6337300"/>
                <a:gd name="connsiteY21" fmla="*/ 33976 h 3383642"/>
                <a:gd name="connsiteX22" fmla="*/ 5570677 w 6337300"/>
                <a:gd name="connsiteY22" fmla="*/ 478476 h 3383642"/>
                <a:gd name="connsiteX23" fmla="*/ 5888177 w 6337300"/>
                <a:gd name="connsiteY23" fmla="*/ 567376 h 3383642"/>
                <a:gd name="connsiteX24" fmla="*/ 5900877 w 6337300"/>
                <a:gd name="connsiteY24" fmla="*/ 21276 h 3383642"/>
                <a:gd name="connsiteX25" fmla="*/ 6337300 w 6337300"/>
                <a:gd name="connsiteY25" fmla="*/ 21276 h 3383642"/>
                <a:gd name="connsiteX26" fmla="*/ 6337300 w 6337300"/>
                <a:gd name="connsiteY26" fmla="*/ 3383642 h 3383642"/>
                <a:gd name="connsiteX27" fmla="*/ 0 w 6337300"/>
                <a:gd name="connsiteY27" fmla="*/ 3383642 h 3383642"/>
                <a:gd name="connsiteX28" fmla="*/ 0 w 6337300"/>
                <a:gd name="connsiteY28" fmla="*/ 21276 h 3383642"/>
                <a:gd name="connsiteX0" fmla="*/ 0 w 6337300"/>
                <a:gd name="connsiteY0" fmla="*/ 21276 h 3383642"/>
                <a:gd name="connsiteX1" fmla="*/ 482266 w 6337300"/>
                <a:gd name="connsiteY1" fmla="*/ 16163 h 3383642"/>
                <a:gd name="connsiteX2" fmla="*/ 493316 w 6337300"/>
                <a:gd name="connsiteY2" fmla="*/ 479301 h 3383642"/>
                <a:gd name="connsiteX3" fmla="*/ 975751 w 6337300"/>
                <a:gd name="connsiteY3" fmla="*/ 474188 h 3383642"/>
                <a:gd name="connsiteX4" fmla="*/ 977401 w 6337300"/>
                <a:gd name="connsiteY4" fmla="*/ 12700 h 3383642"/>
                <a:gd name="connsiteX5" fmla="*/ 1457032 w 6337300"/>
                <a:gd name="connsiteY5" fmla="*/ 13525 h 3383642"/>
                <a:gd name="connsiteX6" fmla="*/ 1467257 w 6337300"/>
                <a:gd name="connsiteY6" fmla="*/ 469075 h 3383642"/>
                <a:gd name="connsiteX7" fmla="*/ 1944744 w 6337300"/>
                <a:gd name="connsiteY7" fmla="*/ 473363 h 3383642"/>
                <a:gd name="connsiteX8" fmla="*/ 1946394 w 6337300"/>
                <a:gd name="connsiteY8" fmla="*/ 15174 h 3383642"/>
                <a:gd name="connsiteX9" fmla="*/ 2435756 w 6337300"/>
                <a:gd name="connsiteY9" fmla="*/ 13525 h 3383642"/>
                <a:gd name="connsiteX10" fmla="*/ 2436581 w 6337300"/>
                <a:gd name="connsiteY10" fmla="*/ 467426 h 3383642"/>
                <a:gd name="connsiteX11" fmla="*/ 2926933 w 6337300"/>
                <a:gd name="connsiteY11" fmla="*/ 467426 h 3383642"/>
                <a:gd name="connsiteX12" fmla="*/ 2922645 w 6337300"/>
                <a:gd name="connsiteY12" fmla="*/ 13525 h 3383642"/>
                <a:gd name="connsiteX13" fmla="*/ 3408708 w 6337300"/>
                <a:gd name="connsiteY13" fmla="*/ 13525 h 3383642"/>
                <a:gd name="connsiteX14" fmla="*/ 3421408 w 6337300"/>
                <a:gd name="connsiteY14" fmla="*/ 469075 h 3383642"/>
                <a:gd name="connsiteX15" fmla="*/ 3905658 w 6337300"/>
                <a:gd name="connsiteY15" fmla="*/ 473363 h 3383642"/>
                <a:gd name="connsiteX16" fmla="*/ 3899720 w 6337300"/>
                <a:gd name="connsiteY16" fmla="*/ 0 h 3383642"/>
                <a:gd name="connsiteX17" fmla="*/ 4317830 w 6337300"/>
                <a:gd name="connsiteY17" fmla="*/ 22925 h 3383642"/>
                <a:gd name="connsiteX18" fmla="*/ 4643577 w 6337300"/>
                <a:gd name="connsiteY18" fmla="*/ 541976 h 3383642"/>
                <a:gd name="connsiteX19" fmla="*/ 5151577 w 6337300"/>
                <a:gd name="connsiteY19" fmla="*/ 503876 h 3383642"/>
                <a:gd name="connsiteX20" fmla="*/ 5164277 w 6337300"/>
                <a:gd name="connsiteY20" fmla="*/ 33976 h 3383642"/>
                <a:gd name="connsiteX21" fmla="*/ 5583377 w 6337300"/>
                <a:gd name="connsiteY21" fmla="*/ 33976 h 3383642"/>
                <a:gd name="connsiteX22" fmla="*/ 5570677 w 6337300"/>
                <a:gd name="connsiteY22" fmla="*/ 478476 h 3383642"/>
                <a:gd name="connsiteX23" fmla="*/ 5888177 w 6337300"/>
                <a:gd name="connsiteY23" fmla="*/ 567376 h 3383642"/>
                <a:gd name="connsiteX24" fmla="*/ 5900877 w 6337300"/>
                <a:gd name="connsiteY24" fmla="*/ 21276 h 3383642"/>
                <a:gd name="connsiteX25" fmla="*/ 6337300 w 6337300"/>
                <a:gd name="connsiteY25" fmla="*/ 21276 h 3383642"/>
                <a:gd name="connsiteX26" fmla="*/ 6337300 w 6337300"/>
                <a:gd name="connsiteY26" fmla="*/ 3383642 h 3383642"/>
                <a:gd name="connsiteX27" fmla="*/ 0 w 6337300"/>
                <a:gd name="connsiteY27" fmla="*/ 3383642 h 3383642"/>
                <a:gd name="connsiteX28" fmla="*/ 0 w 6337300"/>
                <a:gd name="connsiteY28" fmla="*/ 21276 h 33836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899720 w 6337300"/>
                <a:gd name="connsiteY16" fmla="*/ 5113 h 3370942"/>
                <a:gd name="connsiteX17" fmla="*/ 4317830 w 6337300"/>
                <a:gd name="connsiteY17" fmla="*/ 10225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9400 h 3371766"/>
                <a:gd name="connsiteX1" fmla="*/ 482266 w 6337300"/>
                <a:gd name="connsiteY1" fmla="*/ 4287 h 3371766"/>
                <a:gd name="connsiteX2" fmla="*/ 493316 w 6337300"/>
                <a:gd name="connsiteY2" fmla="*/ 467425 h 3371766"/>
                <a:gd name="connsiteX3" fmla="*/ 975751 w 6337300"/>
                <a:gd name="connsiteY3" fmla="*/ 462312 h 3371766"/>
                <a:gd name="connsiteX4" fmla="*/ 977401 w 6337300"/>
                <a:gd name="connsiteY4" fmla="*/ 824 h 3371766"/>
                <a:gd name="connsiteX5" fmla="*/ 1457032 w 6337300"/>
                <a:gd name="connsiteY5" fmla="*/ 1649 h 3371766"/>
                <a:gd name="connsiteX6" fmla="*/ 1467257 w 6337300"/>
                <a:gd name="connsiteY6" fmla="*/ 457199 h 3371766"/>
                <a:gd name="connsiteX7" fmla="*/ 1944744 w 6337300"/>
                <a:gd name="connsiteY7" fmla="*/ 461487 h 3371766"/>
                <a:gd name="connsiteX8" fmla="*/ 1946394 w 6337300"/>
                <a:gd name="connsiteY8" fmla="*/ 3298 h 3371766"/>
                <a:gd name="connsiteX9" fmla="*/ 2435756 w 6337300"/>
                <a:gd name="connsiteY9" fmla="*/ 1649 h 3371766"/>
                <a:gd name="connsiteX10" fmla="*/ 2436581 w 6337300"/>
                <a:gd name="connsiteY10" fmla="*/ 455550 h 3371766"/>
                <a:gd name="connsiteX11" fmla="*/ 2926933 w 6337300"/>
                <a:gd name="connsiteY11" fmla="*/ 455550 h 3371766"/>
                <a:gd name="connsiteX12" fmla="*/ 2922645 w 6337300"/>
                <a:gd name="connsiteY12" fmla="*/ 1649 h 3371766"/>
                <a:gd name="connsiteX13" fmla="*/ 3408708 w 6337300"/>
                <a:gd name="connsiteY13" fmla="*/ 1649 h 3371766"/>
                <a:gd name="connsiteX14" fmla="*/ 3421408 w 6337300"/>
                <a:gd name="connsiteY14" fmla="*/ 457199 h 3371766"/>
                <a:gd name="connsiteX15" fmla="*/ 3905658 w 6337300"/>
                <a:gd name="connsiteY15" fmla="*/ 461487 h 3371766"/>
                <a:gd name="connsiteX16" fmla="*/ 3905657 w 6337300"/>
                <a:gd name="connsiteY16" fmla="*/ 0 h 3371766"/>
                <a:gd name="connsiteX17" fmla="*/ 4317830 w 6337300"/>
                <a:gd name="connsiteY17" fmla="*/ 11049 h 3371766"/>
                <a:gd name="connsiteX18" fmla="*/ 4643577 w 6337300"/>
                <a:gd name="connsiteY18" fmla="*/ 530100 h 3371766"/>
                <a:gd name="connsiteX19" fmla="*/ 5151577 w 6337300"/>
                <a:gd name="connsiteY19" fmla="*/ 492000 h 3371766"/>
                <a:gd name="connsiteX20" fmla="*/ 5164277 w 6337300"/>
                <a:gd name="connsiteY20" fmla="*/ 22100 h 3371766"/>
                <a:gd name="connsiteX21" fmla="*/ 5583377 w 6337300"/>
                <a:gd name="connsiteY21" fmla="*/ 22100 h 3371766"/>
                <a:gd name="connsiteX22" fmla="*/ 5570677 w 6337300"/>
                <a:gd name="connsiteY22" fmla="*/ 466600 h 3371766"/>
                <a:gd name="connsiteX23" fmla="*/ 5888177 w 6337300"/>
                <a:gd name="connsiteY23" fmla="*/ 555500 h 3371766"/>
                <a:gd name="connsiteX24" fmla="*/ 5900877 w 6337300"/>
                <a:gd name="connsiteY24" fmla="*/ 9400 h 3371766"/>
                <a:gd name="connsiteX25" fmla="*/ 6337300 w 6337300"/>
                <a:gd name="connsiteY25" fmla="*/ 9400 h 3371766"/>
                <a:gd name="connsiteX26" fmla="*/ 6337300 w 6337300"/>
                <a:gd name="connsiteY26" fmla="*/ 3371766 h 3371766"/>
                <a:gd name="connsiteX27" fmla="*/ 0 w 6337300"/>
                <a:gd name="connsiteY27" fmla="*/ 3371766 h 3371766"/>
                <a:gd name="connsiteX28" fmla="*/ 0 w 6337300"/>
                <a:gd name="connsiteY28" fmla="*/ 9400 h 3371766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911594 w 6337300"/>
                <a:gd name="connsiteY16" fmla="*/ 22927 h 3370942"/>
                <a:gd name="connsiteX17" fmla="*/ 4317830 w 6337300"/>
                <a:gd name="connsiteY17" fmla="*/ 10225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899719 w 6337300"/>
                <a:gd name="connsiteY16" fmla="*/ 11051 h 3370942"/>
                <a:gd name="connsiteX17" fmla="*/ 4317830 w 6337300"/>
                <a:gd name="connsiteY17" fmla="*/ 10225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899719 w 6337300"/>
                <a:gd name="connsiteY16" fmla="*/ 11051 h 3370942"/>
                <a:gd name="connsiteX17" fmla="*/ 4383145 w 6337300"/>
                <a:gd name="connsiteY17" fmla="*/ 4287 h 3370942"/>
                <a:gd name="connsiteX18" fmla="*/ 4643577 w 6337300"/>
                <a:gd name="connsiteY18" fmla="*/ 529276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899719 w 6337300"/>
                <a:gd name="connsiteY16" fmla="*/ 11051 h 3370942"/>
                <a:gd name="connsiteX17" fmla="*/ 4383145 w 6337300"/>
                <a:gd name="connsiteY17" fmla="*/ 4287 h 3370942"/>
                <a:gd name="connsiteX18" fmla="*/ 4388258 w 6337300"/>
                <a:gd name="connsiteY18" fmla="*/ 463962 h 3370942"/>
                <a:gd name="connsiteX19" fmla="*/ 5151577 w 6337300"/>
                <a:gd name="connsiteY19" fmla="*/ 491176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899719 w 6337300"/>
                <a:gd name="connsiteY16" fmla="*/ 11051 h 3370942"/>
                <a:gd name="connsiteX17" fmla="*/ 4383145 w 6337300"/>
                <a:gd name="connsiteY17" fmla="*/ 4287 h 3370942"/>
                <a:gd name="connsiteX18" fmla="*/ 4388258 w 6337300"/>
                <a:gd name="connsiteY18" fmla="*/ 463962 h 3370942"/>
                <a:gd name="connsiteX19" fmla="*/ 4878445 w 6337300"/>
                <a:gd name="connsiteY19" fmla="*/ 461488 h 3370942"/>
                <a:gd name="connsiteX20" fmla="*/ 5164277 w 6337300"/>
                <a:gd name="connsiteY20" fmla="*/ 21276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22926 h 3385292"/>
                <a:gd name="connsiteX1" fmla="*/ 482266 w 6337300"/>
                <a:gd name="connsiteY1" fmla="*/ 17813 h 3385292"/>
                <a:gd name="connsiteX2" fmla="*/ 493316 w 6337300"/>
                <a:gd name="connsiteY2" fmla="*/ 480951 h 3385292"/>
                <a:gd name="connsiteX3" fmla="*/ 975751 w 6337300"/>
                <a:gd name="connsiteY3" fmla="*/ 475838 h 3385292"/>
                <a:gd name="connsiteX4" fmla="*/ 977401 w 6337300"/>
                <a:gd name="connsiteY4" fmla="*/ 14350 h 3385292"/>
                <a:gd name="connsiteX5" fmla="*/ 1457032 w 6337300"/>
                <a:gd name="connsiteY5" fmla="*/ 15175 h 3385292"/>
                <a:gd name="connsiteX6" fmla="*/ 1467257 w 6337300"/>
                <a:gd name="connsiteY6" fmla="*/ 470725 h 3385292"/>
                <a:gd name="connsiteX7" fmla="*/ 1944744 w 6337300"/>
                <a:gd name="connsiteY7" fmla="*/ 475013 h 3385292"/>
                <a:gd name="connsiteX8" fmla="*/ 1946394 w 6337300"/>
                <a:gd name="connsiteY8" fmla="*/ 16824 h 3385292"/>
                <a:gd name="connsiteX9" fmla="*/ 2435756 w 6337300"/>
                <a:gd name="connsiteY9" fmla="*/ 15175 h 3385292"/>
                <a:gd name="connsiteX10" fmla="*/ 2436581 w 6337300"/>
                <a:gd name="connsiteY10" fmla="*/ 469076 h 3385292"/>
                <a:gd name="connsiteX11" fmla="*/ 2926933 w 6337300"/>
                <a:gd name="connsiteY11" fmla="*/ 469076 h 3385292"/>
                <a:gd name="connsiteX12" fmla="*/ 2922645 w 6337300"/>
                <a:gd name="connsiteY12" fmla="*/ 15175 h 3385292"/>
                <a:gd name="connsiteX13" fmla="*/ 3408708 w 6337300"/>
                <a:gd name="connsiteY13" fmla="*/ 15175 h 3385292"/>
                <a:gd name="connsiteX14" fmla="*/ 3421408 w 6337300"/>
                <a:gd name="connsiteY14" fmla="*/ 470725 h 3385292"/>
                <a:gd name="connsiteX15" fmla="*/ 3905658 w 6337300"/>
                <a:gd name="connsiteY15" fmla="*/ 475013 h 3385292"/>
                <a:gd name="connsiteX16" fmla="*/ 3899719 w 6337300"/>
                <a:gd name="connsiteY16" fmla="*/ 25401 h 3385292"/>
                <a:gd name="connsiteX17" fmla="*/ 4383145 w 6337300"/>
                <a:gd name="connsiteY17" fmla="*/ 18637 h 3385292"/>
                <a:gd name="connsiteX18" fmla="*/ 4388258 w 6337300"/>
                <a:gd name="connsiteY18" fmla="*/ 478312 h 3385292"/>
                <a:gd name="connsiteX19" fmla="*/ 4878445 w 6337300"/>
                <a:gd name="connsiteY19" fmla="*/ 475838 h 3385292"/>
                <a:gd name="connsiteX20" fmla="*/ 4867394 w 6337300"/>
                <a:gd name="connsiteY20" fmla="*/ 0 h 3385292"/>
                <a:gd name="connsiteX21" fmla="*/ 5583377 w 6337300"/>
                <a:gd name="connsiteY21" fmla="*/ 35626 h 3385292"/>
                <a:gd name="connsiteX22" fmla="*/ 5570677 w 6337300"/>
                <a:gd name="connsiteY22" fmla="*/ 480126 h 3385292"/>
                <a:gd name="connsiteX23" fmla="*/ 5888177 w 6337300"/>
                <a:gd name="connsiteY23" fmla="*/ 569026 h 3385292"/>
                <a:gd name="connsiteX24" fmla="*/ 5900877 w 6337300"/>
                <a:gd name="connsiteY24" fmla="*/ 22926 h 3385292"/>
                <a:gd name="connsiteX25" fmla="*/ 6337300 w 6337300"/>
                <a:gd name="connsiteY25" fmla="*/ 22926 h 3385292"/>
                <a:gd name="connsiteX26" fmla="*/ 6337300 w 6337300"/>
                <a:gd name="connsiteY26" fmla="*/ 3385292 h 3385292"/>
                <a:gd name="connsiteX27" fmla="*/ 0 w 6337300"/>
                <a:gd name="connsiteY27" fmla="*/ 3385292 h 3385292"/>
                <a:gd name="connsiteX28" fmla="*/ 0 w 6337300"/>
                <a:gd name="connsiteY28" fmla="*/ 22926 h 338529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899719 w 6337300"/>
                <a:gd name="connsiteY16" fmla="*/ 11051 h 3370942"/>
                <a:gd name="connsiteX17" fmla="*/ 4383145 w 6337300"/>
                <a:gd name="connsiteY17" fmla="*/ 4287 h 3370942"/>
                <a:gd name="connsiteX18" fmla="*/ 4388258 w 6337300"/>
                <a:gd name="connsiteY18" fmla="*/ 463962 h 3370942"/>
                <a:gd name="connsiteX19" fmla="*/ 4878445 w 6337300"/>
                <a:gd name="connsiteY19" fmla="*/ 461488 h 3370942"/>
                <a:gd name="connsiteX20" fmla="*/ 4867394 w 6337300"/>
                <a:gd name="connsiteY20" fmla="*/ 9400 h 3370942"/>
                <a:gd name="connsiteX21" fmla="*/ 5583377 w 6337300"/>
                <a:gd name="connsiteY21" fmla="*/ 21276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899719 w 6337300"/>
                <a:gd name="connsiteY16" fmla="*/ 11051 h 3370942"/>
                <a:gd name="connsiteX17" fmla="*/ 4383145 w 6337300"/>
                <a:gd name="connsiteY17" fmla="*/ 4287 h 3370942"/>
                <a:gd name="connsiteX18" fmla="*/ 4388258 w 6337300"/>
                <a:gd name="connsiteY18" fmla="*/ 463962 h 3370942"/>
                <a:gd name="connsiteX19" fmla="*/ 4878445 w 6337300"/>
                <a:gd name="connsiteY19" fmla="*/ 461488 h 3370942"/>
                <a:gd name="connsiteX20" fmla="*/ 4867394 w 6337300"/>
                <a:gd name="connsiteY20" fmla="*/ 9400 h 3370942"/>
                <a:gd name="connsiteX21" fmla="*/ 5351808 w 6337300"/>
                <a:gd name="connsiteY21" fmla="*/ 3463 h 3370942"/>
                <a:gd name="connsiteX22" fmla="*/ 5570677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899719 w 6337300"/>
                <a:gd name="connsiteY16" fmla="*/ 11051 h 3370942"/>
                <a:gd name="connsiteX17" fmla="*/ 4383145 w 6337300"/>
                <a:gd name="connsiteY17" fmla="*/ 4287 h 3370942"/>
                <a:gd name="connsiteX18" fmla="*/ 4388258 w 6337300"/>
                <a:gd name="connsiteY18" fmla="*/ 463962 h 3370942"/>
                <a:gd name="connsiteX19" fmla="*/ 4878445 w 6337300"/>
                <a:gd name="connsiteY19" fmla="*/ 461488 h 3370942"/>
                <a:gd name="connsiteX20" fmla="*/ 4867394 w 6337300"/>
                <a:gd name="connsiteY20" fmla="*/ 9400 h 3370942"/>
                <a:gd name="connsiteX21" fmla="*/ 5351808 w 6337300"/>
                <a:gd name="connsiteY21" fmla="*/ 3463 h 3370942"/>
                <a:gd name="connsiteX22" fmla="*/ 5356921 w 6337300"/>
                <a:gd name="connsiteY22" fmla="*/ 465776 h 3370942"/>
                <a:gd name="connsiteX23" fmla="*/ 5888177 w 6337300"/>
                <a:gd name="connsiteY23" fmla="*/ 55467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899719 w 6337300"/>
                <a:gd name="connsiteY16" fmla="*/ 11051 h 3370942"/>
                <a:gd name="connsiteX17" fmla="*/ 4383145 w 6337300"/>
                <a:gd name="connsiteY17" fmla="*/ 4287 h 3370942"/>
                <a:gd name="connsiteX18" fmla="*/ 4388258 w 6337300"/>
                <a:gd name="connsiteY18" fmla="*/ 463962 h 3370942"/>
                <a:gd name="connsiteX19" fmla="*/ 4878445 w 6337300"/>
                <a:gd name="connsiteY19" fmla="*/ 461488 h 3370942"/>
                <a:gd name="connsiteX20" fmla="*/ 4867394 w 6337300"/>
                <a:gd name="connsiteY20" fmla="*/ 9400 h 3370942"/>
                <a:gd name="connsiteX21" fmla="*/ 5351808 w 6337300"/>
                <a:gd name="connsiteY21" fmla="*/ 3463 h 3370942"/>
                <a:gd name="connsiteX22" fmla="*/ 5356921 w 6337300"/>
                <a:gd name="connsiteY22" fmla="*/ 465776 h 3370942"/>
                <a:gd name="connsiteX23" fmla="*/ 5828800 w 6337300"/>
                <a:gd name="connsiteY23" fmla="*/ 453736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899719 w 6337300"/>
                <a:gd name="connsiteY16" fmla="*/ 11051 h 3370942"/>
                <a:gd name="connsiteX17" fmla="*/ 4383145 w 6337300"/>
                <a:gd name="connsiteY17" fmla="*/ 4287 h 3370942"/>
                <a:gd name="connsiteX18" fmla="*/ 4388258 w 6337300"/>
                <a:gd name="connsiteY18" fmla="*/ 463962 h 3370942"/>
                <a:gd name="connsiteX19" fmla="*/ 4878445 w 6337300"/>
                <a:gd name="connsiteY19" fmla="*/ 461488 h 3370942"/>
                <a:gd name="connsiteX20" fmla="*/ 4867394 w 6337300"/>
                <a:gd name="connsiteY20" fmla="*/ 9400 h 3370942"/>
                <a:gd name="connsiteX21" fmla="*/ 5351808 w 6337300"/>
                <a:gd name="connsiteY21" fmla="*/ 3463 h 3370942"/>
                <a:gd name="connsiteX22" fmla="*/ 5356921 w 6337300"/>
                <a:gd name="connsiteY22" fmla="*/ 465776 h 3370942"/>
                <a:gd name="connsiteX23" fmla="*/ 5852551 w 6337300"/>
                <a:gd name="connsiteY23" fmla="*/ 459674 h 3370942"/>
                <a:gd name="connsiteX24" fmla="*/ 5900877 w 6337300"/>
                <a:gd name="connsiteY24" fmla="*/ 8576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11875 h 3374241"/>
                <a:gd name="connsiteX1" fmla="*/ 482266 w 6337300"/>
                <a:gd name="connsiteY1" fmla="*/ 6762 h 3374241"/>
                <a:gd name="connsiteX2" fmla="*/ 493316 w 6337300"/>
                <a:gd name="connsiteY2" fmla="*/ 469900 h 3374241"/>
                <a:gd name="connsiteX3" fmla="*/ 975751 w 6337300"/>
                <a:gd name="connsiteY3" fmla="*/ 464787 h 3374241"/>
                <a:gd name="connsiteX4" fmla="*/ 977401 w 6337300"/>
                <a:gd name="connsiteY4" fmla="*/ 3299 h 3374241"/>
                <a:gd name="connsiteX5" fmla="*/ 1457032 w 6337300"/>
                <a:gd name="connsiteY5" fmla="*/ 4124 h 3374241"/>
                <a:gd name="connsiteX6" fmla="*/ 1467257 w 6337300"/>
                <a:gd name="connsiteY6" fmla="*/ 459674 h 3374241"/>
                <a:gd name="connsiteX7" fmla="*/ 1944744 w 6337300"/>
                <a:gd name="connsiteY7" fmla="*/ 463962 h 3374241"/>
                <a:gd name="connsiteX8" fmla="*/ 1946394 w 6337300"/>
                <a:gd name="connsiteY8" fmla="*/ 5773 h 3374241"/>
                <a:gd name="connsiteX9" fmla="*/ 2435756 w 6337300"/>
                <a:gd name="connsiteY9" fmla="*/ 4124 h 3374241"/>
                <a:gd name="connsiteX10" fmla="*/ 2436581 w 6337300"/>
                <a:gd name="connsiteY10" fmla="*/ 458025 h 3374241"/>
                <a:gd name="connsiteX11" fmla="*/ 2926933 w 6337300"/>
                <a:gd name="connsiteY11" fmla="*/ 458025 h 3374241"/>
                <a:gd name="connsiteX12" fmla="*/ 2922645 w 6337300"/>
                <a:gd name="connsiteY12" fmla="*/ 4124 h 3374241"/>
                <a:gd name="connsiteX13" fmla="*/ 3408708 w 6337300"/>
                <a:gd name="connsiteY13" fmla="*/ 4124 h 3374241"/>
                <a:gd name="connsiteX14" fmla="*/ 3421408 w 6337300"/>
                <a:gd name="connsiteY14" fmla="*/ 459674 h 3374241"/>
                <a:gd name="connsiteX15" fmla="*/ 3905658 w 6337300"/>
                <a:gd name="connsiteY15" fmla="*/ 463962 h 3374241"/>
                <a:gd name="connsiteX16" fmla="*/ 3899719 w 6337300"/>
                <a:gd name="connsiteY16" fmla="*/ 14350 h 3374241"/>
                <a:gd name="connsiteX17" fmla="*/ 4383145 w 6337300"/>
                <a:gd name="connsiteY17" fmla="*/ 7586 h 3374241"/>
                <a:gd name="connsiteX18" fmla="*/ 4388258 w 6337300"/>
                <a:gd name="connsiteY18" fmla="*/ 467261 h 3374241"/>
                <a:gd name="connsiteX19" fmla="*/ 4878445 w 6337300"/>
                <a:gd name="connsiteY19" fmla="*/ 464787 h 3374241"/>
                <a:gd name="connsiteX20" fmla="*/ 4867394 w 6337300"/>
                <a:gd name="connsiteY20" fmla="*/ 12699 h 3374241"/>
                <a:gd name="connsiteX21" fmla="*/ 5351808 w 6337300"/>
                <a:gd name="connsiteY21" fmla="*/ 6762 h 3374241"/>
                <a:gd name="connsiteX22" fmla="*/ 5356921 w 6337300"/>
                <a:gd name="connsiteY22" fmla="*/ 469075 h 3374241"/>
                <a:gd name="connsiteX23" fmla="*/ 5852551 w 6337300"/>
                <a:gd name="connsiteY23" fmla="*/ 462973 h 3374241"/>
                <a:gd name="connsiteX24" fmla="*/ 5847438 w 6337300"/>
                <a:gd name="connsiteY24" fmla="*/ 0 h 3374241"/>
                <a:gd name="connsiteX25" fmla="*/ 6337300 w 6337300"/>
                <a:gd name="connsiteY25" fmla="*/ 11875 h 3374241"/>
                <a:gd name="connsiteX26" fmla="*/ 6337300 w 6337300"/>
                <a:gd name="connsiteY26" fmla="*/ 3374241 h 3374241"/>
                <a:gd name="connsiteX27" fmla="*/ 0 w 6337300"/>
                <a:gd name="connsiteY27" fmla="*/ 3374241 h 3374241"/>
                <a:gd name="connsiteX28" fmla="*/ 0 w 6337300"/>
                <a:gd name="connsiteY28" fmla="*/ 11875 h 3374241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899719 w 6337300"/>
                <a:gd name="connsiteY16" fmla="*/ 11051 h 3370942"/>
                <a:gd name="connsiteX17" fmla="*/ 4383145 w 6337300"/>
                <a:gd name="connsiteY17" fmla="*/ 4287 h 3370942"/>
                <a:gd name="connsiteX18" fmla="*/ 4388258 w 6337300"/>
                <a:gd name="connsiteY18" fmla="*/ 463962 h 3370942"/>
                <a:gd name="connsiteX19" fmla="*/ 4878445 w 6337300"/>
                <a:gd name="connsiteY19" fmla="*/ 461488 h 3370942"/>
                <a:gd name="connsiteX20" fmla="*/ 4867394 w 6337300"/>
                <a:gd name="connsiteY20" fmla="*/ 9400 h 3370942"/>
                <a:gd name="connsiteX21" fmla="*/ 5351808 w 6337300"/>
                <a:gd name="connsiteY21" fmla="*/ 3463 h 3370942"/>
                <a:gd name="connsiteX22" fmla="*/ 5356921 w 6337300"/>
                <a:gd name="connsiteY22" fmla="*/ 465776 h 3370942"/>
                <a:gd name="connsiteX23" fmla="*/ 5852551 w 6337300"/>
                <a:gd name="connsiteY23" fmla="*/ 459674 h 3370942"/>
                <a:gd name="connsiteX24" fmla="*/ 5847438 w 6337300"/>
                <a:gd name="connsiteY24" fmla="*/ 2639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0 w 6337300"/>
                <a:gd name="connsiteY27" fmla="*/ 3370942 h 3370942"/>
                <a:gd name="connsiteX28" fmla="*/ 0 w 6337300"/>
                <a:gd name="connsiteY28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899719 w 6337300"/>
                <a:gd name="connsiteY16" fmla="*/ 11051 h 3370942"/>
                <a:gd name="connsiteX17" fmla="*/ 4383145 w 6337300"/>
                <a:gd name="connsiteY17" fmla="*/ 4287 h 3370942"/>
                <a:gd name="connsiteX18" fmla="*/ 4388258 w 6337300"/>
                <a:gd name="connsiteY18" fmla="*/ 463962 h 3370942"/>
                <a:gd name="connsiteX19" fmla="*/ 4878445 w 6337300"/>
                <a:gd name="connsiteY19" fmla="*/ 461488 h 3370942"/>
                <a:gd name="connsiteX20" fmla="*/ 4867394 w 6337300"/>
                <a:gd name="connsiteY20" fmla="*/ 9400 h 3370942"/>
                <a:gd name="connsiteX21" fmla="*/ 5351808 w 6337300"/>
                <a:gd name="connsiteY21" fmla="*/ 3463 h 3370942"/>
                <a:gd name="connsiteX22" fmla="*/ 5356921 w 6337300"/>
                <a:gd name="connsiteY22" fmla="*/ 465776 h 3370942"/>
                <a:gd name="connsiteX23" fmla="*/ 5852551 w 6337300"/>
                <a:gd name="connsiteY23" fmla="*/ 459674 h 3370942"/>
                <a:gd name="connsiteX24" fmla="*/ 5847438 w 6337300"/>
                <a:gd name="connsiteY24" fmla="*/ 2639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491072 w 6337300"/>
                <a:gd name="connsiteY27" fmla="*/ 3370658 h 3370942"/>
                <a:gd name="connsiteX28" fmla="*/ 0 w 6337300"/>
                <a:gd name="connsiteY28" fmla="*/ 3370942 h 3370942"/>
                <a:gd name="connsiteX29" fmla="*/ 0 w 6337300"/>
                <a:gd name="connsiteY29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899719 w 6337300"/>
                <a:gd name="connsiteY16" fmla="*/ 11051 h 3370942"/>
                <a:gd name="connsiteX17" fmla="*/ 4383145 w 6337300"/>
                <a:gd name="connsiteY17" fmla="*/ 4287 h 3370942"/>
                <a:gd name="connsiteX18" fmla="*/ 4388258 w 6337300"/>
                <a:gd name="connsiteY18" fmla="*/ 463962 h 3370942"/>
                <a:gd name="connsiteX19" fmla="*/ 4878445 w 6337300"/>
                <a:gd name="connsiteY19" fmla="*/ 461488 h 3370942"/>
                <a:gd name="connsiteX20" fmla="*/ 4867394 w 6337300"/>
                <a:gd name="connsiteY20" fmla="*/ 9400 h 3370942"/>
                <a:gd name="connsiteX21" fmla="*/ 5351808 w 6337300"/>
                <a:gd name="connsiteY21" fmla="*/ 3463 h 3370942"/>
                <a:gd name="connsiteX22" fmla="*/ 5356921 w 6337300"/>
                <a:gd name="connsiteY22" fmla="*/ 465776 h 3370942"/>
                <a:gd name="connsiteX23" fmla="*/ 5852551 w 6337300"/>
                <a:gd name="connsiteY23" fmla="*/ 459674 h 3370942"/>
                <a:gd name="connsiteX24" fmla="*/ 5847438 w 6337300"/>
                <a:gd name="connsiteY24" fmla="*/ 2639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491072 w 6337300"/>
                <a:gd name="connsiteY27" fmla="*/ 3370658 h 3370942"/>
                <a:gd name="connsiteX28" fmla="*/ 0 w 6337300"/>
                <a:gd name="connsiteY28" fmla="*/ 3370942 h 3370942"/>
                <a:gd name="connsiteX29" fmla="*/ 0 w 6337300"/>
                <a:gd name="connsiteY29" fmla="*/ 8576 h 3370942"/>
                <a:gd name="connsiteX0" fmla="*/ 0 w 6337300"/>
                <a:gd name="connsiteY0" fmla="*/ 8576 h 3370942"/>
                <a:gd name="connsiteX1" fmla="*/ 482266 w 6337300"/>
                <a:gd name="connsiteY1" fmla="*/ 3463 h 3370942"/>
                <a:gd name="connsiteX2" fmla="*/ 493316 w 6337300"/>
                <a:gd name="connsiteY2" fmla="*/ 466601 h 3370942"/>
                <a:gd name="connsiteX3" fmla="*/ 975751 w 6337300"/>
                <a:gd name="connsiteY3" fmla="*/ 461488 h 3370942"/>
                <a:gd name="connsiteX4" fmla="*/ 977401 w 6337300"/>
                <a:gd name="connsiteY4" fmla="*/ 0 h 3370942"/>
                <a:gd name="connsiteX5" fmla="*/ 1457032 w 6337300"/>
                <a:gd name="connsiteY5" fmla="*/ 825 h 3370942"/>
                <a:gd name="connsiteX6" fmla="*/ 1467257 w 6337300"/>
                <a:gd name="connsiteY6" fmla="*/ 456375 h 3370942"/>
                <a:gd name="connsiteX7" fmla="*/ 1944744 w 6337300"/>
                <a:gd name="connsiteY7" fmla="*/ 460663 h 3370942"/>
                <a:gd name="connsiteX8" fmla="*/ 1946394 w 6337300"/>
                <a:gd name="connsiteY8" fmla="*/ 2474 h 3370942"/>
                <a:gd name="connsiteX9" fmla="*/ 2435756 w 6337300"/>
                <a:gd name="connsiteY9" fmla="*/ 825 h 3370942"/>
                <a:gd name="connsiteX10" fmla="*/ 2436581 w 6337300"/>
                <a:gd name="connsiteY10" fmla="*/ 454726 h 3370942"/>
                <a:gd name="connsiteX11" fmla="*/ 2926933 w 6337300"/>
                <a:gd name="connsiteY11" fmla="*/ 454726 h 3370942"/>
                <a:gd name="connsiteX12" fmla="*/ 2922645 w 6337300"/>
                <a:gd name="connsiteY12" fmla="*/ 825 h 3370942"/>
                <a:gd name="connsiteX13" fmla="*/ 3408708 w 6337300"/>
                <a:gd name="connsiteY13" fmla="*/ 825 h 3370942"/>
                <a:gd name="connsiteX14" fmla="*/ 3421408 w 6337300"/>
                <a:gd name="connsiteY14" fmla="*/ 456375 h 3370942"/>
                <a:gd name="connsiteX15" fmla="*/ 3905658 w 6337300"/>
                <a:gd name="connsiteY15" fmla="*/ 460663 h 3370942"/>
                <a:gd name="connsiteX16" fmla="*/ 3899719 w 6337300"/>
                <a:gd name="connsiteY16" fmla="*/ 11051 h 3370942"/>
                <a:gd name="connsiteX17" fmla="*/ 4383145 w 6337300"/>
                <a:gd name="connsiteY17" fmla="*/ 4287 h 3370942"/>
                <a:gd name="connsiteX18" fmla="*/ 4388258 w 6337300"/>
                <a:gd name="connsiteY18" fmla="*/ 463962 h 3370942"/>
                <a:gd name="connsiteX19" fmla="*/ 4878445 w 6337300"/>
                <a:gd name="connsiteY19" fmla="*/ 461488 h 3370942"/>
                <a:gd name="connsiteX20" fmla="*/ 4867394 w 6337300"/>
                <a:gd name="connsiteY20" fmla="*/ 9400 h 3370942"/>
                <a:gd name="connsiteX21" fmla="*/ 5351808 w 6337300"/>
                <a:gd name="connsiteY21" fmla="*/ 3463 h 3370942"/>
                <a:gd name="connsiteX22" fmla="*/ 5356921 w 6337300"/>
                <a:gd name="connsiteY22" fmla="*/ 465776 h 3370942"/>
                <a:gd name="connsiteX23" fmla="*/ 5852551 w 6337300"/>
                <a:gd name="connsiteY23" fmla="*/ 459674 h 3370942"/>
                <a:gd name="connsiteX24" fmla="*/ 5847438 w 6337300"/>
                <a:gd name="connsiteY24" fmla="*/ 2639 h 3370942"/>
                <a:gd name="connsiteX25" fmla="*/ 6337300 w 6337300"/>
                <a:gd name="connsiteY25" fmla="*/ 8576 h 3370942"/>
                <a:gd name="connsiteX26" fmla="*/ 6337300 w 6337300"/>
                <a:gd name="connsiteY26" fmla="*/ 3370942 h 3370942"/>
                <a:gd name="connsiteX27" fmla="*/ 491072 w 6337300"/>
                <a:gd name="connsiteY27" fmla="*/ 3370658 h 3370942"/>
                <a:gd name="connsiteX28" fmla="*/ 0 w 6337300"/>
                <a:gd name="connsiteY28" fmla="*/ 8576 h 3370942"/>
                <a:gd name="connsiteX0" fmla="*/ 9030 w 5855258"/>
                <a:gd name="connsiteY0" fmla="*/ 3370658 h 3370942"/>
                <a:gd name="connsiteX1" fmla="*/ 224 w 5855258"/>
                <a:gd name="connsiteY1" fmla="*/ 3463 h 3370942"/>
                <a:gd name="connsiteX2" fmla="*/ 11274 w 5855258"/>
                <a:gd name="connsiteY2" fmla="*/ 466601 h 3370942"/>
                <a:gd name="connsiteX3" fmla="*/ 493709 w 5855258"/>
                <a:gd name="connsiteY3" fmla="*/ 461488 h 3370942"/>
                <a:gd name="connsiteX4" fmla="*/ 495359 w 5855258"/>
                <a:gd name="connsiteY4" fmla="*/ 0 h 3370942"/>
                <a:gd name="connsiteX5" fmla="*/ 974990 w 5855258"/>
                <a:gd name="connsiteY5" fmla="*/ 825 h 3370942"/>
                <a:gd name="connsiteX6" fmla="*/ 985215 w 5855258"/>
                <a:gd name="connsiteY6" fmla="*/ 456375 h 3370942"/>
                <a:gd name="connsiteX7" fmla="*/ 1462702 w 5855258"/>
                <a:gd name="connsiteY7" fmla="*/ 460663 h 3370942"/>
                <a:gd name="connsiteX8" fmla="*/ 1464352 w 5855258"/>
                <a:gd name="connsiteY8" fmla="*/ 2474 h 3370942"/>
                <a:gd name="connsiteX9" fmla="*/ 1953714 w 5855258"/>
                <a:gd name="connsiteY9" fmla="*/ 825 h 3370942"/>
                <a:gd name="connsiteX10" fmla="*/ 1954539 w 5855258"/>
                <a:gd name="connsiteY10" fmla="*/ 454726 h 3370942"/>
                <a:gd name="connsiteX11" fmla="*/ 2444891 w 5855258"/>
                <a:gd name="connsiteY11" fmla="*/ 454726 h 3370942"/>
                <a:gd name="connsiteX12" fmla="*/ 2440603 w 5855258"/>
                <a:gd name="connsiteY12" fmla="*/ 825 h 3370942"/>
                <a:gd name="connsiteX13" fmla="*/ 2926666 w 5855258"/>
                <a:gd name="connsiteY13" fmla="*/ 825 h 3370942"/>
                <a:gd name="connsiteX14" fmla="*/ 2939366 w 5855258"/>
                <a:gd name="connsiteY14" fmla="*/ 456375 h 3370942"/>
                <a:gd name="connsiteX15" fmla="*/ 3423616 w 5855258"/>
                <a:gd name="connsiteY15" fmla="*/ 460663 h 3370942"/>
                <a:gd name="connsiteX16" fmla="*/ 3417677 w 5855258"/>
                <a:gd name="connsiteY16" fmla="*/ 11051 h 3370942"/>
                <a:gd name="connsiteX17" fmla="*/ 3901103 w 5855258"/>
                <a:gd name="connsiteY17" fmla="*/ 4287 h 3370942"/>
                <a:gd name="connsiteX18" fmla="*/ 3906216 w 5855258"/>
                <a:gd name="connsiteY18" fmla="*/ 463962 h 3370942"/>
                <a:gd name="connsiteX19" fmla="*/ 4396403 w 5855258"/>
                <a:gd name="connsiteY19" fmla="*/ 461488 h 3370942"/>
                <a:gd name="connsiteX20" fmla="*/ 4385352 w 5855258"/>
                <a:gd name="connsiteY20" fmla="*/ 9400 h 3370942"/>
                <a:gd name="connsiteX21" fmla="*/ 4869766 w 5855258"/>
                <a:gd name="connsiteY21" fmla="*/ 3463 h 3370942"/>
                <a:gd name="connsiteX22" fmla="*/ 4874879 w 5855258"/>
                <a:gd name="connsiteY22" fmla="*/ 465776 h 3370942"/>
                <a:gd name="connsiteX23" fmla="*/ 5370509 w 5855258"/>
                <a:gd name="connsiteY23" fmla="*/ 459674 h 3370942"/>
                <a:gd name="connsiteX24" fmla="*/ 5365396 w 5855258"/>
                <a:gd name="connsiteY24" fmla="*/ 2639 h 3370942"/>
                <a:gd name="connsiteX25" fmla="*/ 5855258 w 5855258"/>
                <a:gd name="connsiteY25" fmla="*/ 8576 h 3370942"/>
                <a:gd name="connsiteX26" fmla="*/ 5855258 w 5855258"/>
                <a:gd name="connsiteY26" fmla="*/ 3370942 h 3370942"/>
                <a:gd name="connsiteX27" fmla="*/ 9030 w 5855258"/>
                <a:gd name="connsiteY27" fmla="*/ 3370658 h 3370942"/>
                <a:gd name="connsiteX0" fmla="*/ 9030 w 5855258"/>
                <a:gd name="connsiteY0" fmla="*/ 3370658 h 3370942"/>
                <a:gd name="connsiteX1" fmla="*/ 224 w 5855258"/>
                <a:gd name="connsiteY1" fmla="*/ 3463 h 3370942"/>
                <a:gd name="connsiteX2" fmla="*/ 11274 w 5855258"/>
                <a:gd name="connsiteY2" fmla="*/ 466601 h 3370942"/>
                <a:gd name="connsiteX3" fmla="*/ 493709 w 5855258"/>
                <a:gd name="connsiteY3" fmla="*/ 461488 h 3370942"/>
                <a:gd name="connsiteX4" fmla="*/ 495359 w 5855258"/>
                <a:gd name="connsiteY4" fmla="*/ 0 h 3370942"/>
                <a:gd name="connsiteX5" fmla="*/ 974990 w 5855258"/>
                <a:gd name="connsiteY5" fmla="*/ 825 h 3370942"/>
                <a:gd name="connsiteX6" fmla="*/ 985215 w 5855258"/>
                <a:gd name="connsiteY6" fmla="*/ 456375 h 3370942"/>
                <a:gd name="connsiteX7" fmla="*/ 1462702 w 5855258"/>
                <a:gd name="connsiteY7" fmla="*/ 460663 h 3370942"/>
                <a:gd name="connsiteX8" fmla="*/ 1464352 w 5855258"/>
                <a:gd name="connsiteY8" fmla="*/ 2474 h 3370942"/>
                <a:gd name="connsiteX9" fmla="*/ 1953714 w 5855258"/>
                <a:gd name="connsiteY9" fmla="*/ 825 h 3370942"/>
                <a:gd name="connsiteX10" fmla="*/ 1954539 w 5855258"/>
                <a:gd name="connsiteY10" fmla="*/ 454726 h 3370942"/>
                <a:gd name="connsiteX11" fmla="*/ 2444891 w 5855258"/>
                <a:gd name="connsiteY11" fmla="*/ 454726 h 3370942"/>
                <a:gd name="connsiteX12" fmla="*/ 2440603 w 5855258"/>
                <a:gd name="connsiteY12" fmla="*/ 825 h 3370942"/>
                <a:gd name="connsiteX13" fmla="*/ 2926666 w 5855258"/>
                <a:gd name="connsiteY13" fmla="*/ 825 h 3370942"/>
                <a:gd name="connsiteX14" fmla="*/ 2939366 w 5855258"/>
                <a:gd name="connsiteY14" fmla="*/ 456375 h 3370942"/>
                <a:gd name="connsiteX15" fmla="*/ 3423616 w 5855258"/>
                <a:gd name="connsiteY15" fmla="*/ 460663 h 3370942"/>
                <a:gd name="connsiteX16" fmla="*/ 3417677 w 5855258"/>
                <a:gd name="connsiteY16" fmla="*/ 11051 h 3370942"/>
                <a:gd name="connsiteX17" fmla="*/ 3901103 w 5855258"/>
                <a:gd name="connsiteY17" fmla="*/ 4287 h 3370942"/>
                <a:gd name="connsiteX18" fmla="*/ 3906216 w 5855258"/>
                <a:gd name="connsiteY18" fmla="*/ 463962 h 3370942"/>
                <a:gd name="connsiteX19" fmla="*/ 4396403 w 5855258"/>
                <a:gd name="connsiteY19" fmla="*/ 461488 h 3370942"/>
                <a:gd name="connsiteX20" fmla="*/ 4385352 w 5855258"/>
                <a:gd name="connsiteY20" fmla="*/ 9400 h 3370942"/>
                <a:gd name="connsiteX21" fmla="*/ 4869766 w 5855258"/>
                <a:gd name="connsiteY21" fmla="*/ 3463 h 3370942"/>
                <a:gd name="connsiteX22" fmla="*/ 4874879 w 5855258"/>
                <a:gd name="connsiteY22" fmla="*/ 465776 h 3370942"/>
                <a:gd name="connsiteX23" fmla="*/ 5370509 w 5855258"/>
                <a:gd name="connsiteY23" fmla="*/ 459674 h 3370942"/>
                <a:gd name="connsiteX24" fmla="*/ 5365396 w 5855258"/>
                <a:gd name="connsiteY24" fmla="*/ 2639 h 3370942"/>
                <a:gd name="connsiteX25" fmla="*/ 5855258 w 5855258"/>
                <a:gd name="connsiteY25" fmla="*/ 8576 h 3370942"/>
                <a:gd name="connsiteX26" fmla="*/ 5855258 w 5855258"/>
                <a:gd name="connsiteY26" fmla="*/ 3370942 h 3370942"/>
                <a:gd name="connsiteX27" fmla="*/ 9030 w 5855258"/>
                <a:gd name="connsiteY27" fmla="*/ 3370658 h 3370942"/>
                <a:gd name="connsiteX0" fmla="*/ 450780 w 6297008"/>
                <a:gd name="connsiteY0" fmla="*/ 3370658 h 3370942"/>
                <a:gd name="connsiteX1" fmla="*/ 453024 w 6297008"/>
                <a:gd name="connsiteY1" fmla="*/ 466601 h 3370942"/>
                <a:gd name="connsiteX2" fmla="*/ 935459 w 6297008"/>
                <a:gd name="connsiteY2" fmla="*/ 461488 h 3370942"/>
                <a:gd name="connsiteX3" fmla="*/ 937109 w 6297008"/>
                <a:gd name="connsiteY3" fmla="*/ 0 h 3370942"/>
                <a:gd name="connsiteX4" fmla="*/ 1416740 w 6297008"/>
                <a:gd name="connsiteY4" fmla="*/ 825 h 3370942"/>
                <a:gd name="connsiteX5" fmla="*/ 1426965 w 6297008"/>
                <a:gd name="connsiteY5" fmla="*/ 456375 h 3370942"/>
                <a:gd name="connsiteX6" fmla="*/ 1904452 w 6297008"/>
                <a:gd name="connsiteY6" fmla="*/ 460663 h 3370942"/>
                <a:gd name="connsiteX7" fmla="*/ 1906102 w 6297008"/>
                <a:gd name="connsiteY7" fmla="*/ 2474 h 3370942"/>
                <a:gd name="connsiteX8" fmla="*/ 2395464 w 6297008"/>
                <a:gd name="connsiteY8" fmla="*/ 825 h 3370942"/>
                <a:gd name="connsiteX9" fmla="*/ 2396289 w 6297008"/>
                <a:gd name="connsiteY9" fmla="*/ 454726 h 3370942"/>
                <a:gd name="connsiteX10" fmla="*/ 2886641 w 6297008"/>
                <a:gd name="connsiteY10" fmla="*/ 454726 h 3370942"/>
                <a:gd name="connsiteX11" fmla="*/ 2882353 w 6297008"/>
                <a:gd name="connsiteY11" fmla="*/ 825 h 3370942"/>
                <a:gd name="connsiteX12" fmla="*/ 3368416 w 6297008"/>
                <a:gd name="connsiteY12" fmla="*/ 825 h 3370942"/>
                <a:gd name="connsiteX13" fmla="*/ 3381116 w 6297008"/>
                <a:gd name="connsiteY13" fmla="*/ 456375 h 3370942"/>
                <a:gd name="connsiteX14" fmla="*/ 3865366 w 6297008"/>
                <a:gd name="connsiteY14" fmla="*/ 460663 h 3370942"/>
                <a:gd name="connsiteX15" fmla="*/ 3859427 w 6297008"/>
                <a:gd name="connsiteY15" fmla="*/ 11051 h 3370942"/>
                <a:gd name="connsiteX16" fmla="*/ 4342853 w 6297008"/>
                <a:gd name="connsiteY16" fmla="*/ 4287 h 3370942"/>
                <a:gd name="connsiteX17" fmla="*/ 4347966 w 6297008"/>
                <a:gd name="connsiteY17" fmla="*/ 463962 h 3370942"/>
                <a:gd name="connsiteX18" fmla="*/ 4838153 w 6297008"/>
                <a:gd name="connsiteY18" fmla="*/ 461488 h 3370942"/>
                <a:gd name="connsiteX19" fmla="*/ 4827102 w 6297008"/>
                <a:gd name="connsiteY19" fmla="*/ 9400 h 3370942"/>
                <a:gd name="connsiteX20" fmla="*/ 5311516 w 6297008"/>
                <a:gd name="connsiteY20" fmla="*/ 3463 h 3370942"/>
                <a:gd name="connsiteX21" fmla="*/ 5316629 w 6297008"/>
                <a:gd name="connsiteY21" fmla="*/ 465776 h 3370942"/>
                <a:gd name="connsiteX22" fmla="*/ 5812259 w 6297008"/>
                <a:gd name="connsiteY22" fmla="*/ 459674 h 3370942"/>
                <a:gd name="connsiteX23" fmla="*/ 5807146 w 6297008"/>
                <a:gd name="connsiteY23" fmla="*/ 2639 h 3370942"/>
                <a:gd name="connsiteX24" fmla="*/ 6297008 w 6297008"/>
                <a:gd name="connsiteY24" fmla="*/ 8576 h 3370942"/>
                <a:gd name="connsiteX25" fmla="*/ 6297008 w 6297008"/>
                <a:gd name="connsiteY25" fmla="*/ 3370942 h 3370942"/>
                <a:gd name="connsiteX26" fmla="*/ 450780 w 6297008"/>
                <a:gd name="connsiteY26" fmla="*/ 3370658 h 3370942"/>
                <a:gd name="connsiteX0" fmla="*/ 34300 w 5880528"/>
                <a:gd name="connsiteY0" fmla="*/ 3370658 h 3370942"/>
                <a:gd name="connsiteX1" fmla="*/ 36544 w 5880528"/>
                <a:gd name="connsiteY1" fmla="*/ 466601 h 3370942"/>
                <a:gd name="connsiteX2" fmla="*/ 518979 w 5880528"/>
                <a:gd name="connsiteY2" fmla="*/ 461488 h 3370942"/>
                <a:gd name="connsiteX3" fmla="*/ 520629 w 5880528"/>
                <a:gd name="connsiteY3" fmla="*/ 0 h 3370942"/>
                <a:gd name="connsiteX4" fmla="*/ 1000260 w 5880528"/>
                <a:gd name="connsiteY4" fmla="*/ 825 h 3370942"/>
                <a:gd name="connsiteX5" fmla="*/ 1010485 w 5880528"/>
                <a:gd name="connsiteY5" fmla="*/ 456375 h 3370942"/>
                <a:gd name="connsiteX6" fmla="*/ 1487972 w 5880528"/>
                <a:gd name="connsiteY6" fmla="*/ 460663 h 3370942"/>
                <a:gd name="connsiteX7" fmla="*/ 1489622 w 5880528"/>
                <a:gd name="connsiteY7" fmla="*/ 2474 h 3370942"/>
                <a:gd name="connsiteX8" fmla="*/ 1978984 w 5880528"/>
                <a:gd name="connsiteY8" fmla="*/ 825 h 3370942"/>
                <a:gd name="connsiteX9" fmla="*/ 1979809 w 5880528"/>
                <a:gd name="connsiteY9" fmla="*/ 454726 h 3370942"/>
                <a:gd name="connsiteX10" fmla="*/ 2470161 w 5880528"/>
                <a:gd name="connsiteY10" fmla="*/ 454726 h 3370942"/>
                <a:gd name="connsiteX11" fmla="*/ 2465873 w 5880528"/>
                <a:gd name="connsiteY11" fmla="*/ 825 h 3370942"/>
                <a:gd name="connsiteX12" fmla="*/ 2951936 w 5880528"/>
                <a:gd name="connsiteY12" fmla="*/ 825 h 3370942"/>
                <a:gd name="connsiteX13" fmla="*/ 2964636 w 5880528"/>
                <a:gd name="connsiteY13" fmla="*/ 456375 h 3370942"/>
                <a:gd name="connsiteX14" fmla="*/ 3448886 w 5880528"/>
                <a:gd name="connsiteY14" fmla="*/ 460663 h 3370942"/>
                <a:gd name="connsiteX15" fmla="*/ 3442947 w 5880528"/>
                <a:gd name="connsiteY15" fmla="*/ 11051 h 3370942"/>
                <a:gd name="connsiteX16" fmla="*/ 3926373 w 5880528"/>
                <a:gd name="connsiteY16" fmla="*/ 4287 h 3370942"/>
                <a:gd name="connsiteX17" fmla="*/ 3931486 w 5880528"/>
                <a:gd name="connsiteY17" fmla="*/ 463962 h 3370942"/>
                <a:gd name="connsiteX18" fmla="*/ 4421673 w 5880528"/>
                <a:gd name="connsiteY18" fmla="*/ 461488 h 3370942"/>
                <a:gd name="connsiteX19" fmla="*/ 4410622 w 5880528"/>
                <a:gd name="connsiteY19" fmla="*/ 9400 h 3370942"/>
                <a:gd name="connsiteX20" fmla="*/ 4895036 w 5880528"/>
                <a:gd name="connsiteY20" fmla="*/ 3463 h 3370942"/>
                <a:gd name="connsiteX21" fmla="*/ 4900149 w 5880528"/>
                <a:gd name="connsiteY21" fmla="*/ 465776 h 3370942"/>
                <a:gd name="connsiteX22" fmla="*/ 5395779 w 5880528"/>
                <a:gd name="connsiteY22" fmla="*/ 459674 h 3370942"/>
                <a:gd name="connsiteX23" fmla="*/ 5390666 w 5880528"/>
                <a:gd name="connsiteY23" fmla="*/ 2639 h 3370942"/>
                <a:gd name="connsiteX24" fmla="*/ 5880528 w 5880528"/>
                <a:gd name="connsiteY24" fmla="*/ 8576 h 3370942"/>
                <a:gd name="connsiteX25" fmla="*/ 5880528 w 5880528"/>
                <a:gd name="connsiteY25" fmla="*/ 3370942 h 3370942"/>
                <a:gd name="connsiteX26" fmla="*/ 34300 w 5880528"/>
                <a:gd name="connsiteY26" fmla="*/ 3370658 h 3370942"/>
                <a:gd name="connsiteX0" fmla="*/ 8 w 5846236"/>
                <a:gd name="connsiteY0" fmla="*/ 3370658 h 3370942"/>
                <a:gd name="connsiteX1" fmla="*/ 2252 w 5846236"/>
                <a:gd name="connsiteY1" fmla="*/ 466601 h 3370942"/>
                <a:gd name="connsiteX2" fmla="*/ 484687 w 5846236"/>
                <a:gd name="connsiteY2" fmla="*/ 461488 h 3370942"/>
                <a:gd name="connsiteX3" fmla="*/ 486337 w 5846236"/>
                <a:gd name="connsiteY3" fmla="*/ 0 h 3370942"/>
                <a:gd name="connsiteX4" fmla="*/ 965968 w 5846236"/>
                <a:gd name="connsiteY4" fmla="*/ 825 h 3370942"/>
                <a:gd name="connsiteX5" fmla="*/ 976193 w 5846236"/>
                <a:gd name="connsiteY5" fmla="*/ 456375 h 3370942"/>
                <a:gd name="connsiteX6" fmla="*/ 1453680 w 5846236"/>
                <a:gd name="connsiteY6" fmla="*/ 460663 h 3370942"/>
                <a:gd name="connsiteX7" fmla="*/ 1455330 w 5846236"/>
                <a:gd name="connsiteY7" fmla="*/ 2474 h 3370942"/>
                <a:gd name="connsiteX8" fmla="*/ 1944692 w 5846236"/>
                <a:gd name="connsiteY8" fmla="*/ 825 h 3370942"/>
                <a:gd name="connsiteX9" fmla="*/ 1945517 w 5846236"/>
                <a:gd name="connsiteY9" fmla="*/ 454726 h 3370942"/>
                <a:gd name="connsiteX10" fmla="*/ 2435869 w 5846236"/>
                <a:gd name="connsiteY10" fmla="*/ 454726 h 3370942"/>
                <a:gd name="connsiteX11" fmla="*/ 2431581 w 5846236"/>
                <a:gd name="connsiteY11" fmla="*/ 825 h 3370942"/>
                <a:gd name="connsiteX12" fmla="*/ 2917644 w 5846236"/>
                <a:gd name="connsiteY12" fmla="*/ 825 h 3370942"/>
                <a:gd name="connsiteX13" fmla="*/ 2930344 w 5846236"/>
                <a:gd name="connsiteY13" fmla="*/ 456375 h 3370942"/>
                <a:gd name="connsiteX14" fmla="*/ 3414594 w 5846236"/>
                <a:gd name="connsiteY14" fmla="*/ 460663 h 3370942"/>
                <a:gd name="connsiteX15" fmla="*/ 3408655 w 5846236"/>
                <a:gd name="connsiteY15" fmla="*/ 11051 h 3370942"/>
                <a:gd name="connsiteX16" fmla="*/ 3892081 w 5846236"/>
                <a:gd name="connsiteY16" fmla="*/ 4287 h 3370942"/>
                <a:gd name="connsiteX17" fmla="*/ 3897194 w 5846236"/>
                <a:gd name="connsiteY17" fmla="*/ 463962 h 3370942"/>
                <a:gd name="connsiteX18" fmla="*/ 4387381 w 5846236"/>
                <a:gd name="connsiteY18" fmla="*/ 461488 h 3370942"/>
                <a:gd name="connsiteX19" fmla="*/ 4376330 w 5846236"/>
                <a:gd name="connsiteY19" fmla="*/ 9400 h 3370942"/>
                <a:gd name="connsiteX20" fmla="*/ 4860744 w 5846236"/>
                <a:gd name="connsiteY20" fmla="*/ 3463 h 3370942"/>
                <a:gd name="connsiteX21" fmla="*/ 4865857 w 5846236"/>
                <a:gd name="connsiteY21" fmla="*/ 465776 h 3370942"/>
                <a:gd name="connsiteX22" fmla="*/ 5361487 w 5846236"/>
                <a:gd name="connsiteY22" fmla="*/ 459674 h 3370942"/>
                <a:gd name="connsiteX23" fmla="*/ 5356374 w 5846236"/>
                <a:gd name="connsiteY23" fmla="*/ 2639 h 3370942"/>
                <a:gd name="connsiteX24" fmla="*/ 5846236 w 5846236"/>
                <a:gd name="connsiteY24" fmla="*/ 8576 h 3370942"/>
                <a:gd name="connsiteX25" fmla="*/ 5846236 w 5846236"/>
                <a:gd name="connsiteY25" fmla="*/ 3370942 h 3370942"/>
                <a:gd name="connsiteX26" fmla="*/ 8 w 5846236"/>
                <a:gd name="connsiteY26" fmla="*/ 3370658 h 3370942"/>
                <a:gd name="connsiteX0" fmla="*/ 8 w 5848044"/>
                <a:gd name="connsiteY0" fmla="*/ 3370658 h 3370942"/>
                <a:gd name="connsiteX1" fmla="*/ 2252 w 5848044"/>
                <a:gd name="connsiteY1" fmla="*/ 466601 h 3370942"/>
                <a:gd name="connsiteX2" fmla="*/ 484687 w 5848044"/>
                <a:gd name="connsiteY2" fmla="*/ 461488 h 3370942"/>
                <a:gd name="connsiteX3" fmla="*/ 486337 w 5848044"/>
                <a:gd name="connsiteY3" fmla="*/ 0 h 3370942"/>
                <a:gd name="connsiteX4" fmla="*/ 965968 w 5848044"/>
                <a:gd name="connsiteY4" fmla="*/ 825 h 3370942"/>
                <a:gd name="connsiteX5" fmla="*/ 976193 w 5848044"/>
                <a:gd name="connsiteY5" fmla="*/ 456375 h 3370942"/>
                <a:gd name="connsiteX6" fmla="*/ 1453680 w 5848044"/>
                <a:gd name="connsiteY6" fmla="*/ 460663 h 3370942"/>
                <a:gd name="connsiteX7" fmla="*/ 1455330 w 5848044"/>
                <a:gd name="connsiteY7" fmla="*/ 2474 h 3370942"/>
                <a:gd name="connsiteX8" fmla="*/ 1944692 w 5848044"/>
                <a:gd name="connsiteY8" fmla="*/ 825 h 3370942"/>
                <a:gd name="connsiteX9" fmla="*/ 1945517 w 5848044"/>
                <a:gd name="connsiteY9" fmla="*/ 454726 h 3370942"/>
                <a:gd name="connsiteX10" fmla="*/ 2435869 w 5848044"/>
                <a:gd name="connsiteY10" fmla="*/ 454726 h 3370942"/>
                <a:gd name="connsiteX11" fmla="*/ 2431581 w 5848044"/>
                <a:gd name="connsiteY11" fmla="*/ 825 h 3370942"/>
                <a:gd name="connsiteX12" fmla="*/ 2917644 w 5848044"/>
                <a:gd name="connsiteY12" fmla="*/ 825 h 3370942"/>
                <a:gd name="connsiteX13" fmla="*/ 2930344 w 5848044"/>
                <a:gd name="connsiteY13" fmla="*/ 456375 h 3370942"/>
                <a:gd name="connsiteX14" fmla="*/ 3414594 w 5848044"/>
                <a:gd name="connsiteY14" fmla="*/ 460663 h 3370942"/>
                <a:gd name="connsiteX15" fmla="*/ 3408655 w 5848044"/>
                <a:gd name="connsiteY15" fmla="*/ 11051 h 3370942"/>
                <a:gd name="connsiteX16" fmla="*/ 3892081 w 5848044"/>
                <a:gd name="connsiteY16" fmla="*/ 4287 h 3370942"/>
                <a:gd name="connsiteX17" fmla="*/ 3897194 w 5848044"/>
                <a:gd name="connsiteY17" fmla="*/ 463962 h 3370942"/>
                <a:gd name="connsiteX18" fmla="*/ 4387381 w 5848044"/>
                <a:gd name="connsiteY18" fmla="*/ 461488 h 3370942"/>
                <a:gd name="connsiteX19" fmla="*/ 4376330 w 5848044"/>
                <a:gd name="connsiteY19" fmla="*/ 9400 h 3370942"/>
                <a:gd name="connsiteX20" fmla="*/ 4860744 w 5848044"/>
                <a:gd name="connsiteY20" fmla="*/ 3463 h 3370942"/>
                <a:gd name="connsiteX21" fmla="*/ 4865857 w 5848044"/>
                <a:gd name="connsiteY21" fmla="*/ 465776 h 3370942"/>
                <a:gd name="connsiteX22" fmla="*/ 5361487 w 5848044"/>
                <a:gd name="connsiteY22" fmla="*/ 459674 h 3370942"/>
                <a:gd name="connsiteX23" fmla="*/ 5356374 w 5848044"/>
                <a:gd name="connsiteY23" fmla="*/ 2639 h 3370942"/>
                <a:gd name="connsiteX24" fmla="*/ 5846236 w 5848044"/>
                <a:gd name="connsiteY24" fmla="*/ 8576 h 3370942"/>
                <a:gd name="connsiteX25" fmla="*/ 5848044 w 5848044"/>
                <a:gd name="connsiteY25" fmla="*/ 466757 h 3370942"/>
                <a:gd name="connsiteX26" fmla="*/ 5846236 w 5848044"/>
                <a:gd name="connsiteY26" fmla="*/ 3370942 h 3370942"/>
                <a:gd name="connsiteX27" fmla="*/ 8 w 5848044"/>
                <a:gd name="connsiteY27" fmla="*/ 3370658 h 3370942"/>
                <a:gd name="connsiteX0" fmla="*/ 8 w 6277769"/>
                <a:gd name="connsiteY0" fmla="*/ 3370658 h 3370942"/>
                <a:gd name="connsiteX1" fmla="*/ 2252 w 6277769"/>
                <a:gd name="connsiteY1" fmla="*/ 466601 h 3370942"/>
                <a:gd name="connsiteX2" fmla="*/ 484687 w 6277769"/>
                <a:gd name="connsiteY2" fmla="*/ 461488 h 3370942"/>
                <a:gd name="connsiteX3" fmla="*/ 486337 w 6277769"/>
                <a:gd name="connsiteY3" fmla="*/ 0 h 3370942"/>
                <a:gd name="connsiteX4" fmla="*/ 965968 w 6277769"/>
                <a:gd name="connsiteY4" fmla="*/ 825 h 3370942"/>
                <a:gd name="connsiteX5" fmla="*/ 976193 w 6277769"/>
                <a:gd name="connsiteY5" fmla="*/ 456375 h 3370942"/>
                <a:gd name="connsiteX6" fmla="*/ 1453680 w 6277769"/>
                <a:gd name="connsiteY6" fmla="*/ 460663 h 3370942"/>
                <a:gd name="connsiteX7" fmla="*/ 1455330 w 6277769"/>
                <a:gd name="connsiteY7" fmla="*/ 2474 h 3370942"/>
                <a:gd name="connsiteX8" fmla="*/ 1944692 w 6277769"/>
                <a:gd name="connsiteY8" fmla="*/ 825 h 3370942"/>
                <a:gd name="connsiteX9" fmla="*/ 1945517 w 6277769"/>
                <a:gd name="connsiteY9" fmla="*/ 454726 h 3370942"/>
                <a:gd name="connsiteX10" fmla="*/ 2435869 w 6277769"/>
                <a:gd name="connsiteY10" fmla="*/ 454726 h 3370942"/>
                <a:gd name="connsiteX11" fmla="*/ 2431581 w 6277769"/>
                <a:gd name="connsiteY11" fmla="*/ 825 h 3370942"/>
                <a:gd name="connsiteX12" fmla="*/ 2917644 w 6277769"/>
                <a:gd name="connsiteY12" fmla="*/ 825 h 3370942"/>
                <a:gd name="connsiteX13" fmla="*/ 2930344 w 6277769"/>
                <a:gd name="connsiteY13" fmla="*/ 456375 h 3370942"/>
                <a:gd name="connsiteX14" fmla="*/ 3414594 w 6277769"/>
                <a:gd name="connsiteY14" fmla="*/ 460663 h 3370942"/>
                <a:gd name="connsiteX15" fmla="*/ 3408655 w 6277769"/>
                <a:gd name="connsiteY15" fmla="*/ 11051 h 3370942"/>
                <a:gd name="connsiteX16" fmla="*/ 3892081 w 6277769"/>
                <a:gd name="connsiteY16" fmla="*/ 4287 h 3370942"/>
                <a:gd name="connsiteX17" fmla="*/ 3897194 w 6277769"/>
                <a:gd name="connsiteY17" fmla="*/ 463962 h 3370942"/>
                <a:gd name="connsiteX18" fmla="*/ 4387381 w 6277769"/>
                <a:gd name="connsiteY18" fmla="*/ 461488 h 3370942"/>
                <a:gd name="connsiteX19" fmla="*/ 4376330 w 6277769"/>
                <a:gd name="connsiteY19" fmla="*/ 9400 h 3370942"/>
                <a:gd name="connsiteX20" fmla="*/ 4860744 w 6277769"/>
                <a:gd name="connsiteY20" fmla="*/ 3463 h 3370942"/>
                <a:gd name="connsiteX21" fmla="*/ 4865857 w 6277769"/>
                <a:gd name="connsiteY21" fmla="*/ 465776 h 3370942"/>
                <a:gd name="connsiteX22" fmla="*/ 5361487 w 6277769"/>
                <a:gd name="connsiteY22" fmla="*/ 459674 h 3370942"/>
                <a:gd name="connsiteX23" fmla="*/ 5356374 w 6277769"/>
                <a:gd name="connsiteY23" fmla="*/ 2639 h 3370942"/>
                <a:gd name="connsiteX24" fmla="*/ 5846236 w 6277769"/>
                <a:gd name="connsiteY24" fmla="*/ 8576 h 3370942"/>
                <a:gd name="connsiteX25" fmla="*/ 5848044 w 6277769"/>
                <a:gd name="connsiteY25" fmla="*/ 466757 h 3370942"/>
                <a:gd name="connsiteX26" fmla="*/ 5841865 w 6277769"/>
                <a:gd name="connsiteY26" fmla="*/ 636471 h 3370942"/>
                <a:gd name="connsiteX27" fmla="*/ 5846236 w 6277769"/>
                <a:gd name="connsiteY27" fmla="*/ 3370942 h 3370942"/>
                <a:gd name="connsiteX28" fmla="*/ 8 w 6277769"/>
                <a:gd name="connsiteY28" fmla="*/ 3370658 h 3370942"/>
                <a:gd name="connsiteX0" fmla="*/ 8 w 6384499"/>
                <a:gd name="connsiteY0" fmla="*/ 3370658 h 3370942"/>
                <a:gd name="connsiteX1" fmla="*/ 2252 w 6384499"/>
                <a:gd name="connsiteY1" fmla="*/ 466601 h 3370942"/>
                <a:gd name="connsiteX2" fmla="*/ 484687 w 6384499"/>
                <a:gd name="connsiteY2" fmla="*/ 461488 h 3370942"/>
                <a:gd name="connsiteX3" fmla="*/ 486337 w 6384499"/>
                <a:gd name="connsiteY3" fmla="*/ 0 h 3370942"/>
                <a:gd name="connsiteX4" fmla="*/ 965968 w 6384499"/>
                <a:gd name="connsiteY4" fmla="*/ 825 h 3370942"/>
                <a:gd name="connsiteX5" fmla="*/ 976193 w 6384499"/>
                <a:gd name="connsiteY5" fmla="*/ 456375 h 3370942"/>
                <a:gd name="connsiteX6" fmla="*/ 1453680 w 6384499"/>
                <a:gd name="connsiteY6" fmla="*/ 460663 h 3370942"/>
                <a:gd name="connsiteX7" fmla="*/ 1455330 w 6384499"/>
                <a:gd name="connsiteY7" fmla="*/ 2474 h 3370942"/>
                <a:gd name="connsiteX8" fmla="*/ 1944692 w 6384499"/>
                <a:gd name="connsiteY8" fmla="*/ 825 h 3370942"/>
                <a:gd name="connsiteX9" fmla="*/ 1945517 w 6384499"/>
                <a:gd name="connsiteY9" fmla="*/ 454726 h 3370942"/>
                <a:gd name="connsiteX10" fmla="*/ 2435869 w 6384499"/>
                <a:gd name="connsiteY10" fmla="*/ 454726 h 3370942"/>
                <a:gd name="connsiteX11" fmla="*/ 2431581 w 6384499"/>
                <a:gd name="connsiteY11" fmla="*/ 825 h 3370942"/>
                <a:gd name="connsiteX12" fmla="*/ 2917644 w 6384499"/>
                <a:gd name="connsiteY12" fmla="*/ 825 h 3370942"/>
                <a:gd name="connsiteX13" fmla="*/ 2930344 w 6384499"/>
                <a:gd name="connsiteY13" fmla="*/ 456375 h 3370942"/>
                <a:gd name="connsiteX14" fmla="*/ 3414594 w 6384499"/>
                <a:gd name="connsiteY14" fmla="*/ 460663 h 3370942"/>
                <a:gd name="connsiteX15" fmla="*/ 3408655 w 6384499"/>
                <a:gd name="connsiteY15" fmla="*/ 11051 h 3370942"/>
                <a:gd name="connsiteX16" fmla="*/ 3892081 w 6384499"/>
                <a:gd name="connsiteY16" fmla="*/ 4287 h 3370942"/>
                <a:gd name="connsiteX17" fmla="*/ 3897194 w 6384499"/>
                <a:gd name="connsiteY17" fmla="*/ 463962 h 3370942"/>
                <a:gd name="connsiteX18" fmla="*/ 4387381 w 6384499"/>
                <a:gd name="connsiteY18" fmla="*/ 461488 h 3370942"/>
                <a:gd name="connsiteX19" fmla="*/ 4376330 w 6384499"/>
                <a:gd name="connsiteY19" fmla="*/ 9400 h 3370942"/>
                <a:gd name="connsiteX20" fmla="*/ 4860744 w 6384499"/>
                <a:gd name="connsiteY20" fmla="*/ 3463 h 3370942"/>
                <a:gd name="connsiteX21" fmla="*/ 4865857 w 6384499"/>
                <a:gd name="connsiteY21" fmla="*/ 465776 h 3370942"/>
                <a:gd name="connsiteX22" fmla="*/ 5361487 w 6384499"/>
                <a:gd name="connsiteY22" fmla="*/ 459674 h 3370942"/>
                <a:gd name="connsiteX23" fmla="*/ 5356374 w 6384499"/>
                <a:gd name="connsiteY23" fmla="*/ 2639 h 3370942"/>
                <a:gd name="connsiteX24" fmla="*/ 5846236 w 6384499"/>
                <a:gd name="connsiteY24" fmla="*/ 8576 h 3370942"/>
                <a:gd name="connsiteX25" fmla="*/ 5848044 w 6384499"/>
                <a:gd name="connsiteY25" fmla="*/ 466757 h 3370942"/>
                <a:gd name="connsiteX26" fmla="*/ 6175497 w 6384499"/>
                <a:gd name="connsiteY26" fmla="*/ 784046 h 3370942"/>
                <a:gd name="connsiteX27" fmla="*/ 5846236 w 6384499"/>
                <a:gd name="connsiteY27" fmla="*/ 3370942 h 3370942"/>
                <a:gd name="connsiteX28" fmla="*/ 8 w 6384499"/>
                <a:gd name="connsiteY28" fmla="*/ 3370658 h 3370942"/>
                <a:gd name="connsiteX0" fmla="*/ 8 w 6384499"/>
                <a:gd name="connsiteY0" fmla="*/ 3370658 h 3370942"/>
                <a:gd name="connsiteX1" fmla="*/ 2252 w 6384499"/>
                <a:gd name="connsiteY1" fmla="*/ 466601 h 3370942"/>
                <a:gd name="connsiteX2" fmla="*/ 484687 w 6384499"/>
                <a:gd name="connsiteY2" fmla="*/ 461488 h 3370942"/>
                <a:gd name="connsiteX3" fmla="*/ 486337 w 6384499"/>
                <a:gd name="connsiteY3" fmla="*/ 0 h 3370942"/>
                <a:gd name="connsiteX4" fmla="*/ 965968 w 6384499"/>
                <a:gd name="connsiteY4" fmla="*/ 825 h 3370942"/>
                <a:gd name="connsiteX5" fmla="*/ 976193 w 6384499"/>
                <a:gd name="connsiteY5" fmla="*/ 456375 h 3370942"/>
                <a:gd name="connsiteX6" fmla="*/ 1453680 w 6384499"/>
                <a:gd name="connsiteY6" fmla="*/ 460663 h 3370942"/>
                <a:gd name="connsiteX7" fmla="*/ 1455330 w 6384499"/>
                <a:gd name="connsiteY7" fmla="*/ 2474 h 3370942"/>
                <a:gd name="connsiteX8" fmla="*/ 1944692 w 6384499"/>
                <a:gd name="connsiteY8" fmla="*/ 825 h 3370942"/>
                <a:gd name="connsiteX9" fmla="*/ 1945517 w 6384499"/>
                <a:gd name="connsiteY9" fmla="*/ 454726 h 3370942"/>
                <a:gd name="connsiteX10" fmla="*/ 2435869 w 6384499"/>
                <a:gd name="connsiteY10" fmla="*/ 454726 h 3370942"/>
                <a:gd name="connsiteX11" fmla="*/ 2431581 w 6384499"/>
                <a:gd name="connsiteY11" fmla="*/ 825 h 3370942"/>
                <a:gd name="connsiteX12" fmla="*/ 2917644 w 6384499"/>
                <a:gd name="connsiteY12" fmla="*/ 825 h 3370942"/>
                <a:gd name="connsiteX13" fmla="*/ 2930344 w 6384499"/>
                <a:gd name="connsiteY13" fmla="*/ 456375 h 3370942"/>
                <a:gd name="connsiteX14" fmla="*/ 3414594 w 6384499"/>
                <a:gd name="connsiteY14" fmla="*/ 460663 h 3370942"/>
                <a:gd name="connsiteX15" fmla="*/ 3408655 w 6384499"/>
                <a:gd name="connsiteY15" fmla="*/ 11051 h 3370942"/>
                <a:gd name="connsiteX16" fmla="*/ 3892081 w 6384499"/>
                <a:gd name="connsiteY16" fmla="*/ 4287 h 3370942"/>
                <a:gd name="connsiteX17" fmla="*/ 3897194 w 6384499"/>
                <a:gd name="connsiteY17" fmla="*/ 463962 h 3370942"/>
                <a:gd name="connsiteX18" fmla="*/ 4387381 w 6384499"/>
                <a:gd name="connsiteY18" fmla="*/ 461488 h 3370942"/>
                <a:gd name="connsiteX19" fmla="*/ 4376330 w 6384499"/>
                <a:gd name="connsiteY19" fmla="*/ 9400 h 3370942"/>
                <a:gd name="connsiteX20" fmla="*/ 4860744 w 6384499"/>
                <a:gd name="connsiteY20" fmla="*/ 3463 h 3370942"/>
                <a:gd name="connsiteX21" fmla="*/ 4865857 w 6384499"/>
                <a:gd name="connsiteY21" fmla="*/ 465776 h 3370942"/>
                <a:gd name="connsiteX22" fmla="*/ 5361487 w 6384499"/>
                <a:gd name="connsiteY22" fmla="*/ 459674 h 3370942"/>
                <a:gd name="connsiteX23" fmla="*/ 5356374 w 6384499"/>
                <a:gd name="connsiteY23" fmla="*/ 2639 h 3370942"/>
                <a:gd name="connsiteX24" fmla="*/ 5846236 w 6384499"/>
                <a:gd name="connsiteY24" fmla="*/ 8576 h 3370942"/>
                <a:gd name="connsiteX25" fmla="*/ 5848044 w 6384499"/>
                <a:gd name="connsiteY25" fmla="*/ 466757 h 3370942"/>
                <a:gd name="connsiteX26" fmla="*/ 6175497 w 6384499"/>
                <a:gd name="connsiteY26" fmla="*/ 784046 h 3370942"/>
                <a:gd name="connsiteX27" fmla="*/ 5846236 w 6384499"/>
                <a:gd name="connsiteY27" fmla="*/ 3370942 h 3370942"/>
                <a:gd name="connsiteX28" fmla="*/ 8 w 6384499"/>
                <a:gd name="connsiteY28" fmla="*/ 3370658 h 3370942"/>
                <a:gd name="connsiteX0" fmla="*/ 8 w 6450044"/>
                <a:gd name="connsiteY0" fmla="*/ 3370658 h 3370942"/>
                <a:gd name="connsiteX1" fmla="*/ 2252 w 6450044"/>
                <a:gd name="connsiteY1" fmla="*/ 466601 h 3370942"/>
                <a:gd name="connsiteX2" fmla="*/ 484687 w 6450044"/>
                <a:gd name="connsiteY2" fmla="*/ 461488 h 3370942"/>
                <a:gd name="connsiteX3" fmla="*/ 486337 w 6450044"/>
                <a:gd name="connsiteY3" fmla="*/ 0 h 3370942"/>
                <a:gd name="connsiteX4" fmla="*/ 965968 w 6450044"/>
                <a:gd name="connsiteY4" fmla="*/ 825 h 3370942"/>
                <a:gd name="connsiteX5" fmla="*/ 976193 w 6450044"/>
                <a:gd name="connsiteY5" fmla="*/ 456375 h 3370942"/>
                <a:gd name="connsiteX6" fmla="*/ 1453680 w 6450044"/>
                <a:gd name="connsiteY6" fmla="*/ 460663 h 3370942"/>
                <a:gd name="connsiteX7" fmla="*/ 1455330 w 6450044"/>
                <a:gd name="connsiteY7" fmla="*/ 2474 h 3370942"/>
                <a:gd name="connsiteX8" fmla="*/ 1944692 w 6450044"/>
                <a:gd name="connsiteY8" fmla="*/ 825 h 3370942"/>
                <a:gd name="connsiteX9" fmla="*/ 1945517 w 6450044"/>
                <a:gd name="connsiteY9" fmla="*/ 454726 h 3370942"/>
                <a:gd name="connsiteX10" fmla="*/ 2435869 w 6450044"/>
                <a:gd name="connsiteY10" fmla="*/ 454726 h 3370942"/>
                <a:gd name="connsiteX11" fmla="*/ 2431581 w 6450044"/>
                <a:gd name="connsiteY11" fmla="*/ 825 h 3370942"/>
                <a:gd name="connsiteX12" fmla="*/ 2917644 w 6450044"/>
                <a:gd name="connsiteY12" fmla="*/ 825 h 3370942"/>
                <a:gd name="connsiteX13" fmla="*/ 2930344 w 6450044"/>
                <a:gd name="connsiteY13" fmla="*/ 456375 h 3370942"/>
                <a:gd name="connsiteX14" fmla="*/ 3414594 w 6450044"/>
                <a:gd name="connsiteY14" fmla="*/ 460663 h 3370942"/>
                <a:gd name="connsiteX15" fmla="*/ 3408655 w 6450044"/>
                <a:gd name="connsiteY15" fmla="*/ 11051 h 3370942"/>
                <a:gd name="connsiteX16" fmla="*/ 3892081 w 6450044"/>
                <a:gd name="connsiteY16" fmla="*/ 4287 h 3370942"/>
                <a:gd name="connsiteX17" fmla="*/ 3897194 w 6450044"/>
                <a:gd name="connsiteY17" fmla="*/ 463962 h 3370942"/>
                <a:gd name="connsiteX18" fmla="*/ 4387381 w 6450044"/>
                <a:gd name="connsiteY18" fmla="*/ 461488 h 3370942"/>
                <a:gd name="connsiteX19" fmla="*/ 4376330 w 6450044"/>
                <a:gd name="connsiteY19" fmla="*/ 9400 h 3370942"/>
                <a:gd name="connsiteX20" fmla="*/ 4860744 w 6450044"/>
                <a:gd name="connsiteY20" fmla="*/ 3463 h 3370942"/>
                <a:gd name="connsiteX21" fmla="*/ 4865857 w 6450044"/>
                <a:gd name="connsiteY21" fmla="*/ 465776 h 3370942"/>
                <a:gd name="connsiteX22" fmla="*/ 5361487 w 6450044"/>
                <a:gd name="connsiteY22" fmla="*/ 459674 h 3370942"/>
                <a:gd name="connsiteX23" fmla="*/ 5356374 w 6450044"/>
                <a:gd name="connsiteY23" fmla="*/ 2639 h 3370942"/>
                <a:gd name="connsiteX24" fmla="*/ 5846236 w 6450044"/>
                <a:gd name="connsiteY24" fmla="*/ 8576 h 3370942"/>
                <a:gd name="connsiteX25" fmla="*/ 5848044 w 6450044"/>
                <a:gd name="connsiteY25" fmla="*/ 466757 h 3370942"/>
                <a:gd name="connsiteX26" fmla="*/ 6323778 w 6450044"/>
                <a:gd name="connsiteY26" fmla="*/ 474136 h 3370942"/>
                <a:gd name="connsiteX27" fmla="*/ 5846236 w 6450044"/>
                <a:gd name="connsiteY27" fmla="*/ 3370942 h 3370942"/>
                <a:gd name="connsiteX28" fmla="*/ 8 w 6450044"/>
                <a:gd name="connsiteY28" fmla="*/ 3370658 h 3370942"/>
                <a:gd name="connsiteX0" fmla="*/ 8 w 6450044"/>
                <a:gd name="connsiteY0" fmla="*/ 3370658 h 3370942"/>
                <a:gd name="connsiteX1" fmla="*/ 2252 w 6450044"/>
                <a:gd name="connsiteY1" fmla="*/ 466601 h 3370942"/>
                <a:gd name="connsiteX2" fmla="*/ 484687 w 6450044"/>
                <a:gd name="connsiteY2" fmla="*/ 461488 h 3370942"/>
                <a:gd name="connsiteX3" fmla="*/ 486337 w 6450044"/>
                <a:gd name="connsiteY3" fmla="*/ 0 h 3370942"/>
                <a:gd name="connsiteX4" fmla="*/ 965968 w 6450044"/>
                <a:gd name="connsiteY4" fmla="*/ 825 h 3370942"/>
                <a:gd name="connsiteX5" fmla="*/ 976193 w 6450044"/>
                <a:gd name="connsiteY5" fmla="*/ 456375 h 3370942"/>
                <a:gd name="connsiteX6" fmla="*/ 1453680 w 6450044"/>
                <a:gd name="connsiteY6" fmla="*/ 460663 h 3370942"/>
                <a:gd name="connsiteX7" fmla="*/ 1455330 w 6450044"/>
                <a:gd name="connsiteY7" fmla="*/ 2474 h 3370942"/>
                <a:gd name="connsiteX8" fmla="*/ 1944692 w 6450044"/>
                <a:gd name="connsiteY8" fmla="*/ 825 h 3370942"/>
                <a:gd name="connsiteX9" fmla="*/ 1945517 w 6450044"/>
                <a:gd name="connsiteY9" fmla="*/ 454726 h 3370942"/>
                <a:gd name="connsiteX10" fmla="*/ 2435869 w 6450044"/>
                <a:gd name="connsiteY10" fmla="*/ 454726 h 3370942"/>
                <a:gd name="connsiteX11" fmla="*/ 2431581 w 6450044"/>
                <a:gd name="connsiteY11" fmla="*/ 825 h 3370942"/>
                <a:gd name="connsiteX12" fmla="*/ 2917644 w 6450044"/>
                <a:gd name="connsiteY12" fmla="*/ 825 h 3370942"/>
                <a:gd name="connsiteX13" fmla="*/ 2930344 w 6450044"/>
                <a:gd name="connsiteY13" fmla="*/ 456375 h 3370942"/>
                <a:gd name="connsiteX14" fmla="*/ 3414594 w 6450044"/>
                <a:gd name="connsiteY14" fmla="*/ 460663 h 3370942"/>
                <a:gd name="connsiteX15" fmla="*/ 3408655 w 6450044"/>
                <a:gd name="connsiteY15" fmla="*/ 11051 h 3370942"/>
                <a:gd name="connsiteX16" fmla="*/ 3892081 w 6450044"/>
                <a:gd name="connsiteY16" fmla="*/ 4287 h 3370942"/>
                <a:gd name="connsiteX17" fmla="*/ 3897194 w 6450044"/>
                <a:gd name="connsiteY17" fmla="*/ 463962 h 3370942"/>
                <a:gd name="connsiteX18" fmla="*/ 4387381 w 6450044"/>
                <a:gd name="connsiteY18" fmla="*/ 461488 h 3370942"/>
                <a:gd name="connsiteX19" fmla="*/ 4376330 w 6450044"/>
                <a:gd name="connsiteY19" fmla="*/ 9400 h 3370942"/>
                <a:gd name="connsiteX20" fmla="*/ 4860744 w 6450044"/>
                <a:gd name="connsiteY20" fmla="*/ 3463 h 3370942"/>
                <a:gd name="connsiteX21" fmla="*/ 4865857 w 6450044"/>
                <a:gd name="connsiteY21" fmla="*/ 465776 h 3370942"/>
                <a:gd name="connsiteX22" fmla="*/ 5361487 w 6450044"/>
                <a:gd name="connsiteY22" fmla="*/ 459674 h 3370942"/>
                <a:gd name="connsiteX23" fmla="*/ 5356374 w 6450044"/>
                <a:gd name="connsiteY23" fmla="*/ 2639 h 3370942"/>
                <a:gd name="connsiteX24" fmla="*/ 5846236 w 6450044"/>
                <a:gd name="connsiteY24" fmla="*/ 8576 h 3370942"/>
                <a:gd name="connsiteX25" fmla="*/ 5848044 w 6450044"/>
                <a:gd name="connsiteY25" fmla="*/ 466757 h 3370942"/>
                <a:gd name="connsiteX26" fmla="*/ 6323778 w 6450044"/>
                <a:gd name="connsiteY26" fmla="*/ 474136 h 3370942"/>
                <a:gd name="connsiteX27" fmla="*/ 5846236 w 6450044"/>
                <a:gd name="connsiteY27" fmla="*/ 3370942 h 3370942"/>
                <a:gd name="connsiteX28" fmla="*/ 8 w 6450044"/>
                <a:gd name="connsiteY28" fmla="*/ 3370658 h 3370942"/>
                <a:gd name="connsiteX0" fmla="*/ 8 w 6759683"/>
                <a:gd name="connsiteY0" fmla="*/ 3370658 h 3370942"/>
                <a:gd name="connsiteX1" fmla="*/ 2252 w 6759683"/>
                <a:gd name="connsiteY1" fmla="*/ 466601 h 3370942"/>
                <a:gd name="connsiteX2" fmla="*/ 484687 w 6759683"/>
                <a:gd name="connsiteY2" fmla="*/ 461488 h 3370942"/>
                <a:gd name="connsiteX3" fmla="*/ 486337 w 6759683"/>
                <a:gd name="connsiteY3" fmla="*/ 0 h 3370942"/>
                <a:gd name="connsiteX4" fmla="*/ 965968 w 6759683"/>
                <a:gd name="connsiteY4" fmla="*/ 825 h 3370942"/>
                <a:gd name="connsiteX5" fmla="*/ 976193 w 6759683"/>
                <a:gd name="connsiteY5" fmla="*/ 456375 h 3370942"/>
                <a:gd name="connsiteX6" fmla="*/ 1453680 w 6759683"/>
                <a:gd name="connsiteY6" fmla="*/ 460663 h 3370942"/>
                <a:gd name="connsiteX7" fmla="*/ 1455330 w 6759683"/>
                <a:gd name="connsiteY7" fmla="*/ 2474 h 3370942"/>
                <a:gd name="connsiteX8" fmla="*/ 1944692 w 6759683"/>
                <a:gd name="connsiteY8" fmla="*/ 825 h 3370942"/>
                <a:gd name="connsiteX9" fmla="*/ 1945517 w 6759683"/>
                <a:gd name="connsiteY9" fmla="*/ 454726 h 3370942"/>
                <a:gd name="connsiteX10" fmla="*/ 2435869 w 6759683"/>
                <a:gd name="connsiteY10" fmla="*/ 454726 h 3370942"/>
                <a:gd name="connsiteX11" fmla="*/ 2431581 w 6759683"/>
                <a:gd name="connsiteY11" fmla="*/ 825 h 3370942"/>
                <a:gd name="connsiteX12" fmla="*/ 2917644 w 6759683"/>
                <a:gd name="connsiteY12" fmla="*/ 825 h 3370942"/>
                <a:gd name="connsiteX13" fmla="*/ 2930344 w 6759683"/>
                <a:gd name="connsiteY13" fmla="*/ 456375 h 3370942"/>
                <a:gd name="connsiteX14" fmla="*/ 3414594 w 6759683"/>
                <a:gd name="connsiteY14" fmla="*/ 460663 h 3370942"/>
                <a:gd name="connsiteX15" fmla="*/ 3408655 w 6759683"/>
                <a:gd name="connsiteY15" fmla="*/ 11051 h 3370942"/>
                <a:gd name="connsiteX16" fmla="*/ 3892081 w 6759683"/>
                <a:gd name="connsiteY16" fmla="*/ 4287 h 3370942"/>
                <a:gd name="connsiteX17" fmla="*/ 3897194 w 6759683"/>
                <a:gd name="connsiteY17" fmla="*/ 463962 h 3370942"/>
                <a:gd name="connsiteX18" fmla="*/ 4387381 w 6759683"/>
                <a:gd name="connsiteY18" fmla="*/ 461488 h 3370942"/>
                <a:gd name="connsiteX19" fmla="*/ 4376330 w 6759683"/>
                <a:gd name="connsiteY19" fmla="*/ 9400 h 3370942"/>
                <a:gd name="connsiteX20" fmla="*/ 4860744 w 6759683"/>
                <a:gd name="connsiteY20" fmla="*/ 3463 h 3370942"/>
                <a:gd name="connsiteX21" fmla="*/ 4865857 w 6759683"/>
                <a:gd name="connsiteY21" fmla="*/ 465776 h 3370942"/>
                <a:gd name="connsiteX22" fmla="*/ 5361487 w 6759683"/>
                <a:gd name="connsiteY22" fmla="*/ 459674 h 3370942"/>
                <a:gd name="connsiteX23" fmla="*/ 5356374 w 6759683"/>
                <a:gd name="connsiteY23" fmla="*/ 2639 h 3370942"/>
                <a:gd name="connsiteX24" fmla="*/ 5846236 w 6759683"/>
                <a:gd name="connsiteY24" fmla="*/ 8576 h 3370942"/>
                <a:gd name="connsiteX25" fmla="*/ 5848044 w 6759683"/>
                <a:gd name="connsiteY25" fmla="*/ 466757 h 3370942"/>
                <a:gd name="connsiteX26" fmla="*/ 6323778 w 6759683"/>
                <a:gd name="connsiteY26" fmla="*/ 474136 h 3370942"/>
                <a:gd name="connsiteX27" fmla="*/ 6328150 w 6759683"/>
                <a:gd name="connsiteY27" fmla="*/ 3370942 h 3370942"/>
                <a:gd name="connsiteX28" fmla="*/ 8 w 6759683"/>
                <a:gd name="connsiteY28" fmla="*/ 3370658 h 3370942"/>
                <a:gd name="connsiteX0" fmla="*/ 8 w 6329072"/>
                <a:gd name="connsiteY0" fmla="*/ 3370658 h 3370942"/>
                <a:gd name="connsiteX1" fmla="*/ 2252 w 6329072"/>
                <a:gd name="connsiteY1" fmla="*/ 466601 h 3370942"/>
                <a:gd name="connsiteX2" fmla="*/ 484687 w 6329072"/>
                <a:gd name="connsiteY2" fmla="*/ 461488 h 3370942"/>
                <a:gd name="connsiteX3" fmla="*/ 486337 w 6329072"/>
                <a:gd name="connsiteY3" fmla="*/ 0 h 3370942"/>
                <a:gd name="connsiteX4" fmla="*/ 965968 w 6329072"/>
                <a:gd name="connsiteY4" fmla="*/ 825 h 3370942"/>
                <a:gd name="connsiteX5" fmla="*/ 976193 w 6329072"/>
                <a:gd name="connsiteY5" fmla="*/ 456375 h 3370942"/>
                <a:gd name="connsiteX6" fmla="*/ 1453680 w 6329072"/>
                <a:gd name="connsiteY6" fmla="*/ 460663 h 3370942"/>
                <a:gd name="connsiteX7" fmla="*/ 1455330 w 6329072"/>
                <a:gd name="connsiteY7" fmla="*/ 2474 h 3370942"/>
                <a:gd name="connsiteX8" fmla="*/ 1944692 w 6329072"/>
                <a:gd name="connsiteY8" fmla="*/ 825 h 3370942"/>
                <a:gd name="connsiteX9" fmla="*/ 1945517 w 6329072"/>
                <a:gd name="connsiteY9" fmla="*/ 454726 h 3370942"/>
                <a:gd name="connsiteX10" fmla="*/ 2435869 w 6329072"/>
                <a:gd name="connsiteY10" fmla="*/ 454726 h 3370942"/>
                <a:gd name="connsiteX11" fmla="*/ 2431581 w 6329072"/>
                <a:gd name="connsiteY11" fmla="*/ 825 h 3370942"/>
                <a:gd name="connsiteX12" fmla="*/ 2917644 w 6329072"/>
                <a:gd name="connsiteY12" fmla="*/ 825 h 3370942"/>
                <a:gd name="connsiteX13" fmla="*/ 2930344 w 6329072"/>
                <a:gd name="connsiteY13" fmla="*/ 456375 h 3370942"/>
                <a:gd name="connsiteX14" fmla="*/ 3414594 w 6329072"/>
                <a:gd name="connsiteY14" fmla="*/ 460663 h 3370942"/>
                <a:gd name="connsiteX15" fmla="*/ 3408655 w 6329072"/>
                <a:gd name="connsiteY15" fmla="*/ 11051 h 3370942"/>
                <a:gd name="connsiteX16" fmla="*/ 3892081 w 6329072"/>
                <a:gd name="connsiteY16" fmla="*/ 4287 h 3370942"/>
                <a:gd name="connsiteX17" fmla="*/ 3897194 w 6329072"/>
                <a:gd name="connsiteY17" fmla="*/ 463962 h 3370942"/>
                <a:gd name="connsiteX18" fmla="*/ 4387381 w 6329072"/>
                <a:gd name="connsiteY18" fmla="*/ 461488 h 3370942"/>
                <a:gd name="connsiteX19" fmla="*/ 4376330 w 6329072"/>
                <a:gd name="connsiteY19" fmla="*/ 9400 h 3370942"/>
                <a:gd name="connsiteX20" fmla="*/ 4860744 w 6329072"/>
                <a:gd name="connsiteY20" fmla="*/ 3463 h 3370942"/>
                <a:gd name="connsiteX21" fmla="*/ 4865857 w 6329072"/>
                <a:gd name="connsiteY21" fmla="*/ 465776 h 3370942"/>
                <a:gd name="connsiteX22" fmla="*/ 5361487 w 6329072"/>
                <a:gd name="connsiteY22" fmla="*/ 459674 h 3370942"/>
                <a:gd name="connsiteX23" fmla="*/ 5356374 w 6329072"/>
                <a:gd name="connsiteY23" fmla="*/ 2639 h 3370942"/>
                <a:gd name="connsiteX24" fmla="*/ 5846236 w 6329072"/>
                <a:gd name="connsiteY24" fmla="*/ 8576 h 3370942"/>
                <a:gd name="connsiteX25" fmla="*/ 5848044 w 6329072"/>
                <a:gd name="connsiteY25" fmla="*/ 466757 h 3370942"/>
                <a:gd name="connsiteX26" fmla="*/ 6323778 w 6329072"/>
                <a:gd name="connsiteY26" fmla="*/ 474136 h 3370942"/>
                <a:gd name="connsiteX27" fmla="*/ 6328150 w 6329072"/>
                <a:gd name="connsiteY27" fmla="*/ 3370942 h 3370942"/>
                <a:gd name="connsiteX28" fmla="*/ 8 w 6329072"/>
                <a:gd name="connsiteY28" fmla="*/ 3370658 h 3370942"/>
                <a:gd name="connsiteX0" fmla="*/ 8 w 6330306"/>
                <a:gd name="connsiteY0" fmla="*/ 3370658 h 3370942"/>
                <a:gd name="connsiteX1" fmla="*/ 2252 w 6330306"/>
                <a:gd name="connsiteY1" fmla="*/ 466601 h 3370942"/>
                <a:gd name="connsiteX2" fmla="*/ 484687 w 6330306"/>
                <a:gd name="connsiteY2" fmla="*/ 461488 h 3370942"/>
                <a:gd name="connsiteX3" fmla="*/ 486337 w 6330306"/>
                <a:gd name="connsiteY3" fmla="*/ 0 h 3370942"/>
                <a:gd name="connsiteX4" fmla="*/ 965968 w 6330306"/>
                <a:gd name="connsiteY4" fmla="*/ 825 h 3370942"/>
                <a:gd name="connsiteX5" fmla="*/ 976193 w 6330306"/>
                <a:gd name="connsiteY5" fmla="*/ 456375 h 3370942"/>
                <a:gd name="connsiteX6" fmla="*/ 1453680 w 6330306"/>
                <a:gd name="connsiteY6" fmla="*/ 460663 h 3370942"/>
                <a:gd name="connsiteX7" fmla="*/ 1455330 w 6330306"/>
                <a:gd name="connsiteY7" fmla="*/ 2474 h 3370942"/>
                <a:gd name="connsiteX8" fmla="*/ 1944692 w 6330306"/>
                <a:gd name="connsiteY8" fmla="*/ 825 h 3370942"/>
                <a:gd name="connsiteX9" fmla="*/ 1945517 w 6330306"/>
                <a:gd name="connsiteY9" fmla="*/ 454726 h 3370942"/>
                <a:gd name="connsiteX10" fmla="*/ 2435869 w 6330306"/>
                <a:gd name="connsiteY10" fmla="*/ 454726 h 3370942"/>
                <a:gd name="connsiteX11" fmla="*/ 2431581 w 6330306"/>
                <a:gd name="connsiteY11" fmla="*/ 825 h 3370942"/>
                <a:gd name="connsiteX12" fmla="*/ 2917644 w 6330306"/>
                <a:gd name="connsiteY12" fmla="*/ 825 h 3370942"/>
                <a:gd name="connsiteX13" fmla="*/ 2930344 w 6330306"/>
                <a:gd name="connsiteY13" fmla="*/ 456375 h 3370942"/>
                <a:gd name="connsiteX14" fmla="*/ 3414594 w 6330306"/>
                <a:gd name="connsiteY14" fmla="*/ 460663 h 3370942"/>
                <a:gd name="connsiteX15" fmla="*/ 3408655 w 6330306"/>
                <a:gd name="connsiteY15" fmla="*/ 11051 h 3370942"/>
                <a:gd name="connsiteX16" fmla="*/ 3892081 w 6330306"/>
                <a:gd name="connsiteY16" fmla="*/ 4287 h 3370942"/>
                <a:gd name="connsiteX17" fmla="*/ 3897194 w 6330306"/>
                <a:gd name="connsiteY17" fmla="*/ 463962 h 3370942"/>
                <a:gd name="connsiteX18" fmla="*/ 4387381 w 6330306"/>
                <a:gd name="connsiteY18" fmla="*/ 461488 h 3370942"/>
                <a:gd name="connsiteX19" fmla="*/ 4376330 w 6330306"/>
                <a:gd name="connsiteY19" fmla="*/ 9400 h 3370942"/>
                <a:gd name="connsiteX20" fmla="*/ 4860744 w 6330306"/>
                <a:gd name="connsiteY20" fmla="*/ 3463 h 3370942"/>
                <a:gd name="connsiteX21" fmla="*/ 4865857 w 6330306"/>
                <a:gd name="connsiteY21" fmla="*/ 465776 h 3370942"/>
                <a:gd name="connsiteX22" fmla="*/ 5361487 w 6330306"/>
                <a:gd name="connsiteY22" fmla="*/ 459674 h 3370942"/>
                <a:gd name="connsiteX23" fmla="*/ 5356374 w 6330306"/>
                <a:gd name="connsiteY23" fmla="*/ 2639 h 3370942"/>
                <a:gd name="connsiteX24" fmla="*/ 5846236 w 6330306"/>
                <a:gd name="connsiteY24" fmla="*/ 8576 h 3370942"/>
                <a:gd name="connsiteX25" fmla="*/ 5848044 w 6330306"/>
                <a:gd name="connsiteY25" fmla="*/ 466757 h 3370942"/>
                <a:gd name="connsiteX26" fmla="*/ 6329956 w 6330306"/>
                <a:gd name="connsiteY26" fmla="*/ 452000 h 3370942"/>
                <a:gd name="connsiteX27" fmla="*/ 6328150 w 6330306"/>
                <a:gd name="connsiteY27" fmla="*/ 3370942 h 3370942"/>
                <a:gd name="connsiteX28" fmla="*/ 8 w 6330306"/>
                <a:gd name="connsiteY28" fmla="*/ 3370658 h 337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30306" h="3370942">
                  <a:moveTo>
                    <a:pt x="8" y="3370658"/>
                  </a:moveTo>
                  <a:cubicBezTo>
                    <a:pt x="-212" y="1156317"/>
                    <a:pt x="4600" y="979827"/>
                    <a:pt x="2252" y="466601"/>
                  </a:cubicBezTo>
                  <a:lnTo>
                    <a:pt x="484687" y="461488"/>
                  </a:lnTo>
                  <a:lnTo>
                    <a:pt x="486337" y="0"/>
                  </a:lnTo>
                  <a:lnTo>
                    <a:pt x="965968" y="825"/>
                  </a:lnTo>
                  <a:lnTo>
                    <a:pt x="976193" y="456375"/>
                  </a:lnTo>
                  <a:lnTo>
                    <a:pt x="1453680" y="460663"/>
                  </a:lnTo>
                  <a:lnTo>
                    <a:pt x="1455330" y="2474"/>
                  </a:lnTo>
                  <a:lnTo>
                    <a:pt x="1944692" y="825"/>
                  </a:lnTo>
                  <a:lnTo>
                    <a:pt x="1945517" y="454726"/>
                  </a:lnTo>
                  <a:lnTo>
                    <a:pt x="2435869" y="454726"/>
                  </a:lnTo>
                  <a:cubicBezTo>
                    <a:pt x="2434440" y="297488"/>
                    <a:pt x="2433010" y="158063"/>
                    <a:pt x="2431581" y="825"/>
                  </a:cubicBezTo>
                  <a:lnTo>
                    <a:pt x="2917644" y="825"/>
                  </a:lnTo>
                  <a:lnTo>
                    <a:pt x="2930344" y="456375"/>
                  </a:lnTo>
                  <a:lnTo>
                    <a:pt x="3414594" y="460663"/>
                  </a:lnTo>
                  <a:cubicBezTo>
                    <a:pt x="3412615" y="302875"/>
                    <a:pt x="3410634" y="168839"/>
                    <a:pt x="3408655" y="11051"/>
                  </a:cubicBezTo>
                  <a:lnTo>
                    <a:pt x="3892081" y="4287"/>
                  </a:lnTo>
                  <a:cubicBezTo>
                    <a:pt x="3893785" y="157512"/>
                    <a:pt x="3895490" y="310737"/>
                    <a:pt x="3897194" y="463962"/>
                  </a:cubicBezTo>
                  <a:lnTo>
                    <a:pt x="4387381" y="461488"/>
                  </a:lnTo>
                  <a:lnTo>
                    <a:pt x="4376330" y="9400"/>
                  </a:lnTo>
                  <a:lnTo>
                    <a:pt x="4860744" y="3463"/>
                  </a:lnTo>
                  <a:cubicBezTo>
                    <a:pt x="4862448" y="157567"/>
                    <a:pt x="4864153" y="311672"/>
                    <a:pt x="4865857" y="465776"/>
                  </a:cubicBezTo>
                  <a:lnTo>
                    <a:pt x="5361487" y="459674"/>
                  </a:lnTo>
                  <a:cubicBezTo>
                    <a:pt x="5359783" y="305350"/>
                    <a:pt x="5358078" y="156963"/>
                    <a:pt x="5356374" y="2639"/>
                  </a:cubicBezTo>
                  <a:lnTo>
                    <a:pt x="5846236" y="8576"/>
                  </a:lnTo>
                  <a:cubicBezTo>
                    <a:pt x="5846839" y="161303"/>
                    <a:pt x="5847441" y="314030"/>
                    <a:pt x="5848044" y="466757"/>
                  </a:cubicBezTo>
                  <a:cubicBezTo>
                    <a:pt x="6014132" y="468103"/>
                    <a:pt x="6039874" y="462350"/>
                    <a:pt x="6329956" y="452000"/>
                  </a:cubicBezTo>
                  <a:cubicBezTo>
                    <a:pt x="6329655" y="936031"/>
                    <a:pt x="6331787" y="2288044"/>
                    <a:pt x="6328150" y="3370942"/>
                  </a:cubicBezTo>
                  <a:lnTo>
                    <a:pt x="8" y="337065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Aft>
                  <a:spcPts val="600"/>
                </a:spcAft>
              </a:pPr>
              <a:endParaRPr lang="ko-KR" altLang="en-US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2779639" y="2996641"/>
              <a:ext cx="1269445" cy="547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전자지갑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0"/>
              <a:r>
                <a:rPr lang="en-US" altLang="ko-KR" sz="95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95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Server-side Wallet)</a:t>
              </a:r>
              <a:endParaRPr lang="ko-KR" altLang="en-US" sz="9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114502" y="2996641"/>
              <a:ext cx="1269445" cy="547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본인 인증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0"/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(OneID, </a:t>
              </a:r>
              <a:r>
                <a:rPr lang="ko-KR" altLang="en-US" sz="9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생체인증</a:t>
              </a:r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5446256" y="2996641"/>
              <a:ext cx="1269445" cy="547326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분산 저장소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0"/>
              <a:r>
                <a:rPr lang="en-US" altLang="ko-KR" sz="9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(IPFS)</a:t>
              </a:r>
              <a:endParaRPr lang="ko-KR" altLang="en-US" sz="9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2779639" y="2391890"/>
              <a:ext cx="1269445" cy="547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토큰생성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0"/>
              <a:r>
                <a:rPr lang="en-US" altLang="ko-KR" sz="9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(Token Factory)</a:t>
              </a:r>
              <a:endParaRPr lang="ko-KR" altLang="en-US" sz="9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114502" y="2391890"/>
              <a:ext cx="1269445" cy="547326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토큰추적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0"/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9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Token Tracker)</a:t>
              </a:r>
              <a:endPara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5446256" y="2391890"/>
              <a:ext cx="1269445" cy="547326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토큰거래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0"/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(Trader/Swap)</a:t>
              </a:r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6778010" y="2990945"/>
              <a:ext cx="1269445" cy="547326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원본 인증</a:t>
              </a:r>
              <a:endPara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0"/>
              <a:r>
                <a:rPr lang="en-US" altLang="ko-KR" sz="9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(Timestamp)</a:t>
              </a:r>
              <a:endParaRPr lang="ko-KR" altLang="en-US" sz="9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778010" y="2386194"/>
              <a:ext cx="1269445" cy="547326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자산유동화</a:t>
              </a: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0"/>
              <a:r>
                <a:rPr lang="en-US" altLang="ko-KR" sz="9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(Tokenizer)</a:t>
              </a:r>
              <a:endParaRPr lang="ko-KR" altLang="en-US" sz="9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444675" y="1302205"/>
            <a:ext cx="7227366" cy="2235971"/>
            <a:chOff x="2739368" y="1960999"/>
            <a:chExt cx="6330306" cy="1898761"/>
          </a:xfrm>
        </p:grpSpPr>
        <p:grpSp>
          <p:nvGrpSpPr>
            <p:cNvPr id="17" name="그룹 16"/>
            <p:cNvGrpSpPr/>
            <p:nvPr/>
          </p:nvGrpSpPr>
          <p:grpSpPr>
            <a:xfrm>
              <a:off x="2739368" y="1960999"/>
              <a:ext cx="6330306" cy="678706"/>
              <a:chOff x="1736360" y="1068583"/>
              <a:chExt cx="6330306" cy="997533"/>
            </a:xfrm>
            <a:pattFill prst="lt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</p:grpSpPr>
          <p:sp>
            <p:nvSpPr>
              <p:cNvPr id="18" name="직사각형 5"/>
              <p:cNvSpPr/>
              <p:nvPr/>
            </p:nvSpPr>
            <p:spPr bwMode="auto">
              <a:xfrm flipV="1">
                <a:off x="1736360" y="1068583"/>
                <a:ext cx="6330306" cy="997533"/>
              </a:xfrm>
              <a:custGeom>
                <a:avLst/>
                <a:gdLst>
                  <a:gd name="connsiteX0" fmla="*/ 0 w 6337300"/>
                  <a:gd name="connsiteY0" fmla="*/ 0 h 3362366"/>
                  <a:gd name="connsiteX1" fmla="*/ 6337300 w 6337300"/>
                  <a:gd name="connsiteY1" fmla="*/ 0 h 3362366"/>
                  <a:gd name="connsiteX2" fmla="*/ 6337300 w 6337300"/>
                  <a:gd name="connsiteY2" fmla="*/ 3362366 h 3362366"/>
                  <a:gd name="connsiteX3" fmla="*/ 0 w 6337300"/>
                  <a:gd name="connsiteY3" fmla="*/ 3362366 h 3362366"/>
                  <a:gd name="connsiteX4" fmla="*/ 0 w 6337300"/>
                  <a:gd name="connsiteY4" fmla="*/ 0 h 3362366"/>
                  <a:gd name="connsiteX0" fmla="*/ 0 w 6337300"/>
                  <a:gd name="connsiteY0" fmla="*/ 12700 h 3375066"/>
                  <a:gd name="connsiteX1" fmla="*/ 1125677 w 6337300"/>
                  <a:gd name="connsiteY1" fmla="*/ 0 h 3375066"/>
                  <a:gd name="connsiteX2" fmla="*/ 6337300 w 6337300"/>
                  <a:gd name="connsiteY2" fmla="*/ 12700 h 3375066"/>
                  <a:gd name="connsiteX3" fmla="*/ 6337300 w 6337300"/>
                  <a:gd name="connsiteY3" fmla="*/ 3375066 h 3375066"/>
                  <a:gd name="connsiteX4" fmla="*/ 0 w 6337300"/>
                  <a:gd name="connsiteY4" fmla="*/ 3375066 h 3375066"/>
                  <a:gd name="connsiteX5" fmla="*/ 0 w 6337300"/>
                  <a:gd name="connsiteY5" fmla="*/ 12700 h 3375066"/>
                  <a:gd name="connsiteX0" fmla="*/ 0 w 6337300"/>
                  <a:gd name="connsiteY0" fmla="*/ 25400 h 3387766"/>
                  <a:gd name="connsiteX1" fmla="*/ 1125677 w 6337300"/>
                  <a:gd name="connsiteY1" fmla="*/ 12700 h 3387766"/>
                  <a:gd name="connsiteX2" fmla="*/ 1786077 w 6337300"/>
                  <a:gd name="connsiteY2" fmla="*/ 0 h 3387766"/>
                  <a:gd name="connsiteX3" fmla="*/ 6337300 w 6337300"/>
                  <a:gd name="connsiteY3" fmla="*/ 25400 h 3387766"/>
                  <a:gd name="connsiteX4" fmla="*/ 6337300 w 6337300"/>
                  <a:gd name="connsiteY4" fmla="*/ 3387766 h 3387766"/>
                  <a:gd name="connsiteX5" fmla="*/ 0 w 6337300"/>
                  <a:gd name="connsiteY5" fmla="*/ 3387766 h 3387766"/>
                  <a:gd name="connsiteX6" fmla="*/ 0 w 6337300"/>
                  <a:gd name="connsiteY6" fmla="*/ 25400 h 3387766"/>
                  <a:gd name="connsiteX0" fmla="*/ 0 w 6337300"/>
                  <a:gd name="connsiteY0" fmla="*/ 25400 h 3387766"/>
                  <a:gd name="connsiteX1" fmla="*/ 1125677 w 6337300"/>
                  <a:gd name="connsiteY1" fmla="*/ 12700 h 3387766"/>
                  <a:gd name="connsiteX2" fmla="*/ 1786077 w 6337300"/>
                  <a:gd name="connsiteY2" fmla="*/ 0 h 3387766"/>
                  <a:gd name="connsiteX3" fmla="*/ 2382977 w 6337300"/>
                  <a:gd name="connsiteY3" fmla="*/ 12700 h 3387766"/>
                  <a:gd name="connsiteX4" fmla="*/ 6337300 w 6337300"/>
                  <a:gd name="connsiteY4" fmla="*/ 25400 h 3387766"/>
                  <a:gd name="connsiteX5" fmla="*/ 6337300 w 6337300"/>
                  <a:gd name="connsiteY5" fmla="*/ 3387766 h 3387766"/>
                  <a:gd name="connsiteX6" fmla="*/ 0 w 6337300"/>
                  <a:gd name="connsiteY6" fmla="*/ 3387766 h 3387766"/>
                  <a:gd name="connsiteX7" fmla="*/ 0 w 6337300"/>
                  <a:gd name="connsiteY7" fmla="*/ 25400 h 3387766"/>
                  <a:gd name="connsiteX0" fmla="*/ 0 w 6337300"/>
                  <a:gd name="connsiteY0" fmla="*/ 25400 h 3387766"/>
                  <a:gd name="connsiteX1" fmla="*/ 1125677 w 6337300"/>
                  <a:gd name="connsiteY1" fmla="*/ 12700 h 3387766"/>
                  <a:gd name="connsiteX2" fmla="*/ 1786077 w 6337300"/>
                  <a:gd name="connsiteY2" fmla="*/ 0 h 3387766"/>
                  <a:gd name="connsiteX3" fmla="*/ 2382977 w 6337300"/>
                  <a:gd name="connsiteY3" fmla="*/ 12700 h 3387766"/>
                  <a:gd name="connsiteX4" fmla="*/ 2675077 w 6337300"/>
                  <a:gd name="connsiteY4" fmla="*/ 12700 h 3387766"/>
                  <a:gd name="connsiteX5" fmla="*/ 6337300 w 6337300"/>
                  <a:gd name="connsiteY5" fmla="*/ 25400 h 3387766"/>
                  <a:gd name="connsiteX6" fmla="*/ 6337300 w 6337300"/>
                  <a:gd name="connsiteY6" fmla="*/ 3387766 h 3387766"/>
                  <a:gd name="connsiteX7" fmla="*/ 0 w 6337300"/>
                  <a:gd name="connsiteY7" fmla="*/ 3387766 h 3387766"/>
                  <a:gd name="connsiteX8" fmla="*/ 0 w 6337300"/>
                  <a:gd name="connsiteY8" fmla="*/ 25400 h 3387766"/>
                  <a:gd name="connsiteX0" fmla="*/ 0 w 6337300"/>
                  <a:gd name="connsiteY0" fmla="*/ 25400 h 3387766"/>
                  <a:gd name="connsiteX1" fmla="*/ 1125677 w 6337300"/>
                  <a:gd name="connsiteY1" fmla="*/ 12700 h 3387766"/>
                  <a:gd name="connsiteX2" fmla="*/ 1786077 w 6337300"/>
                  <a:gd name="connsiteY2" fmla="*/ 0 h 3387766"/>
                  <a:gd name="connsiteX3" fmla="*/ 2382977 w 6337300"/>
                  <a:gd name="connsiteY3" fmla="*/ 12700 h 3387766"/>
                  <a:gd name="connsiteX4" fmla="*/ 2675077 w 6337300"/>
                  <a:gd name="connsiteY4" fmla="*/ 12700 h 3387766"/>
                  <a:gd name="connsiteX5" fmla="*/ 3030677 w 6337300"/>
                  <a:gd name="connsiteY5" fmla="*/ 25400 h 3387766"/>
                  <a:gd name="connsiteX6" fmla="*/ 6337300 w 6337300"/>
                  <a:gd name="connsiteY6" fmla="*/ 25400 h 3387766"/>
                  <a:gd name="connsiteX7" fmla="*/ 6337300 w 6337300"/>
                  <a:gd name="connsiteY7" fmla="*/ 3387766 h 3387766"/>
                  <a:gd name="connsiteX8" fmla="*/ 0 w 6337300"/>
                  <a:gd name="connsiteY8" fmla="*/ 3387766 h 3387766"/>
                  <a:gd name="connsiteX9" fmla="*/ 0 w 6337300"/>
                  <a:gd name="connsiteY9" fmla="*/ 25400 h 3387766"/>
                  <a:gd name="connsiteX0" fmla="*/ 0 w 6337300"/>
                  <a:gd name="connsiteY0" fmla="*/ 25400 h 3387766"/>
                  <a:gd name="connsiteX1" fmla="*/ 1125677 w 6337300"/>
                  <a:gd name="connsiteY1" fmla="*/ 12700 h 3387766"/>
                  <a:gd name="connsiteX2" fmla="*/ 1786077 w 6337300"/>
                  <a:gd name="connsiteY2" fmla="*/ 0 h 3387766"/>
                  <a:gd name="connsiteX3" fmla="*/ 2382977 w 6337300"/>
                  <a:gd name="connsiteY3" fmla="*/ 12700 h 3387766"/>
                  <a:gd name="connsiteX4" fmla="*/ 2675077 w 6337300"/>
                  <a:gd name="connsiteY4" fmla="*/ 12700 h 3387766"/>
                  <a:gd name="connsiteX5" fmla="*/ 3030677 w 6337300"/>
                  <a:gd name="connsiteY5" fmla="*/ 25400 h 3387766"/>
                  <a:gd name="connsiteX6" fmla="*/ 3335477 w 6337300"/>
                  <a:gd name="connsiteY6" fmla="*/ 12700 h 3387766"/>
                  <a:gd name="connsiteX7" fmla="*/ 6337300 w 6337300"/>
                  <a:gd name="connsiteY7" fmla="*/ 25400 h 3387766"/>
                  <a:gd name="connsiteX8" fmla="*/ 6337300 w 6337300"/>
                  <a:gd name="connsiteY8" fmla="*/ 3387766 h 3387766"/>
                  <a:gd name="connsiteX9" fmla="*/ 0 w 6337300"/>
                  <a:gd name="connsiteY9" fmla="*/ 3387766 h 3387766"/>
                  <a:gd name="connsiteX10" fmla="*/ 0 w 6337300"/>
                  <a:gd name="connsiteY10" fmla="*/ 25400 h 3387766"/>
                  <a:gd name="connsiteX0" fmla="*/ 0 w 6337300"/>
                  <a:gd name="connsiteY0" fmla="*/ 25400 h 3387766"/>
                  <a:gd name="connsiteX1" fmla="*/ 1125677 w 6337300"/>
                  <a:gd name="connsiteY1" fmla="*/ 12700 h 3387766"/>
                  <a:gd name="connsiteX2" fmla="*/ 1786077 w 6337300"/>
                  <a:gd name="connsiteY2" fmla="*/ 0 h 3387766"/>
                  <a:gd name="connsiteX3" fmla="*/ 2382977 w 6337300"/>
                  <a:gd name="connsiteY3" fmla="*/ 12700 h 3387766"/>
                  <a:gd name="connsiteX4" fmla="*/ 2675077 w 6337300"/>
                  <a:gd name="connsiteY4" fmla="*/ 12700 h 3387766"/>
                  <a:gd name="connsiteX5" fmla="*/ 3030677 w 6337300"/>
                  <a:gd name="connsiteY5" fmla="*/ 25400 h 3387766"/>
                  <a:gd name="connsiteX6" fmla="*/ 3335477 w 6337300"/>
                  <a:gd name="connsiteY6" fmla="*/ 12700 h 3387766"/>
                  <a:gd name="connsiteX7" fmla="*/ 3678377 w 6337300"/>
                  <a:gd name="connsiteY7" fmla="*/ 0 h 3387766"/>
                  <a:gd name="connsiteX8" fmla="*/ 6337300 w 6337300"/>
                  <a:gd name="connsiteY8" fmla="*/ 25400 h 3387766"/>
                  <a:gd name="connsiteX9" fmla="*/ 6337300 w 6337300"/>
                  <a:gd name="connsiteY9" fmla="*/ 3387766 h 3387766"/>
                  <a:gd name="connsiteX10" fmla="*/ 0 w 6337300"/>
                  <a:gd name="connsiteY10" fmla="*/ 3387766 h 3387766"/>
                  <a:gd name="connsiteX11" fmla="*/ 0 w 6337300"/>
                  <a:gd name="connsiteY11" fmla="*/ 25400 h 3387766"/>
                  <a:gd name="connsiteX0" fmla="*/ 0 w 6337300"/>
                  <a:gd name="connsiteY0" fmla="*/ 25400 h 3387766"/>
                  <a:gd name="connsiteX1" fmla="*/ 1125677 w 6337300"/>
                  <a:gd name="connsiteY1" fmla="*/ 12700 h 3387766"/>
                  <a:gd name="connsiteX2" fmla="*/ 1786077 w 6337300"/>
                  <a:gd name="connsiteY2" fmla="*/ 0 h 3387766"/>
                  <a:gd name="connsiteX3" fmla="*/ 2382977 w 6337300"/>
                  <a:gd name="connsiteY3" fmla="*/ 12700 h 3387766"/>
                  <a:gd name="connsiteX4" fmla="*/ 2675077 w 6337300"/>
                  <a:gd name="connsiteY4" fmla="*/ 12700 h 3387766"/>
                  <a:gd name="connsiteX5" fmla="*/ 3030677 w 6337300"/>
                  <a:gd name="connsiteY5" fmla="*/ 25400 h 3387766"/>
                  <a:gd name="connsiteX6" fmla="*/ 3335477 w 6337300"/>
                  <a:gd name="connsiteY6" fmla="*/ 12700 h 3387766"/>
                  <a:gd name="connsiteX7" fmla="*/ 3678377 w 6337300"/>
                  <a:gd name="connsiteY7" fmla="*/ 0 h 3387766"/>
                  <a:gd name="connsiteX8" fmla="*/ 3894277 w 6337300"/>
                  <a:gd name="connsiteY8" fmla="*/ 12700 h 3387766"/>
                  <a:gd name="connsiteX9" fmla="*/ 6337300 w 6337300"/>
                  <a:gd name="connsiteY9" fmla="*/ 25400 h 3387766"/>
                  <a:gd name="connsiteX10" fmla="*/ 6337300 w 6337300"/>
                  <a:gd name="connsiteY10" fmla="*/ 3387766 h 3387766"/>
                  <a:gd name="connsiteX11" fmla="*/ 0 w 6337300"/>
                  <a:gd name="connsiteY11" fmla="*/ 3387766 h 3387766"/>
                  <a:gd name="connsiteX12" fmla="*/ 0 w 6337300"/>
                  <a:gd name="connsiteY12" fmla="*/ 25400 h 3387766"/>
                  <a:gd name="connsiteX0" fmla="*/ 0 w 6337300"/>
                  <a:gd name="connsiteY0" fmla="*/ 25400 h 3387766"/>
                  <a:gd name="connsiteX1" fmla="*/ 1125677 w 6337300"/>
                  <a:gd name="connsiteY1" fmla="*/ 12700 h 3387766"/>
                  <a:gd name="connsiteX2" fmla="*/ 1786077 w 6337300"/>
                  <a:gd name="connsiteY2" fmla="*/ 0 h 3387766"/>
                  <a:gd name="connsiteX3" fmla="*/ 2382977 w 6337300"/>
                  <a:gd name="connsiteY3" fmla="*/ 12700 h 3387766"/>
                  <a:gd name="connsiteX4" fmla="*/ 2675077 w 6337300"/>
                  <a:gd name="connsiteY4" fmla="*/ 12700 h 3387766"/>
                  <a:gd name="connsiteX5" fmla="*/ 3030677 w 6337300"/>
                  <a:gd name="connsiteY5" fmla="*/ 25400 h 3387766"/>
                  <a:gd name="connsiteX6" fmla="*/ 3335477 w 6337300"/>
                  <a:gd name="connsiteY6" fmla="*/ 12700 h 3387766"/>
                  <a:gd name="connsiteX7" fmla="*/ 3678377 w 6337300"/>
                  <a:gd name="connsiteY7" fmla="*/ 0 h 3387766"/>
                  <a:gd name="connsiteX8" fmla="*/ 3894277 w 6337300"/>
                  <a:gd name="connsiteY8" fmla="*/ 12700 h 3387766"/>
                  <a:gd name="connsiteX9" fmla="*/ 4135577 w 6337300"/>
                  <a:gd name="connsiteY9" fmla="*/ 0 h 3387766"/>
                  <a:gd name="connsiteX10" fmla="*/ 6337300 w 6337300"/>
                  <a:gd name="connsiteY10" fmla="*/ 25400 h 3387766"/>
                  <a:gd name="connsiteX11" fmla="*/ 6337300 w 6337300"/>
                  <a:gd name="connsiteY11" fmla="*/ 3387766 h 3387766"/>
                  <a:gd name="connsiteX12" fmla="*/ 0 w 6337300"/>
                  <a:gd name="connsiteY12" fmla="*/ 3387766 h 3387766"/>
                  <a:gd name="connsiteX13" fmla="*/ 0 w 6337300"/>
                  <a:gd name="connsiteY13" fmla="*/ 25400 h 3387766"/>
                  <a:gd name="connsiteX0" fmla="*/ 0 w 6337300"/>
                  <a:gd name="connsiteY0" fmla="*/ 25400 h 3387766"/>
                  <a:gd name="connsiteX1" fmla="*/ 1125677 w 6337300"/>
                  <a:gd name="connsiteY1" fmla="*/ 12700 h 3387766"/>
                  <a:gd name="connsiteX2" fmla="*/ 1138377 w 6337300"/>
                  <a:gd name="connsiteY2" fmla="*/ 495300 h 3387766"/>
                  <a:gd name="connsiteX3" fmla="*/ 2382977 w 6337300"/>
                  <a:gd name="connsiteY3" fmla="*/ 12700 h 3387766"/>
                  <a:gd name="connsiteX4" fmla="*/ 2675077 w 6337300"/>
                  <a:gd name="connsiteY4" fmla="*/ 12700 h 3387766"/>
                  <a:gd name="connsiteX5" fmla="*/ 3030677 w 6337300"/>
                  <a:gd name="connsiteY5" fmla="*/ 25400 h 3387766"/>
                  <a:gd name="connsiteX6" fmla="*/ 3335477 w 6337300"/>
                  <a:gd name="connsiteY6" fmla="*/ 12700 h 3387766"/>
                  <a:gd name="connsiteX7" fmla="*/ 3678377 w 6337300"/>
                  <a:gd name="connsiteY7" fmla="*/ 0 h 3387766"/>
                  <a:gd name="connsiteX8" fmla="*/ 3894277 w 6337300"/>
                  <a:gd name="connsiteY8" fmla="*/ 12700 h 3387766"/>
                  <a:gd name="connsiteX9" fmla="*/ 4135577 w 6337300"/>
                  <a:gd name="connsiteY9" fmla="*/ 0 h 3387766"/>
                  <a:gd name="connsiteX10" fmla="*/ 6337300 w 6337300"/>
                  <a:gd name="connsiteY10" fmla="*/ 25400 h 3387766"/>
                  <a:gd name="connsiteX11" fmla="*/ 6337300 w 6337300"/>
                  <a:gd name="connsiteY11" fmla="*/ 3387766 h 3387766"/>
                  <a:gd name="connsiteX12" fmla="*/ 0 w 6337300"/>
                  <a:gd name="connsiteY12" fmla="*/ 3387766 h 3387766"/>
                  <a:gd name="connsiteX13" fmla="*/ 0 w 6337300"/>
                  <a:gd name="connsiteY13" fmla="*/ 25400 h 3387766"/>
                  <a:gd name="connsiteX0" fmla="*/ 0 w 6337300"/>
                  <a:gd name="connsiteY0" fmla="*/ 25400 h 3387766"/>
                  <a:gd name="connsiteX1" fmla="*/ 655777 w 6337300"/>
                  <a:gd name="connsiteY1" fmla="*/ 38100 h 3387766"/>
                  <a:gd name="connsiteX2" fmla="*/ 1138377 w 6337300"/>
                  <a:gd name="connsiteY2" fmla="*/ 495300 h 3387766"/>
                  <a:gd name="connsiteX3" fmla="*/ 2382977 w 6337300"/>
                  <a:gd name="connsiteY3" fmla="*/ 12700 h 3387766"/>
                  <a:gd name="connsiteX4" fmla="*/ 2675077 w 6337300"/>
                  <a:gd name="connsiteY4" fmla="*/ 12700 h 3387766"/>
                  <a:gd name="connsiteX5" fmla="*/ 3030677 w 6337300"/>
                  <a:gd name="connsiteY5" fmla="*/ 25400 h 3387766"/>
                  <a:gd name="connsiteX6" fmla="*/ 3335477 w 6337300"/>
                  <a:gd name="connsiteY6" fmla="*/ 12700 h 3387766"/>
                  <a:gd name="connsiteX7" fmla="*/ 3678377 w 6337300"/>
                  <a:gd name="connsiteY7" fmla="*/ 0 h 3387766"/>
                  <a:gd name="connsiteX8" fmla="*/ 3894277 w 6337300"/>
                  <a:gd name="connsiteY8" fmla="*/ 12700 h 3387766"/>
                  <a:gd name="connsiteX9" fmla="*/ 4135577 w 6337300"/>
                  <a:gd name="connsiteY9" fmla="*/ 0 h 3387766"/>
                  <a:gd name="connsiteX10" fmla="*/ 6337300 w 6337300"/>
                  <a:gd name="connsiteY10" fmla="*/ 25400 h 3387766"/>
                  <a:gd name="connsiteX11" fmla="*/ 6337300 w 6337300"/>
                  <a:gd name="connsiteY11" fmla="*/ 3387766 h 3387766"/>
                  <a:gd name="connsiteX12" fmla="*/ 0 w 6337300"/>
                  <a:gd name="connsiteY12" fmla="*/ 3387766 h 3387766"/>
                  <a:gd name="connsiteX13" fmla="*/ 0 w 6337300"/>
                  <a:gd name="connsiteY13" fmla="*/ 25400 h 3387766"/>
                  <a:gd name="connsiteX0" fmla="*/ 0 w 6337300"/>
                  <a:gd name="connsiteY0" fmla="*/ 25400 h 3387766"/>
                  <a:gd name="connsiteX1" fmla="*/ 655777 w 6337300"/>
                  <a:gd name="connsiteY1" fmla="*/ 38100 h 3387766"/>
                  <a:gd name="connsiteX2" fmla="*/ 655777 w 6337300"/>
                  <a:gd name="connsiteY2" fmla="*/ 533400 h 3387766"/>
                  <a:gd name="connsiteX3" fmla="*/ 2382977 w 6337300"/>
                  <a:gd name="connsiteY3" fmla="*/ 12700 h 3387766"/>
                  <a:gd name="connsiteX4" fmla="*/ 2675077 w 6337300"/>
                  <a:gd name="connsiteY4" fmla="*/ 12700 h 3387766"/>
                  <a:gd name="connsiteX5" fmla="*/ 3030677 w 6337300"/>
                  <a:gd name="connsiteY5" fmla="*/ 25400 h 3387766"/>
                  <a:gd name="connsiteX6" fmla="*/ 3335477 w 6337300"/>
                  <a:gd name="connsiteY6" fmla="*/ 12700 h 3387766"/>
                  <a:gd name="connsiteX7" fmla="*/ 3678377 w 6337300"/>
                  <a:gd name="connsiteY7" fmla="*/ 0 h 3387766"/>
                  <a:gd name="connsiteX8" fmla="*/ 3894277 w 6337300"/>
                  <a:gd name="connsiteY8" fmla="*/ 12700 h 3387766"/>
                  <a:gd name="connsiteX9" fmla="*/ 4135577 w 6337300"/>
                  <a:gd name="connsiteY9" fmla="*/ 0 h 3387766"/>
                  <a:gd name="connsiteX10" fmla="*/ 6337300 w 6337300"/>
                  <a:gd name="connsiteY10" fmla="*/ 25400 h 3387766"/>
                  <a:gd name="connsiteX11" fmla="*/ 6337300 w 6337300"/>
                  <a:gd name="connsiteY11" fmla="*/ 3387766 h 3387766"/>
                  <a:gd name="connsiteX12" fmla="*/ 0 w 6337300"/>
                  <a:gd name="connsiteY12" fmla="*/ 3387766 h 3387766"/>
                  <a:gd name="connsiteX13" fmla="*/ 0 w 6337300"/>
                  <a:gd name="connsiteY13" fmla="*/ 25400 h 3387766"/>
                  <a:gd name="connsiteX0" fmla="*/ 0 w 6337300"/>
                  <a:gd name="connsiteY0" fmla="*/ 25400 h 3387766"/>
                  <a:gd name="connsiteX1" fmla="*/ 655777 w 6337300"/>
                  <a:gd name="connsiteY1" fmla="*/ 38100 h 3387766"/>
                  <a:gd name="connsiteX2" fmla="*/ 655777 w 6337300"/>
                  <a:gd name="connsiteY2" fmla="*/ 533400 h 3387766"/>
                  <a:gd name="connsiteX3" fmla="*/ 1201877 w 6337300"/>
                  <a:gd name="connsiteY3" fmla="*/ 495300 h 3387766"/>
                  <a:gd name="connsiteX4" fmla="*/ 2675077 w 6337300"/>
                  <a:gd name="connsiteY4" fmla="*/ 12700 h 3387766"/>
                  <a:gd name="connsiteX5" fmla="*/ 3030677 w 6337300"/>
                  <a:gd name="connsiteY5" fmla="*/ 25400 h 3387766"/>
                  <a:gd name="connsiteX6" fmla="*/ 3335477 w 6337300"/>
                  <a:gd name="connsiteY6" fmla="*/ 12700 h 3387766"/>
                  <a:gd name="connsiteX7" fmla="*/ 3678377 w 6337300"/>
                  <a:gd name="connsiteY7" fmla="*/ 0 h 3387766"/>
                  <a:gd name="connsiteX8" fmla="*/ 3894277 w 6337300"/>
                  <a:gd name="connsiteY8" fmla="*/ 12700 h 3387766"/>
                  <a:gd name="connsiteX9" fmla="*/ 4135577 w 6337300"/>
                  <a:gd name="connsiteY9" fmla="*/ 0 h 3387766"/>
                  <a:gd name="connsiteX10" fmla="*/ 6337300 w 6337300"/>
                  <a:gd name="connsiteY10" fmla="*/ 25400 h 3387766"/>
                  <a:gd name="connsiteX11" fmla="*/ 6337300 w 6337300"/>
                  <a:gd name="connsiteY11" fmla="*/ 3387766 h 3387766"/>
                  <a:gd name="connsiteX12" fmla="*/ 0 w 6337300"/>
                  <a:gd name="connsiteY12" fmla="*/ 3387766 h 3387766"/>
                  <a:gd name="connsiteX13" fmla="*/ 0 w 6337300"/>
                  <a:gd name="connsiteY13" fmla="*/ 25400 h 3387766"/>
                  <a:gd name="connsiteX0" fmla="*/ 0 w 6337300"/>
                  <a:gd name="connsiteY0" fmla="*/ 25400 h 3387766"/>
                  <a:gd name="connsiteX1" fmla="*/ 655777 w 6337300"/>
                  <a:gd name="connsiteY1" fmla="*/ 38100 h 3387766"/>
                  <a:gd name="connsiteX2" fmla="*/ 655777 w 6337300"/>
                  <a:gd name="connsiteY2" fmla="*/ 533400 h 3387766"/>
                  <a:gd name="connsiteX3" fmla="*/ 1201877 w 6337300"/>
                  <a:gd name="connsiteY3" fmla="*/ 495300 h 3387766"/>
                  <a:gd name="connsiteX4" fmla="*/ 1201877 w 6337300"/>
                  <a:gd name="connsiteY4" fmla="*/ 76200 h 3387766"/>
                  <a:gd name="connsiteX5" fmla="*/ 3030677 w 6337300"/>
                  <a:gd name="connsiteY5" fmla="*/ 25400 h 3387766"/>
                  <a:gd name="connsiteX6" fmla="*/ 3335477 w 6337300"/>
                  <a:gd name="connsiteY6" fmla="*/ 12700 h 3387766"/>
                  <a:gd name="connsiteX7" fmla="*/ 3678377 w 6337300"/>
                  <a:gd name="connsiteY7" fmla="*/ 0 h 3387766"/>
                  <a:gd name="connsiteX8" fmla="*/ 3894277 w 6337300"/>
                  <a:gd name="connsiteY8" fmla="*/ 12700 h 3387766"/>
                  <a:gd name="connsiteX9" fmla="*/ 4135577 w 6337300"/>
                  <a:gd name="connsiteY9" fmla="*/ 0 h 3387766"/>
                  <a:gd name="connsiteX10" fmla="*/ 6337300 w 6337300"/>
                  <a:gd name="connsiteY10" fmla="*/ 25400 h 3387766"/>
                  <a:gd name="connsiteX11" fmla="*/ 6337300 w 6337300"/>
                  <a:gd name="connsiteY11" fmla="*/ 3387766 h 3387766"/>
                  <a:gd name="connsiteX12" fmla="*/ 0 w 6337300"/>
                  <a:gd name="connsiteY12" fmla="*/ 3387766 h 3387766"/>
                  <a:gd name="connsiteX13" fmla="*/ 0 w 6337300"/>
                  <a:gd name="connsiteY13" fmla="*/ 25400 h 3387766"/>
                  <a:gd name="connsiteX0" fmla="*/ 0 w 6337300"/>
                  <a:gd name="connsiteY0" fmla="*/ 25400 h 3387766"/>
                  <a:gd name="connsiteX1" fmla="*/ 655777 w 6337300"/>
                  <a:gd name="connsiteY1" fmla="*/ 38100 h 3387766"/>
                  <a:gd name="connsiteX2" fmla="*/ 655777 w 6337300"/>
                  <a:gd name="connsiteY2" fmla="*/ 533400 h 3387766"/>
                  <a:gd name="connsiteX3" fmla="*/ 1201877 w 6337300"/>
                  <a:gd name="connsiteY3" fmla="*/ 533400 h 3387766"/>
                  <a:gd name="connsiteX4" fmla="*/ 1201877 w 6337300"/>
                  <a:gd name="connsiteY4" fmla="*/ 76200 h 3387766"/>
                  <a:gd name="connsiteX5" fmla="*/ 3030677 w 6337300"/>
                  <a:gd name="connsiteY5" fmla="*/ 25400 h 3387766"/>
                  <a:gd name="connsiteX6" fmla="*/ 3335477 w 6337300"/>
                  <a:gd name="connsiteY6" fmla="*/ 12700 h 3387766"/>
                  <a:gd name="connsiteX7" fmla="*/ 3678377 w 6337300"/>
                  <a:gd name="connsiteY7" fmla="*/ 0 h 3387766"/>
                  <a:gd name="connsiteX8" fmla="*/ 3894277 w 6337300"/>
                  <a:gd name="connsiteY8" fmla="*/ 12700 h 3387766"/>
                  <a:gd name="connsiteX9" fmla="*/ 4135577 w 6337300"/>
                  <a:gd name="connsiteY9" fmla="*/ 0 h 3387766"/>
                  <a:gd name="connsiteX10" fmla="*/ 6337300 w 6337300"/>
                  <a:gd name="connsiteY10" fmla="*/ 25400 h 3387766"/>
                  <a:gd name="connsiteX11" fmla="*/ 6337300 w 6337300"/>
                  <a:gd name="connsiteY11" fmla="*/ 3387766 h 3387766"/>
                  <a:gd name="connsiteX12" fmla="*/ 0 w 6337300"/>
                  <a:gd name="connsiteY12" fmla="*/ 3387766 h 3387766"/>
                  <a:gd name="connsiteX13" fmla="*/ 0 w 6337300"/>
                  <a:gd name="connsiteY13" fmla="*/ 25400 h 3387766"/>
                  <a:gd name="connsiteX0" fmla="*/ 0 w 6337300"/>
                  <a:gd name="connsiteY0" fmla="*/ 25400 h 3387766"/>
                  <a:gd name="connsiteX1" fmla="*/ 655777 w 6337300"/>
                  <a:gd name="connsiteY1" fmla="*/ 38100 h 3387766"/>
                  <a:gd name="connsiteX2" fmla="*/ 655777 w 6337300"/>
                  <a:gd name="connsiteY2" fmla="*/ 533400 h 3387766"/>
                  <a:gd name="connsiteX3" fmla="*/ 1201877 w 6337300"/>
                  <a:gd name="connsiteY3" fmla="*/ 533400 h 3387766"/>
                  <a:gd name="connsiteX4" fmla="*/ 1201877 w 6337300"/>
                  <a:gd name="connsiteY4" fmla="*/ 76200 h 3387766"/>
                  <a:gd name="connsiteX5" fmla="*/ 1747977 w 6337300"/>
                  <a:gd name="connsiteY5" fmla="*/ 88900 h 3387766"/>
                  <a:gd name="connsiteX6" fmla="*/ 3335477 w 6337300"/>
                  <a:gd name="connsiteY6" fmla="*/ 12700 h 3387766"/>
                  <a:gd name="connsiteX7" fmla="*/ 3678377 w 6337300"/>
                  <a:gd name="connsiteY7" fmla="*/ 0 h 3387766"/>
                  <a:gd name="connsiteX8" fmla="*/ 3894277 w 6337300"/>
                  <a:gd name="connsiteY8" fmla="*/ 12700 h 3387766"/>
                  <a:gd name="connsiteX9" fmla="*/ 4135577 w 6337300"/>
                  <a:gd name="connsiteY9" fmla="*/ 0 h 3387766"/>
                  <a:gd name="connsiteX10" fmla="*/ 6337300 w 6337300"/>
                  <a:gd name="connsiteY10" fmla="*/ 25400 h 3387766"/>
                  <a:gd name="connsiteX11" fmla="*/ 6337300 w 6337300"/>
                  <a:gd name="connsiteY11" fmla="*/ 3387766 h 3387766"/>
                  <a:gd name="connsiteX12" fmla="*/ 0 w 6337300"/>
                  <a:gd name="connsiteY12" fmla="*/ 3387766 h 3387766"/>
                  <a:gd name="connsiteX13" fmla="*/ 0 w 6337300"/>
                  <a:gd name="connsiteY13" fmla="*/ 25400 h 3387766"/>
                  <a:gd name="connsiteX0" fmla="*/ 0 w 6337300"/>
                  <a:gd name="connsiteY0" fmla="*/ 25400 h 3387766"/>
                  <a:gd name="connsiteX1" fmla="*/ 655777 w 6337300"/>
                  <a:gd name="connsiteY1" fmla="*/ 38100 h 3387766"/>
                  <a:gd name="connsiteX2" fmla="*/ 655777 w 6337300"/>
                  <a:gd name="connsiteY2" fmla="*/ 533400 h 3387766"/>
                  <a:gd name="connsiteX3" fmla="*/ 1201877 w 6337300"/>
                  <a:gd name="connsiteY3" fmla="*/ 533400 h 3387766"/>
                  <a:gd name="connsiteX4" fmla="*/ 1201877 w 6337300"/>
                  <a:gd name="connsiteY4" fmla="*/ 76200 h 3387766"/>
                  <a:gd name="connsiteX5" fmla="*/ 1747977 w 6337300"/>
                  <a:gd name="connsiteY5" fmla="*/ 88900 h 3387766"/>
                  <a:gd name="connsiteX6" fmla="*/ 1722577 w 6337300"/>
                  <a:gd name="connsiteY6" fmla="*/ 520700 h 3387766"/>
                  <a:gd name="connsiteX7" fmla="*/ 3678377 w 6337300"/>
                  <a:gd name="connsiteY7" fmla="*/ 0 h 3387766"/>
                  <a:gd name="connsiteX8" fmla="*/ 3894277 w 6337300"/>
                  <a:gd name="connsiteY8" fmla="*/ 12700 h 3387766"/>
                  <a:gd name="connsiteX9" fmla="*/ 4135577 w 6337300"/>
                  <a:gd name="connsiteY9" fmla="*/ 0 h 3387766"/>
                  <a:gd name="connsiteX10" fmla="*/ 6337300 w 6337300"/>
                  <a:gd name="connsiteY10" fmla="*/ 25400 h 3387766"/>
                  <a:gd name="connsiteX11" fmla="*/ 6337300 w 6337300"/>
                  <a:gd name="connsiteY11" fmla="*/ 3387766 h 3387766"/>
                  <a:gd name="connsiteX12" fmla="*/ 0 w 6337300"/>
                  <a:gd name="connsiteY12" fmla="*/ 3387766 h 3387766"/>
                  <a:gd name="connsiteX13" fmla="*/ 0 w 6337300"/>
                  <a:gd name="connsiteY13" fmla="*/ 25400 h 3387766"/>
                  <a:gd name="connsiteX0" fmla="*/ 0 w 6337300"/>
                  <a:gd name="connsiteY0" fmla="*/ 25400 h 3387766"/>
                  <a:gd name="connsiteX1" fmla="*/ 655777 w 6337300"/>
                  <a:gd name="connsiteY1" fmla="*/ 38100 h 3387766"/>
                  <a:gd name="connsiteX2" fmla="*/ 655777 w 6337300"/>
                  <a:gd name="connsiteY2" fmla="*/ 533400 h 3387766"/>
                  <a:gd name="connsiteX3" fmla="*/ 1201877 w 6337300"/>
                  <a:gd name="connsiteY3" fmla="*/ 533400 h 3387766"/>
                  <a:gd name="connsiteX4" fmla="*/ 1201877 w 6337300"/>
                  <a:gd name="connsiteY4" fmla="*/ 76200 h 3387766"/>
                  <a:gd name="connsiteX5" fmla="*/ 1747977 w 6337300"/>
                  <a:gd name="connsiteY5" fmla="*/ 88900 h 3387766"/>
                  <a:gd name="connsiteX6" fmla="*/ 1722577 w 6337300"/>
                  <a:gd name="connsiteY6" fmla="*/ 520700 h 3387766"/>
                  <a:gd name="connsiteX7" fmla="*/ 2217877 w 6337300"/>
                  <a:gd name="connsiteY7" fmla="*/ 495300 h 3387766"/>
                  <a:gd name="connsiteX8" fmla="*/ 3894277 w 6337300"/>
                  <a:gd name="connsiteY8" fmla="*/ 12700 h 3387766"/>
                  <a:gd name="connsiteX9" fmla="*/ 4135577 w 6337300"/>
                  <a:gd name="connsiteY9" fmla="*/ 0 h 3387766"/>
                  <a:gd name="connsiteX10" fmla="*/ 6337300 w 6337300"/>
                  <a:gd name="connsiteY10" fmla="*/ 25400 h 3387766"/>
                  <a:gd name="connsiteX11" fmla="*/ 6337300 w 6337300"/>
                  <a:gd name="connsiteY11" fmla="*/ 3387766 h 3387766"/>
                  <a:gd name="connsiteX12" fmla="*/ 0 w 6337300"/>
                  <a:gd name="connsiteY12" fmla="*/ 3387766 h 3387766"/>
                  <a:gd name="connsiteX13" fmla="*/ 0 w 6337300"/>
                  <a:gd name="connsiteY13" fmla="*/ 25400 h 3387766"/>
                  <a:gd name="connsiteX0" fmla="*/ 0 w 6337300"/>
                  <a:gd name="connsiteY0" fmla="*/ 25400 h 3387766"/>
                  <a:gd name="connsiteX1" fmla="*/ 655777 w 6337300"/>
                  <a:gd name="connsiteY1" fmla="*/ 38100 h 3387766"/>
                  <a:gd name="connsiteX2" fmla="*/ 655777 w 6337300"/>
                  <a:gd name="connsiteY2" fmla="*/ 533400 h 3387766"/>
                  <a:gd name="connsiteX3" fmla="*/ 1201877 w 6337300"/>
                  <a:gd name="connsiteY3" fmla="*/ 533400 h 3387766"/>
                  <a:gd name="connsiteX4" fmla="*/ 1201877 w 6337300"/>
                  <a:gd name="connsiteY4" fmla="*/ 76200 h 3387766"/>
                  <a:gd name="connsiteX5" fmla="*/ 1747977 w 6337300"/>
                  <a:gd name="connsiteY5" fmla="*/ 88900 h 3387766"/>
                  <a:gd name="connsiteX6" fmla="*/ 1722577 w 6337300"/>
                  <a:gd name="connsiteY6" fmla="*/ 520700 h 3387766"/>
                  <a:gd name="connsiteX7" fmla="*/ 2217877 w 6337300"/>
                  <a:gd name="connsiteY7" fmla="*/ 495300 h 3387766"/>
                  <a:gd name="connsiteX8" fmla="*/ 2243277 w 6337300"/>
                  <a:gd name="connsiteY8" fmla="*/ 114300 h 3387766"/>
                  <a:gd name="connsiteX9" fmla="*/ 4135577 w 6337300"/>
                  <a:gd name="connsiteY9" fmla="*/ 0 h 3387766"/>
                  <a:gd name="connsiteX10" fmla="*/ 6337300 w 6337300"/>
                  <a:gd name="connsiteY10" fmla="*/ 25400 h 3387766"/>
                  <a:gd name="connsiteX11" fmla="*/ 6337300 w 6337300"/>
                  <a:gd name="connsiteY11" fmla="*/ 3387766 h 3387766"/>
                  <a:gd name="connsiteX12" fmla="*/ 0 w 6337300"/>
                  <a:gd name="connsiteY12" fmla="*/ 3387766 h 3387766"/>
                  <a:gd name="connsiteX13" fmla="*/ 0 w 6337300"/>
                  <a:gd name="connsiteY13" fmla="*/ 25400 h 33877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6337300 w 6337300"/>
                  <a:gd name="connsiteY10" fmla="*/ 0 h 3362366"/>
                  <a:gd name="connsiteX11" fmla="*/ 6337300 w 6337300"/>
                  <a:gd name="connsiteY11" fmla="*/ 3362366 h 3362366"/>
                  <a:gd name="connsiteX12" fmla="*/ 0 w 6337300"/>
                  <a:gd name="connsiteY12" fmla="*/ 3362366 h 3362366"/>
                  <a:gd name="connsiteX13" fmla="*/ 0 w 6337300"/>
                  <a:gd name="connsiteY13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865577 w 6337300"/>
                  <a:gd name="connsiteY10" fmla="*/ 63500 h 3362366"/>
                  <a:gd name="connsiteX11" fmla="*/ 6337300 w 6337300"/>
                  <a:gd name="connsiteY11" fmla="*/ 0 h 3362366"/>
                  <a:gd name="connsiteX12" fmla="*/ 6337300 w 6337300"/>
                  <a:gd name="connsiteY12" fmla="*/ 3362366 h 3362366"/>
                  <a:gd name="connsiteX13" fmla="*/ 0 w 6337300"/>
                  <a:gd name="connsiteY13" fmla="*/ 3362366 h 3362366"/>
                  <a:gd name="connsiteX14" fmla="*/ 0 w 6337300"/>
                  <a:gd name="connsiteY14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865577 w 6337300"/>
                  <a:gd name="connsiteY10" fmla="*/ 63500 h 3362366"/>
                  <a:gd name="connsiteX11" fmla="*/ 3005277 w 6337300"/>
                  <a:gd name="connsiteY11" fmla="*/ 63500 h 3362366"/>
                  <a:gd name="connsiteX12" fmla="*/ 6337300 w 6337300"/>
                  <a:gd name="connsiteY12" fmla="*/ 0 h 3362366"/>
                  <a:gd name="connsiteX13" fmla="*/ 6337300 w 6337300"/>
                  <a:gd name="connsiteY13" fmla="*/ 3362366 h 3362366"/>
                  <a:gd name="connsiteX14" fmla="*/ 0 w 6337300"/>
                  <a:gd name="connsiteY14" fmla="*/ 3362366 h 3362366"/>
                  <a:gd name="connsiteX15" fmla="*/ 0 w 6337300"/>
                  <a:gd name="connsiteY15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865577 w 6337300"/>
                  <a:gd name="connsiteY10" fmla="*/ 63500 h 3362366"/>
                  <a:gd name="connsiteX11" fmla="*/ 3005277 w 6337300"/>
                  <a:gd name="connsiteY11" fmla="*/ 63500 h 3362366"/>
                  <a:gd name="connsiteX12" fmla="*/ 3195777 w 6337300"/>
                  <a:gd name="connsiteY12" fmla="*/ 63500 h 3362366"/>
                  <a:gd name="connsiteX13" fmla="*/ 6337300 w 6337300"/>
                  <a:gd name="connsiteY13" fmla="*/ 0 h 3362366"/>
                  <a:gd name="connsiteX14" fmla="*/ 6337300 w 6337300"/>
                  <a:gd name="connsiteY14" fmla="*/ 3362366 h 3362366"/>
                  <a:gd name="connsiteX15" fmla="*/ 0 w 6337300"/>
                  <a:gd name="connsiteY15" fmla="*/ 3362366 h 3362366"/>
                  <a:gd name="connsiteX16" fmla="*/ 0 w 6337300"/>
                  <a:gd name="connsiteY16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005277 w 6337300"/>
                  <a:gd name="connsiteY11" fmla="*/ 63500 h 3362366"/>
                  <a:gd name="connsiteX12" fmla="*/ 3195777 w 6337300"/>
                  <a:gd name="connsiteY12" fmla="*/ 63500 h 3362366"/>
                  <a:gd name="connsiteX13" fmla="*/ 6337300 w 6337300"/>
                  <a:gd name="connsiteY13" fmla="*/ 0 h 3362366"/>
                  <a:gd name="connsiteX14" fmla="*/ 6337300 w 6337300"/>
                  <a:gd name="connsiteY14" fmla="*/ 3362366 h 3362366"/>
                  <a:gd name="connsiteX15" fmla="*/ 0 w 6337300"/>
                  <a:gd name="connsiteY15" fmla="*/ 3362366 h 3362366"/>
                  <a:gd name="connsiteX16" fmla="*/ 0 w 6337300"/>
                  <a:gd name="connsiteY16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6337300 w 6337300"/>
                  <a:gd name="connsiteY13" fmla="*/ 0 h 3362366"/>
                  <a:gd name="connsiteX14" fmla="*/ 6337300 w 6337300"/>
                  <a:gd name="connsiteY14" fmla="*/ 3362366 h 3362366"/>
                  <a:gd name="connsiteX15" fmla="*/ 0 w 6337300"/>
                  <a:gd name="connsiteY15" fmla="*/ 3362366 h 3362366"/>
                  <a:gd name="connsiteX16" fmla="*/ 0 w 6337300"/>
                  <a:gd name="connsiteY16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500577 w 6337300"/>
                  <a:gd name="connsiteY13" fmla="*/ 63500 h 3362366"/>
                  <a:gd name="connsiteX14" fmla="*/ 6337300 w 6337300"/>
                  <a:gd name="connsiteY14" fmla="*/ 0 h 3362366"/>
                  <a:gd name="connsiteX15" fmla="*/ 6337300 w 6337300"/>
                  <a:gd name="connsiteY15" fmla="*/ 3362366 h 3362366"/>
                  <a:gd name="connsiteX16" fmla="*/ 0 w 6337300"/>
                  <a:gd name="connsiteY16" fmla="*/ 3362366 h 3362366"/>
                  <a:gd name="connsiteX17" fmla="*/ 0 w 6337300"/>
                  <a:gd name="connsiteY17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500577 w 6337300"/>
                  <a:gd name="connsiteY13" fmla="*/ 63500 h 3362366"/>
                  <a:gd name="connsiteX14" fmla="*/ 3754577 w 6337300"/>
                  <a:gd name="connsiteY14" fmla="*/ 63500 h 3362366"/>
                  <a:gd name="connsiteX15" fmla="*/ 6337300 w 6337300"/>
                  <a:gd name="connsiteY15" fmla="*/ 0 h 3362366"/>
                  <a:gd name="connsiteX16" fmla="*/ 6337300 w 6337300"/>
                  <a:gd name="connsiteY16" fmla="*/ 3362366 h 3362366"/>
                  <a:gd name="connsiteX17" fmla="*/ 0 w 6337300"/>
                  <a:gd name="connsiteY17" fmla="*/ 3362366 h 3362366"/>
                  <a:gd name="connsiteX18" fmla="*/ 0 w 6337300"/>
                  <a:gd name="connsiteY18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500577 w 6337300"/>
                  <a:gd name="connsiteY13" fmla="*/ 63500 h 3362366"/>
                  <a:gd name="connsiteX14" fmla="*/ 3754577 w 6337300"/>
                  <a:gd name="connsiteY14" fmla="*/ 63500 h 3362366"/>
                  <a:gd name="connsiteX15" fmla="*/ 3906977 w 6337300"/>
                  <a:gd name="connsiteY15" fmla="*/ 38100 h 3362366"/>
                  <a:gd name="connsiteX16" fmla="*/ 6337300 w 6337300"/>
                  <a:gd name="connsiteY16" fmla="*/ 0 h 3362366"/>
                  <a:gd name="connsiteX17" fmla="*/ 6337300 w 6337300"/>
                  <a:gd name="connsiteY17" fmla="*/ 3362366 h 3362366"/>
                  <a:gd name="connsiteX18" fmla="*/ 0 w 6337300"/>
                  <a:gd name="connsiteY18" fmla="*/ 3362366 h 3362366"/>
                  <a:gd name="connsiteX19" fmla="*/ 0 w 6337300"/>
                  <a:gd name="connsiteY19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500577 w 6337300"/>
                  <a:gd name="connsiteY13" fmla="*/ 63500 h 3362366"/>
                  <a:gd name="connsiteX14" fmla="*/ 3754577 w 6337300"/>
                  <a:gd name="connsiteY14" fmla="*/ 63500 h 3362366"/>
                  <a:gd name="connsiteX15" fmla="*/ 3970477 w 6337300"/>
                  <a:gd name="connsiteY15" fmla="*/ 50800 h 3362366"/>
                  <a:gd name="connsiteX16" fmla="*/ 6337300 w 6337300"/>
                  <a:gd name="connsiteY16" fmla="*/ 0 h 3362366"/>
                  <a:gd name="connsiteX17" fmla="*/ 6337300 w 6337300"/>
                  <a:gd name="connsiteY17" fmla="*/ 3362366 h 3362366"/>
                  <a:gd name="connsiteX18" fmla="*/ 0 w 6337300"/>
                  <a:gd name="connsiteY18" fmla="*/ 3362366 h 3362366"/>
                  <a:gd name="connsiteX19" fmla="*/ 0 w 6337300"/>
                  <a:gd name="connsiteY19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500577 w 6337300"/>
                  <a:gd name="connsiteY13" fmla="*/ 63500 h 3362366"/>
                  <a:gd name="connsiteX14" fmla="*/ 3754577 w 6337300"/>
                  <a:gd name="connsiteY14" fmla="*/ 63500 h 3362366"/>
                  <a:gd name="connsiteX15" fmla="*/ 3970477 w 6337300"/>
                  <a:gd name="connsiteY15" fmla="*/ 50800 h 3362366"/>
                  <a:gd name="connsiteX16" fmla="*/ 4160977 w 6337300"/>
                  <a:gd name="connsiteY16" fmla="*/ 38100 h 3362366"/>
                  <a:gd name="connsiteX17" fmla="*/ 6337300 w 6337300"/>
                  <a:gd name="connsiteY17" fmla="*/ 0 h 3362366"/>
                  <a:gd name="connsiteX18" fmla="*/ 6337300 w 6337300"/>
                  <a:gd name="connsiteY18" fmla="*/ 3362366 h 3362366"/>
                  <a:gd name="connsiteX19" fmla="*/ 0 w 6337300"/>
                  <a:gd name="connsiteY19" fmla="*/ 3362366 h 3362366"/>
                  <a:gd name="connsiteX20" fmla="*/ 0 w 6337300"/>
                  <a:gd name="connsiteY20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5005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3970477 w 6337300"/>
                  <a:gd name="connsiteY15" fmla="*/ 50800 h 3362366"/>
                  <a:gd name="connsiteX16" fmla="*/ 4160977 w 6337300"/>
                  <a:gd name="connsiteY16" fmla="*/ 38100 h 3362366"/>
                  <a:gd name="connsiteX17" fmla="*/ 6337300 w 6337300"/>
                  <a:gd name="connsiteY17" fmla="*/ 0 h 3362366"/>
                  <a:gd name="connsiteX18" fmla="*/ 6337300 w 6337300"/>
                  <a:gd name="connsiteY18" fmla="*/ 3362366 h 3362366"/>
                  <a:gd name="connsiteX19" fmla="*/ 0 w 6337300"/>
                  <a:gd name="connsiteY19" fmla="*/ 3362366 h 3362366"/>
                  <a:gd name="connsiteX20" fmla="*/ 0 w 6337300"/>
                  <a:gd name="connsiteY20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3970477 w 6337300"/>
                  <a:gd name="connsiteY15" fmla="*/ 50800 h 3362366"/>
                  <a:gd name="connsiteX16" fmla="*/ 4160977 w 6337300"/>
                  <a:gd name="connsiteY16" fmla="*/ 38100 h 3362366"/>
                  <a:gd name="connsiteX17" fmla="*/ 6337300 w 6337300"/>
                  <a:gd name="connsiteY17" fmla="*/ 0 h 3362366"/>
                  <a:gd name="connsiteX18" fmla="*/ 6337300 w 6337300"/>
                  <a:gd name="connsiteY18" fmla="*/ 3362366 h 3362366"/>
                  <a:gd name="connsiteX19" fmla="*/ 0 w 6337300"/>
                  <a:gd name="connsiteY19" fmla="*/ 3362366 h 3362366"/>
                  <a:gd name="connsiteX20" fmla="*/ 0 w 6337300"/>
                  <a:gd name="connsiteY20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6337300 w 6337300"/>
                  <a:gd name="connsiteY17" fmla="*/ 0 h 3362366"/>
                  <a:gd name="connsiteX18" fmla="*/ 6337300 w 6337300"/>
                  <a:gd name="connsiteY18" fmla="*/ 3362366 h 3362366"/>
                  <a:gd name="connsiteX19" fmla="*/ 0 w 6337300"/>
                  <a:gd name="connsiteY19" fmla="*/ 3362366 h 3362366"/>
                  <a:gd name="connsiteX20" fmla="*/ 0 w 6337300"/>
                  <a:gd name="connsiteY20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6337300 w 6337300"/>
                  <a:gd name="connsiteY18" fmla="*/ 0 h 3362366"/>
                  <a:gd name="connsiteX19" fmla="*/ 6337300 w 6337300"/>
                  <a:gd name="connsiteY19" fmla="*/ 3362366 h 3362366"/>
                  <a:gd name="connsiteX20" fmla="*/ 0 w 6337300"/>
                  <a:gd name="connsiteY20" fmla="*/ 3362366 h 3362366"/>
                  <a:gd name="connsiteX21" fmla="*/ 0 w 6337300"/>
                  <a:gd name="connsiteY21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4745177 w 6337300"/>
                  <a:gd name="connsiteY18" fmla="*/ 12700 h 3362366"/>
                  <a:gd name="connsiteX19" fmla="*/ 6337300 w 6337300"/>
                  <a:gd name="connsiteY19" fmla="*/ 0 h 3362366"/>
                  <a:gd name="connsiteX20" fmla="*/ 6337300 w 6337300"/>
                  <a:gd name="connsiteY20" fmla="*/ 3362366 h 3362366"/>
                  <a:gd name="connsiteX21" fmla="*/ 0 w 6337300"/>
                  <a:gd name="connsiteY21" fmla="*/ 3362366 h 3362366"/>
                  <a:gd name="connsiteX22" fmla="*/ 0 w 6337300"/>
                  <a:gd name="connsiteY22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4745177 w 6337300"/>
                  <a:gd name="connsiteY18" fmla="*/ 12700 h 3362366"/>
                  <a:gd name="connsiteX19" fmla="*/ 4846777 w 6337300"/>
                  <a:gd name="connsiteY19" fmla="*/ 12700 h 3362366"/>
                  <a:gd name="connsiteX20" fmla="*/ 6337300 w 6337300"/>
                  <a:gd name="connsiteY20" fmla="*/ 0 h 3362366"/>
                  <a:gd name="connsiteX21" fmla="*/ 6337300 w 6337300"/>
                  <a:gd name="connsiteY21" fmla="*/ 3362366 h 3362366"/>
                  <a:gd name="connsiteX22" fmla="*/ 0 w 6337300"/>
                  <a:gd name="connsiteY22" fmla="*/ 3362366 h 3362366"/>
                  <a:gd name="connsiteX23" fmla="*/ 0 w 6337300"/>
                  <a:gd name="connsiteY23" fmla="*/ 0 h 3362366"/>
                  <a:gd name="connsiteX0" fmla="*/ 0 w 6337300"/>
                  <a:gd name="connsiteY0" fmla="*/ 12700 h 3375066"/>
                  <a:gd name="connsiteX1" fmla="*/ 655777 w 6337300"/>
                  <a:gd name="connsiteY1" fmla="*/ 25400 h 3375066"/>
                  <a:gd name="connsiteX2" fmla="*/ 655777 w 6337300"/>
                  <a:gd name="connsiteY2" fmla="*/ 520700 h 3375066"/>
                  <a:gd name="connsiteX3" fmla="*/ 1201877 w 6337300"/>
                  <a:gd name="connsiteY3" fmla="*/ 520700 h 3375066"/>
                  <a:gd name="connsiteX4" fmla="*/ 1201877 w 6337300"/>
                  <a:gd name="connsiteY4" fmla="*/ 63500 h 3375066"/>
                  <a:gd name="connsiteX5" fmla="*/ 1747977 w 6337300"/>
                  <a:gd name="connsiteY5" fmla="*/ 76200 h 3375066"/>
                  <a:gd name="connsiteX6" fmla="*/ 1722577 w 6337300"/>
                  <a:gd name="connsiteY6" fmla="*/ 508000 h 3375066"/>
                  <a:gd name="connsiteX7" fmla="*/ 2217877 w 6337300"/>
                  <a:gd name="connsiteY7" fmla="*/ 482600 h 3375066"/>
                  <a:gd name="connsiteX8" fmla="*/ 2243277 w 6337300"/>
                  <a:gd name="connsiteY8" fmla="*/ 101600 h 3375066"/>
                  <a:gd name="connsiteX9" fmla="*/ 2738577 w 6337300"/>
                  <a:gd name="connsiteY9" fmla="*/ 76200 h 3375066"/>
                  <a:gd name="connsiteX10" fmla="*/ 2751277 w 6337300"/>
                  <a:gd name="connsiteY10" fmla="*/ 482600 h 3375066"/>
                  <a:gd name="connsiteX11" fmla="*/ 3170377 w 6337300"/>
                  <a:gd name="connsiteY11" fmla="*/ 482600 h 3375066"/>
                  <a:gd name="connsiteX12" fmla="*/ 3195777 w 6337300"/>
                  <a:gd name="connsiteY12" fmla="*/ 76200 h 3375066"/>
                  <a:gd name="connsiteX13" fmla="*/ 3640277 w 6337300"/>
                  <a:gd name="connsiteY13" fmla="*/ 76200 h 3375066"/>
                  <a:gd name="connsiteX14" fmla="*/ 3652977 w 6337300"/>
                  <a:gd name="connsiteY14" fmla="*/ 508000 h 3375066"/>
                  <a:gd name="connsiteX15" fmla="*/ 4160977 w 6337300"/>
                  <a:gd name="connsiteY15" fmla="*/ 482600 h 3375066"/>
                  <a:gd name="connsiteX16" fmla="*/ 4160977 w 6337300"/>
                  <a:gd name="connsiteY16" fmla="*/ 50800 h 3375066"/>
                  <a:gd name="connsiteX17" fmla="*/ 4656277 w 6337300"/>
                  <a:gd name="connsiteY17" fmla="*/ 38100 h 3375066"/>
                  <a:gd name="connsiteX18" fmla="*/ 4745177 w 6337300"/>
                  <a:gd name="connsiteY18" fmla="*/ 25400 h 3375066"/>
                  <a:gd name="connsiteX19" fmla="*/ 4846777 w 6337300"/>
                  <a:gd name="connsiteY19" fmla="*/ 25400 h 3375066"/>
                  <a:gd name="connsiteX20" fmla="*/ 4961077 w 6337300"/>
                  <a:gd name="connsiteY20" fmla="*/ 0 h 3375066"/>
                  <a:gd name="connsiteX21" fmla="*/ 6337300 w 6337300"/>
                  <a:gd name="connsiteY21" fmla="*/ 12700 h 3375066"/>
                  <a:gd name="connsiteX22" fmla="*/ 6337300 w 6337300"/>
                  <a:gd name="connsiteY22" fmla="*/ 3375066 h 3375066"/>
                  <a:gd name="connsiteX23" fmla="*/ 0 w 6337300"/>
                  <a:gd name="connsiteY23" fmla="*/ 3375066 h 3375066"/>
                  <a:gd name="connsiteX24" fmla="*/ 0 w 6337300"/>
                  <a:gd name="connsiteY24" fmla="*/ 12700 h 3375066"/>
                  <a:gd name="connsiteX0" fmla="*/ 0 w 6337300"/>
                  <a:gd name="connsiteY0" fmla="*/ 12700 h 3375066"/>
                  <a:gd name="connsiteX1" fmla="*/ 655777 w 6337300"/>
                  <a:gd name="connsiteY1" fmla="*/ 25400 h 3375066"/>
                  <a:gd name="connsiteX2" fmla="*/ 655777 w 6337300"/>
                  <a:gd name="connsiteY2" fmla="*/ 520700 h 3375066"/>
                  <a:gd name="connsiteX3" fmla="*/ 1201877 w 6337300"/>
                  <a:gd name="connsiteY3" fmla="*/ 520700 h 3375066"/>
                  <a:gd name="connsiteX4" fmla="*/ 1201877 w 6337300"/>
                  <a:gd name="connsiteY4" fmla="*/ 63500 h 3375066"/>
                  <a:gd name="connsiteX5" fmla="*/ 1747977 w 6337300"/>
                  <a:gd name="connsiteY5" fmla="*/ 76200 h 3375066"/>
                  <a:gd name="connsiteX6" fmla="*/ 1722577 w 6337300"/>
                  <a:gd name="connsiteY6" fmla="*/ 508000 h 3375066"/>
                  <a:gd name="connsiteX7" fmla="*/ 2217877 w 6337300"/>
                  <a:gd name="connsiteY7" fmla="*/ 482600 h 3375066"/>
                  <a:gd name="connsiteX8" fmla="*/ 2243277 w 6337300"/>
                  <a:gd name="connsiteY8" fmla="*/ 101600 h 3375066"/>
                  <a:gd name="connsiteX9" fmla="*/ 2738577 w 6337300"/>
                  <a:gd name="connsiteY9" fmla="*/ 76200 h 3375066"/>
                  <a:gd name="connsiteX10" fmla="*/ 2751277 w 6337300"/>
                  <a:gd name="connsiteY10" fmla="*/ 482600 h 3375066"/>
                  <a:gd name="connsiteX11" fmla="*/ 3170377 w 6337300"/>
                  <a:gd name="connsiteY11" fmla="*/ 482600 h 3375066"/>
                  <a:gd name="connsiteX12" fmla="*/ 3195777 w 6337300"/>
                  <a:gd name="connsiteY12" fmla="*/ 76200 h 3375066"/>
                  <a:gd name="connsiteX13" fmla="*/ 3640277 w 6337300"/>
                  <a:gd name="connsiteY13" fmla="*/ 76200 h 3375066"/>
                  <a:gd name="connsiteX14" fmla="*/ 3652977 w 6337300"/>
                  <a:gd name="connsiteY14" fmla="*/ 508000 h 3375066"/>
                  <a:gd name="connsiteX15" fmla="*/ 4160977 w 6337300"/>
                  <a:gd name="connsiteY15" fmla="*/ 482600 h 3375066"/>
                  <a:gd name="connsiteX16" fmla="*/ 4160977 w 6337300"/>
                  <a:gd name="connsiteY16" fmla="*/ 50800 h 3375066"/>
                  <a:gd name="connsiteX17" fmla="*/ 4656277 w 6337300"/>
                  <a:gd name="connsiteY17" fmla="*/ 38100 h 3375066"/>
                  <a:gd name="connsiteX18" fmla="*/ 4643577 w 6337300"/>
                  <a:gd name="connsiteY18" fmla="*/ 533400 h 3375066"/>
                  <a:gd name="connsiteX19" fmla="*/ 4846777 w 6337300"/>
                  <a:gd name="connsiteY19" fmla="*/ 25400 h 3375066"/>
                  <a:gd name="connsiteX20" fmla="*/ 4961077 w 6337300"/>
                  <a:gd name="connsiteY20" fmla="*/ 0 h 3375066"/>
                  <a:gd name="connsiteX21" fmla="*/ 6337300 w 6337300"/>
                  <a:gd name="connsiteY21" fmla="*/ 12700 h 3375066"/>
                  <a:gd name="connsiteX22" fmla="*/ 6337300 w 6337300"/>
                  <a:gd name="connsiteY22" fmla="*/ 3375066 h 3375066"/>
                  <a:gd name="connsiteX23" fmla="*/ 0 w 6337300"/>
                  <a:gd name="connsiteY23" fmla="*/ 3375066 h 3375066"/>
                  <a:gd name="connsiteX24" fmla="*/ 0 w 6337300"/>
                  <a:gd name="connsiteY24" fmla="*/ 12700 h 3375066"/>
                  <a:gd name="connsiteX0" fmla="*/ 0 w 6337300"/>
                  <a:gd name="connsiteY0" fmla="*/ 12700 h 3375066"/>
                  <a:gd name="connsiteX1" fmla="*/ 655777 w 6337300"/>
                  <a:gd name="connsiteY1" fmla="*/ 25400 h 3375066"/>
                  <a:gd name="connsiteX2" fmla="*/ 655777 w 6337300"/>
                  <a:gd name="connsiteY2" fmla="*/ 520700 h 3375066"/>
                  <a:gd name="connsiteX3" fmla="*/ 1201877 w 6337300"/>
                  <a:gd name="connsiteY3" fmla="*/ 520700 h 3375066"/>
                  <a:gd name="connsiteX4" fmla="*/ 1201877 w 6337300"/>
                  <a:gd name="connsiteY4" fmla="*/ 63500 h 3375066"/>
                  <a:gd name="connsiteX5" fmla="*/ 1747977 w 6337300"/>
                  <a:gd name="connsiteY5" fmla="*/ 76200 h 3375066"/>
                  <a:gd name="connsiteX6" fmla="*/ 1722577 w 6337300"/>
                  <a:gd name="connsiteY6" fmla="*/ 508000 h 3375066"/>
                  <a:gd name="connsiteX7" fmla="*/ 2217877 w 6337300"/>
                  <a:gd name="connsiteY7" fmla="*/ 482600 h 3375066"/>
                  <a:gd name="connsiteX8" fmla="*/ 2243277 w 6337300"/>
                  <a:gd name="connsiteY8" fmla="*/ 101600 h 3375066"/>
                  <a:gd name="connsiteX9" fmla="*/ 2738577 w 6337300"/>
                  <a:gd name="connsiteY9" fmla="*/ 76200 h 3375066"/>
                  <a:gd name="connsiteX10" fmla="*/ 2751277 w 6337300"/>
                  <a:gd name="connsiteY10" fmla="*/ 482600 h 3375066"/>
                  <a:gd name="connsiteX11" fmla="*/ 3170377 w 6337300"/>
                  <a:gd name="connsiteY11" fmla="*/ 482600 h 3375066"/>
                  <a:gd name="connsiteX12" fmla="*/ 3195777 w 6337300"/>
                  <a:gd name="connsiteY12" fmla="*/ 76200 h 3375066"/>
                  <a:gd name="connsiteX13" fmla="*/ 3640277 w 6337300"/>
                  <a:gd name="connsiteY13" fmla="*/ 76200 h 3375066"/>
                  <a:gd name="connsiteX14" fmla="*/ 3652977 w 6337300"/>
                  <a:gd name="connsiteY14" fmla="*/ 508000 h 3375066"/>
                  <a:gd name="connsiteX15" fmla="*/ 4160977 w 6337300"/>
                  <a:gd name="connsiteY15" fmla="*/ 482600 h 3375066"/>
                  <a:gd name="connsiteX16" fmla="*/ 4160977 w 6337300"/>
                  <a:gd name="connsiteY16" fmla="*/ 50800 h 3375066"/>
                  <a:gd name="connsiteX17" fmla="*/ 4656277 w 6337300"/>
                  <a:gd name="connsiteY17" fmla="*/ 38100 h 3375066"/>
                  <a:gd name="connsiteX18" fmla="*/ 4643577 w 6337300"/>
                  <a:gd name="connsiteY18" fmla="*/ 533400 h 3375066"/>
                  <a:gd name="connsiteX19" fmla="*/ 5062677 w 6337300"/>
                  <a:gd name="connsiteY19" fmla="*/ 482600 h 3375066"/>
                  <a:gd name="connsiteX20" fmla="*/ 4961077 w 6337300"/>
                  <a:gd name="connsiteY20" fmla="*/ 0 h 3375066"/>
                  <a:gd name="connsiteX21" fmla="*/ 6337300 w 6337300"/>
                  <a:gd name="connsiteY21" fmla="*/ 12700 h 3375066"/>
                  <a:gd name="connsiteX22" fmla="*/ 6337300 w 6337300"/>
                  <a:gd name="connsiteY22" fmla="*/ 3375066 h 3375066"/>
                  <a:gd name="connsiteX23" fmla="*/ 0 w 6337300"/>
                  <a:gd name="connsiteY23" fmla="*/ 3375066 h 3375066"/>
                  <a:gd name="connsiteX24" fmla="*/ 0 w 6337300"/>
                  <a:gd name="connsiteY24" fmla="*/ 12700 h 33750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4643577 w 6337300"/>
                  <a:gd name="connsiteY18" fmla="*/ 520700 h 3362366"/>
                  <a:gd name="connsiteX19" fmla="*/ 5062677 w 6337300"/>
                  <a:gd name="connsiteY19" fmla="*/ 469900 h 3362366"/>
                  <a:gd name="connsiteX20" fmla="*/ 5164277 w 6337300"/>
                  <a:gd name="connsiteY20" fmla="*/ 12700 h 3362366"/>
                  <a:gd name="connsiteX21" fmla="*/ 6337300 w 6337300"/>
                  <a:gd name="connsiteY21" fmla="*/ 0 h 3362366"/>
                  <a:gd name="connsiteX22" fmla="*/ 6337300 w 6337300"/>
                  <a:gd name="connsiteY22" fmla="*/ 3362366 h 3362366"/>
                  <a:gd name="connsiteX23" fmla="*/ 0 w 6337300"/>
                  <a:gd name="connsiteY23" fmla="*/ 3362366 h 3362366"/>
                  <a:gd name="connsiteX24" fmla="*/ 0 w 6337300"/>
                  <a:gd name="connsiteY24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4643577 w 6337300"/>
                  <a:gd name="connsiteY18" fmla="*/ 520700 h 3362366"/>
                  <a:gd name="connsiteX19" fmla="*/ 5151577 w 6337300"/>
                  <a:gd name="connsiteY19" fmla="*/ 482600 h 3362366"/>
                  <a:gd name="connsiteX20" fmla="*/ 5164277 w 6337300"/>
                  <a:gd name="connsiteY20" fmla="*/ 12700 h 3362366"/>
                  <a:gd name="connsiteX21" fmla="*/ 6337300 w 6337300"/>
                  <a:gd name="connsiteY21" fmla="*/ 0 h 3362366"/>
                  <a:gd name="connsiteX22" fmla="*/ 6337300 w 6337300"/>
                  <a:gd name="connsiteY22" fmla="*/ 3362366 h 3362366"/>
                  <a:gd name="connsiteX23" fmla="*/ 0 w 6337300"/>
                  <a:gd name="connsiteY23" fmla="*/ 3362366 h 3362366"/>
                  <a:gd name="connsiteX24" fmla="*/ 0 w 6337300"/>
                  <a:gd name="connsiteY24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4643577 w 6337300"/>
                  <a:gd name="connsiteY18" fmla="*/ 520700 h 3362366"/>
                  <a:gd name="connsiteX19" fmla="*/ 5151577 w 6337300"/>
                  <a:gd name="connsiteY19" fmla="*/ 482600 h 3362366"/>
                  <a:gd name="connsiteX20" fmla="*/ 5164277 w 6337300"/>
                  <a:gd name="connsiteY20" fmla="*/ 12700 h 3362366"/>
                  <a:gd name="connsiteX21" fmla="*/ 5583377 w 6337300"/>
                  <a:gd name="connsiteY21" fmla="*/ 12700 h 3362366"/>
                  <a:gd name="connsiteX22" fmla="*/ 6337300 w 6337300"/>
                  <a:gd name="connsiteY22" fmla="*/ 0 h 3362366"/>
                  <a:gd name="connsiteX23" fmla="*/ 6337300 w 6337300"/>
                  <a:gd name="connsiteY23" fmla="*/ 3362366 h 3362366"/>
                  <a:gd name="connsiteX24" fmla="*/ 0 w 6337300"/>
                  <a:gd name="connsiteY24" fmla="*/ 3362366 h 3362366"/>
                  <a:gd name="connsiteX25" fmla="*/ 0 w 6337300"/>
                  <a:gd name="connsiteY25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4643577 w 6337300"/>
                  <a:gd name="connsiteY18" fmla="*/ 520700 h 3362366"/>
                  <a:gd name="connsiteX19" fmla="*/ 5151577 w 6337300"/>
                  <a:gd name="connsiteY19" fmla="*/ 482600 h 3362366"/>
                  <a:gd name="connsiteX20" fmla="*/ 5164277 w 6337300"/>
                  <a:gd name="connsiteY20" fmla="*/ 12700 h 3362366"/>
                  <a:gd name="connsiteX21" fmla="*/ 5583377 w 6337300"/>
                  <a:gd name="connsiteY21" fmla="*/ 12700 h 3362366"/>
                  <a:gd name="connsiteX22" fmla="*/ 5723077 w 6337300"/>
                  <a:gd name="connsiteY22" fmla="*/ 0 h 3362366"/>
                  <a:gd name="connsiteX23" fmla="*/ 6337300 w 6337300"/>
                  <a:gd name="connsiteY23" fmla="*/ 0 h 3362366"/>
                  <a:gd name="connsiteX24" fmla="*/ 6337300 w 6337300"/>
                  <a:gd name="connsiteY24" fmla="*/ 3362366 h 3362366"/>
                  <a:gd name="connsiteX25" fmla="*/ 0 w 6337300"/>
                  <a:gd name="connsiteY25" fmla="*/ 3362366 h 3362366"/>
                  <a:gd name="connsiteX26" fmla="*/ 0 w 6337300"/>
                  <a:gd name="connsiteY26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4643577 w 6337300"/>
                  <a:gd name="connsiteY18" fmla="*/ 520700 h 3362366"/>
                  <a:gd name="connsiteX19" fmla="*/ 5151577 w 6337300"/>
                  <a:gd name="connsiteY19" fmla="*/ 482600 h 3362366"/>
                  <a:gd name="connsiteX20" fmla="*/ 5164277 w 6337300"/>
                  <a:gd name="connsiteY20" fmla="*/ 12700 h 3362366"/>
                  <a:gd name="connsiteX21" fmla="*/ 5583377 w 6337300"/>
                  <a:gd name="connsiteY21" fmla="*/ 12700 h 3362366"/>
                  <a:gd name="connsiteX22" fmla="*/ 5723077 w 6337300"/>
                  <a:gd name="connsiteY22" fmla="*/ 0 h 3362366"/>
                  <a:gd name="connsiteX23" fmla="*/ 5824677 w 6337300"/>
                  <a:gd name="connsiteY23" fmla="*/ 0 h 3362366"/>
                  <a:gd name="connsiteX24" fmla="*/ 6337300 w 6337300"/>
                  <a:gd name="connsiteY24" fmla="*/ 0 h 3362366"/>
                  <a:gd name="connsiteX25" fmla="*/ 6337300 w 6337300"/>
                  <a:gd name="connsiteY25" fmla="*/ 3362366 h 3362366"/>
                  <a:gd name="connsiteX26" fmla="*/ 0 w 6337300"/>
                  <a:gd name="connsiteY26" fmla="*/ 3362366 h 3362366"/>
                  <a:gd name="connsiteX27" fmla="*/ 0 w 6337300"/>
                  <a:gd name="connsiteY27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4643577 w 6337300"/>
                  <a:gd name="connsiteY18" fmla="*/ 520700 h 3362366"/>
                  <a:gd name="connsiteX19" fmla="*/ 5151577 w 6337300"/>
                  <a:gd name="connsiteY19" fmla="*/ 482600 h 3362366"/>
                  <a:gd name="connsiteX20" fmla="*/ 5164277 w 6337300"/>
                  <a:gd name="connsiteY20" fmla="*/ 12700 h 3362366"/>
                  <a:gd name="connsiteX21" fmla="*/ 5583377 w 6337300"/>
                  <a:gd name="connsiteY21" fmla="*/ 12700 h 3362366"/>
                  <a:gd name="connsiteX22" fmla="*/ 5723077 w 6337300"/>
                  <a:gd name="connsiteY22" fmla="*/ 0 h 3362366"/>
                  <a:gd name="connsiteX23" fmla="*/ 5824677 w 6337300"/>
                  <a:gd name="connsiteY23" fmla="*/ 0 h 3362366"/>
                  <a:gd name="connsiteX24" fmla="*/ 5900877 w 6337300"/>
                  <a:gd name="connsiteY24" fmla="*/ 0 h 3362366"/>
                  <a:gd name="connsiteX25" fmla="*/ 6337300 w 6337300"/>
                  <a:gd name="connsiteY25" fmla="*/ 0 h 3362366"/>
                  <a:gd name="connsiteX26" fmla="*/ 6337300 w 6337300"/>
                  <a:gd name="connsiteY26" fmla="*/ 3362366 h 3362366"/>
                  <a:gd name="connsiteX27" fmla="*/ 0 w 6337300"/>
                  <a:gd name="connsiteY27" fmla="*/ 3362366 h 3362366"/>
                  <a:gd name="connsiteX28" fmla="*/ 0 w 6337300"/>
                  <a:gd name="connsiteY28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4643577 w 6337300"/>
                  <a:gd name="connsiteY18" fmla="*/ 520700 h 3362366"/>
                  <a:gd name="connsiteX19" fmla="*/ 5151577 w 6337300"/>
                  <a:gd name="connsiteY19" fmla="*/ 482600 h 3362366"/>
                  <a:gd name="connsiteX20" fmla="*/ 5164277 w 6337300"/>
                  <a:gd name="connsiteY20" fmla="*/ 12700 h 3362366"/>
                  <a:gd name="connsiteX21" fmla="*/ 5583377 w 6337300"/>
                  <a:gd name="connsiteY21" fmla="*/ 12700 h 3362366"/>
                  <a:gd name="connsiteX22" fmla="*/ 5570677 w 6337300"/>
                  <a:gd name="connsiteY22" fmla="*/ 457200 h 3362366"/>
                  <a:gd name="connsiteX23" fmla="*/ 5824677 w 6337300"/>
                  <a:gd name="connsiteY23" fmla="*/ 0 h 3362366"/>
                  <a:gd name="connsiteX24" fmla="*/ 5900877 w 6337300"/>
                  <a:gd name="connsiteY24" fmla="*/ 0 h 3362366"/>
                  <a:gd name="connsiteX25" fmla="*/ 6337300 w 6337300"/>
                  <a:gd name="connsiteY25" fmla="*/ 0 h 3362366"/>
                  <a:gd name="connsiteX26" fmla="*/ 6337300 w 6337300"/>
                  <a:gd name="connsiteY26" fmla="*/ 3362366 h 3362366"/>
                  <a:gd name="connsiteX27" fmla="*/ 0 w 6337300"/>
                  <a:gd name="connsiteY27" fmla="*/ 3362366 h 3362366"/>
                  <a:gd name="connsiteX28" fmla="*/ 0 w 6337300"/>
                  <a:gd name="connsiteY28" fmla="*/ 0 h 3362366"/>
                  <a:gd name="connsiteX0" fmla="*/ 0 w 6337300"/>
                  <a:gd name="connsiteY0" fmla="*/ 0 h 3362366"/>
                  <a:gd name="connsiteX1" fmla="*/ 6557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4643577 w 6337300"/>
                  <a:gd name="connsiteY18" fmla="*/ 520700 h 3362366"/>
                  <a:gd name="connsiteX19" fmla="*/ 5151577 w 6337300"/>
                  <a:gd name="connsiteY19" fmla="*/ 482600 h 3362366"/>
                  <a:gd name="connsiteX20" fmla="*/ 5164277 w 6337300"/>
                  <a:gd name="connsiteY20" fmla="*/ 12700 h 3362366"/>
                  <a:gd name="connsiteX21" fmla="*/ 5583377 w 6337300"/>
                  <a:gd name="connsiteY21" fmla="*/ 12700 h 3362366"/>
                  <a:gd name="connsiteX22" fmla="*/ 5570677 w 6337300"/>
                  <a:gd name="connsiteY22" fmla="*/ 457200 h 3362366"/>
                  <a:gd name="connsiteX23" fmla="*/ 5888177 w 6337300"/>
                  <a:gd name="connsiteY23" fmla="*/ 546100 h 3362366"/>
                  <a:gd name="connsiteX24" fmla="*/ 5900877 w 6337300"/>
                  <a:gd name="connsiteY24" fmla="*/ 0 h 3362366"/>
                  <a:gd name="connsiteX25" fmla="*/ 6337300 w 6337300"/>
                  <a:gd name="connsiteY25" fmla="*/ 0 h 3362366"/>
                  <a:gd name="connsiteX26" fmla="*/ 6337300 w 6337300"/>
                  <a:gd name="connsiteY26" fmla="*/ 3362366 h 3362366"/>
                  <a:gd name="connsiteX27" fmla="*/ 0 w 6337300"/>
                  <a:gd name="connsiteY27" fmla="*/ 3362366 h 3362366"/>
                  <a:gd name="connsiteX28" fmla="*/ 0 w 6337300"/>
                  <a:gd name="connsiteY28" fmla="*/ 0 h 3362366"/>
                  <a:gd name="connsiteX0" fmla="*/ 0 w 6337300"/>
                  <a:gd name="connsiteY0" fmla="*/ 0 h 3362366"/>
                  <a:gd name="connsiteX1" fmla="*/ 452577 w 6337300"/>
                  <a:gd name="connsiteY1" fmla="*/ 12700 h 3362366"/>
                  <a:gd name="connsiteX2" fmla="*/ 655777 w 6337300"/>
                  <a:gd name="connsiteY2" fmla="*/ 5080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4643577 w 6337300"/>
                  <a:gd name="connsiteY18" fmla="*/ 520700 h 3362366"/>
                  <a:gd name="connsiteX19" fmla="*/ 5151577 w 6337300"/>
                  <a:gd name="connsiteY19" fmla="*/ 482600 h 3362366"/>
                  <a:gd name="connsiteX20" fmla="*/ 5164277 w 6337300"/>
                  <a:gd name="connsiteY20" fmla="*/ 12700 h 3362366"/>
                  <a:gd name="connsiteX21" fmla="*/ 5583377 w 6337300"/>
                  <a:gd name="connsiteY21" fmla="*/ 12700 h 3362366"/>
                  <a:gd name="connsiteX22" fmla="*/ 5570677 w 6337300"/>
                  <a:gd name="connsiteY22" fmla="*/ 457200 h 3362366"/>
                  <a:gd name="connsiteX23" fmla="*/ 5888177 w 6337300"/>
                  <a:gd name="connsiteY23" fmla="*/ 546100 h 3362366"/>
                  <a:gd name="connsiteX24" fmla="*/ 5900877 w 6337300"/>
                  <a:gd name="connsiteY24" fmla="*/ 0 h 3362366"/>
                  <a:gd name="connsiteX25" fmla="*/ 6337300 w 6337300"/>
                  <a:gd name="connsiteY25" fmla="*/ 0 h 3362366"/>
                  <a:gd name="connsiteX26" fmla="*/ 6337300 w 6337300"/>
                  <a:gd name="connsiteY26" fmla="*/ 3362366 h 3362366"/>
                  <a:gd name="connsiteX27" fmla="*/ 0 w 6337300"/>
                  <a:gd name="connsiteY27" fmla="*/ 3362366 h 3362366"/>
                  <a:gd name="connsiteX28" fmla="*/ 0 w 6337300"/>
                  <a:gd name="connsiteY28" fmla="*/ 0 h 3362366"/>
                  <a:gd name="connsiteX0" fmla="*/ 0 w 6337300"/>
                  <a:gd name="connsiteY0" fmla="*/ 0 h 3362366"/>
                  <a:gd name="connsiteX1" fmla="*/ 452577 w 6337300"/>
                  <a:gd name="connsiteY1" fmla="*/ 12700 h 3362366"/>
                  <a:gd name="connsiteX2" fmla="*/ 439877 w 6337300"/>
                  <a:gd name="connsiteY2" fmla="*/ 469900 h 3362366"/>
                  <a:gd name="connsiteX3" fmla="*/ 1201877 w 6337300"/>
                  <a:gd name="connsiteY3" fmla="*/ 5080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4643577 w 6337300"/>
                  <a:gd name="connsiteY18" fmla="*/ 520700 h 3362366"/>
                  <a:gd name="connsiteX19" fmla="*/ 5151577 w 6337300"/>
                  <a:gd name="connsiteY19" fmla="*/ 482600 h 3362366"/>
                  <a:gd name="connsiteX20" fmla="*/ 5164277 w 6337300"/>
                  <a:gd name="connsiteY20" fmla="*/ 12700 h 3362366"/>
                  <a:gd name="connsiteX21" fmla="*/ 5583377 w 6337300"/>
                  <a:gd name="connsiteY21" fmla="*/ 12700 h 3362366"/>
                  <a:gd name="connsiteX22" fmla="*/ 5570677 w 6337300"/>
                  <a:gd name="connsiteY22" fmla="*/ 457200 h 3362366"/>
                  <a:gd name="connsiteX23" fmla="*/ 5888177 w 6337300"/>
                  <a:gd name="connsiteY23" fmla="*/ 546100 h 3362366"/>
                  <a:gd name="connsiteX24" fmla="*/ 5900877 w 6337300"/>
                  <a:gd name="connsiteY24" fmla="*/ 0 h 3362366"/>
                  <a:gd name="connsiteX25" fmla="*/ 6337300 w 6337300"/>
                  <a:gd name="connsiteY25" fmla="*/ 0 h 3362366"/>
                  <a:gd name="connsiteX26" fmla="*/ 6337300 w 6337300"/>
                  <a:gd name="connsiteY26" fmla="*/ 3362366 h 3362366"/>
                  <a:gd name="connsiteX27" fmla="*/ 0 w 6337300"/>
                  <a:gd name="connsiteY27" fmla="*/ 3362366 h 3362366"/>
                  <a:gd name="connsiteX28" fmla="*/ 0 w 6337300"/>
                  <a:gd name="connsiteY28" fmla="*/ 0 h 3362366"/>
                  <a:gd name="connsiteX0" fmla="*/ 0 w 6337300"/>
                  <a:gd name="connsiteY0" fmla="*/ 0 h 3362366"/>
                  <a:gd name="connsiteX1" fmla="*/ 452577 w 6337300"/>
                  <a:gd name="connsiteY1" fmla="*/ 12700 h 3362366"/>
                  <a:gd name="connsiteX2" fmla="*/ 439877 w 6337300"/>
                  <a:gd name="connsiteY2" fmla="*/ 469900 h 3362366"/>
                  <a:gd name="connsiteX3" fmla="*/ 1011377 w 6337300"/>
                  <a:gd name="connsiteY3" fmla="*/ 482600 h 3362366"/>
                  <a:gd name="connsiteX4" fmla="*/ 12018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4643577 w 6337300"/>
                  <a:gd name="connsiteY18" fmla="*/ 520700 h 3362366"/>
                  <a:gd name="connsiteX19" fmla="*/ 5151577 w 6337300"/>
                  <a:gd name="connsiteY19" fmla="*/ 482600 h 3362366"/>
                  <a:gd name="connsiteX20" fmla="*/ 5164277 w 6337300"/>
                  <a:gd name="connsiteY20" fmla="*/ 12700 h 3362366"/>
                  <a:gd name="connsiteX21" fmla="*/ 5583377 w 6337300"/>
                  <a:gd name="connsiteY21" fmla="*/ 12700 h 3362366"/>
                  <a:gd name="connsiteX22" fmla="*/ 5570677 w 6337300"/>
                  <a:gd name="connsiteY22" fmla="*/ 457200 h 3362366"/>
                  <a:gd name="connsiteX23" fmla="*/ 5888177 w 6337300"/>
                  <a:gd name="connsiteY23" fmla="*/ 546100 h 3362366"/>
                  <a:gd name="connsiteX24" fmla="*/ 5900877 w 6337300"/>
                  <a:gd name="connsiteY24" fmla="*/ 0 h 3362366"/>
                  <a:gd name="connsiteX25" fmla="*/ 6337300 w 6337300"/>
                  <a:gd name="connsiteY25" fmla="*/ 0 h 3362366"/>
                  <a:gd name="connsiteX26" fmla="*/ 6337300 w 6337300"/>
                  <a:gd name="connsiteY26" fmla="*/ 3362366 h 3362366"/>
                  <a:gd name="connsiteX27" fmla="*/ 0 w 6337300"/>
                  <a:gd name="connsiteY27" fmla="*/ 3362366 h 3362366"/>
                  <a:gd name="connsiteX28" fmla="*/ 0 w 6337300"/>
                  <a:gd name="connsiteY28" fmla="*/ 0 h 3362366"/>
                  <a:gd name="connsiteX0" fmla="*/ 0 w 6337300"/>
                  <a:gd name="connsiteY0" fmla="*/ 0 h 3362366"/>
                  <a:gd name="connsiteX1" fmla="*/ 452577 w 6337300"/>
                  <a:gd name="connsiteY1" fmla="*/ 12700 h 3362366"/>
                  <a:gd name="connsiteX2" fmla="*/ 439877 w 6337300"/>
                  <a:gd name="connsiteY2" fmla="*/ 469900 h 3362366"/>
                  <a:gd name="connsiteX3" fmla="*/ 1011377 w 6337300"/>
                  <a:gd name="connsiteY3" fmla="*/ 482600 h 3362366"/>
                  <a:gd name="connsiteX4" fmla="*/ 1036777 w 6337300"/>
                  <a:gd name="connsiteY4" fmla="*/ 50800 h 3362366"/>
                  <a:gd name="connsiteX5" fmla="*/ 1747977 w 6337300"/>
                  <a:gd name="connsiteY5" fmla="*/ 63500 h 3362366"/>
                  <a:gd name="connsiteX6" fmla="*/ 1722577 w 6337300"/>
                  <a:gd name="connsiteY6" fmla="*/ 495300 h 3362366"/>
                  <a:gd name="connsiteX7" fmla="*/ 2217877 w 6337300"/>
                  <a:gd name="connsiteY7" fmla="*/ 469900 h 3362366"/>
                  <a:gd name="connsiteX8" fmla="*/ 2243277 w 6337300"/>
                  <a:gd name="connsiteY8" fmla="*/ 88900 h 3362366"/>
                  <a:gd name="connsiteX9" fmla="*/ 2738577 w 6337300"/>
                  <a:gd name="connsiteY9" fmla="*/ 63500 h 3362366"/>
                  <a:gd name="connsiteX10" fmla="*/ 2751277 w 6337300"/>
                  <a:gd name="connsiteY10" fmla="*/ 469900 h 3362366"/>
                  <a:gd name="connsiteX11" fmla="*/ 3170377 w 6337300"/>
                  <a:gd name="connsiteY11" fmla="*/ 469900 h 3362366"/>
                  <a:gd name="connsiteX12" fmla="*/ 3195777 w 6337300"/>
                  <a:gd name="connsiteY12" fmla="*/ 63500 h 3362366"/>
                  <a:gd name="connsiteX13" fmla="*/ 3640277 w 6337300"/>
                  <a:gd name="connsiteY13" fmla="*/ 63500 h 3362366"/>
                  <a:gd name="connsiteX14" fmla="*/ 3652977 w 6337300"/>
                  <a:gd name="connsiteY14" fmla="*/ 495300 h 3362366"/>
                  <a:gd name="connsiteX15" fmla="*/ 4160977 w 6337300"/>
                  <a:gd name="connsiteY15" fmla="*/ 469900 h 3362366"/>
                  <a:gd name="connsiteX16" fmla="*/ 4160977 w 6337300"/>
                  <a:gd name="connsiteY16" fmla="*/ 38100 h 3362366"/>
                  <a:gd name="connsiteX17" fmla="*/ 4656277 w 6337300"/>
                  <a:gd name="connsiteY17" fmla="*/ 25400 h 3362366"/>
                  <a:gd name="connsiteX18" fmla="*/ 4643577 w 6337300"/>
                  <a:gd name="connsiteY18" fmla="*/ 520700 h 3362366"/>
                  <a:gd name="connsiteX19" fmla="*/ 5151577 w 6337300"/>
                  <a:gd name="connsiteY19" fmla="*/ 482600 h 3362366"/>
                  <a:gd name="connsiteX20" fmla="*/ 5164277 w 6337300"/>
                  <a:gd name="connsiteY20" fmla="*/ 12700 h 3362366"/>
                  <a:gd name="connsiteX21" fmla="*/ 5583377 w 6337300"/>
                  <a:gd name="connsiteY21" fmla="*/ 12700 h 3362366"/>
                  <a:gd name="connsiteX22" fmla="*/ 5570677 w 6337300"/>
                  <a:gd name="connsiteY22" fmla="*/ 457200 h 3362366"/>
                  <a:gd name="connsiteX23" fmla="*/ 5888177 w 6337300"/>
                  <a:gd name="connsiteY23" fmla="*/ 546100 h 3362366"/>
                  <a:gd name="connsiteX24" fmla="*/ 5900877 w 6337300"/>
                  <a:gd name="connsiteY24" fmla="*/ 0 h 3362366"/>
                  <a:gd name="connsiteX25" fmla="*/ 6337300 w 6337300"/>
                  <a:gd name="connsiteY25" fmla="*/ 0 h 3362366"/>
                  <a:gd name="connsiteX26" fmla="*/ 6337300 w 6337300"/>
                  <a:gd name="connsiteY26" fmla="*/ 3362366 h 3362366"/>
                  <a:gd name="connsiteX27" fmla="*/ 0 w 6337300"/>
                  <a:gd name="connsiteY27" fmla="*/ 3362366 h 3362366"/>
                  <a:gd name="connsiteX28" fmla="*/ 0 w 6337300"/>
                  <a:gd name="connsiteY28" fmla="*/ 0 h 3362366"/>
                  <a:gd name="connsiteX0" fmla="*/ 0 w 6337300"/>
                  <a:gd name="connsiteY0" fmla="*/ 5113 h 3367479"/>
                  <a:gd name="connsiteX1" fmla="*/ 482266 w 6337300"/>
                  <a:gd name="connsiteY1" fmla="*/ 0 h 3367479"/>
                  <a:gd name="connsiteX2" fmla="*/ 439877 w 6337300"/>
                  <a:gd name="connsiteY2" fmla="*/ 475013 h 3367479"/>
                  <a:gd name="connsiteX3" fmla="*/ 1011377 w 6337300"/>
                  <a:gd name="connsiteY3" fmla="*/ 487713 h 3367479"/>
                  <a:gd name="connsiteX4" fmla="*/ 1036777 w 6337300"/>
                  <a:gd name="connsiteY4" fmla="*/ 55913 h 3367479"/>
                  <a:gd name="connsiteX5" fmla="*/ 1747977 w 6337300"/>
                  <a:gd name="connsiteY5" fmla="*/ 68613 h 3367479"/>
                  <a:gd name="connsiteX6" fmla="*/ 1722577 w 6337300"/>
                  <a:gd name="connsiteY6" fmla="*/ 500413 h 3367479"/>
                  <a:gd name="connsiteX7" fmla="*/ 2217877 w 6337300"/>
                  <a:gd name="connsiteY7" fmla="*/ 475013 h 3367479"/>
                  <a:gd name="connsiteX8" fmla="*/ 2243277 w 6337300"/>
                  <a:gd name="connsiteY8" fmla="*/ 94013 h 3367479"/>
                  <a:gd name="connsiteX9" fmla="*/ 2738577 w 6337300"/>
                  <a:gd name="connsiteY9" fmla="*/ 68613 h 3367479"/>
                  <a:gd name="connsiteX10" fmla="*/ 2751277 w 6337300"/>
                  <a:gd name="connsiteY10" fmla="*/ 475013 h 3367479"/>
                  <a:gd name="connsiteX11" fmla="*/ 3170377 w 6337300"/>
                  <a:gd name="connsiteY11" fmla="*/ 475013 h 3367479"/>
                  <a:gd name="connsiteX12" fmla="*/ 3195777 w 6337300"/>
                  <a:gd name="connsiteY12" fmla="*/ 68613 h 3367479"/>
                  <a:gd name="connsiteX13" fmla="*/ 3640277 w 6337300"/>
                  <a:gd name="connsiteY13" fmla="*/ 68613 h 3367479"/>
                  <a:gd name="connsiteX14" fmla="*/ 3652977 w 6337300"/>
                  <a:gd name="connsiteY14" fmla="*/ 500413 h 3367479"/>
                  <a:gd name="connsiteX15" fmla="*/ 4160977 w 6337300"/>
                  <a:gd name="connsiteY15" fmla="*/ 475013 h 3367479"/>
                  <a:gd name="connsiteX16" fmla="*/ 4160977 w 6337300"/>
                  <a:gd name="connsiteY16" fmla="*/ 43213 h 3367479"/>
                  <a:gd name="connsiteX17" fmla="*/ 4656277 w 6337300"/>
                  <a:gd name="connsiteY17" fmla="*/ 30513 h 3367479"/>
                  <a:gd name="connsiteX18" fmla="*/ 4643577 w 6337300"/>
                  <a:gd name="connsiteY18" fmla="*/ 525813 h 3367479"/>
                  <a:gd name="connsiteX19" fmla="*/ 5151577 w 6337300"/>
                  <a:gd name="connsiteY19" fmla="*/ 487713 h 3367479"/>
                  <a:gd name="connsiteX20" fmla="*/ 5164277 w 6337300"/>
                  <a:gd name="connsiteY20" fmla="*/ 17813 h 3367479"/>
                  <a:gd name="connsiteX21" fmla="*/ 5583377 w 6337300"/>
                  <a:gd name="connsiteY21" fmla="*/ 17813 h 3367479"/>
                  <a:gd name="connsiteX22" fmla="*/ 5570677 w 6337300"/>
                  <a:gd name="connsiteY22" fmla="*/ 462313 h 3367479"/>
                  <a:gd name="connsiteX23" fmla="*/ 5888177 w 6337300"/>
                  <a:gd name="connsiteY23" fmla="*/ 551213 h 3367479"/>
                  <a:gd name="connsiteX24" fmla="*/ 5900877 w 6337300"/>
                  <a:gd name="connsiteY24" fmla="*/ 5113 h 3367479"/>
                  <a:gd name="connsiteX25" fmla="*/ 6337300 w 6337300"/>
                  <a:gd name="connsiteY25" fmla="*/ 5113 h 3367479"/>
                  <a:gd name="connsiteX26" fmla="*/ 6337300 w 6337300"/>
                  <a:gd name="connsiteY26" fmla="*/ 3367479 h 3367479"/>
                  <a:gd name="connsiteX27" fmla="*/ 0 w 6337300"/>
                  <a:gd name="connsiteY27" fmla="*/ 3367479 h 3367479"/>
                  <a:gd name="connsiteX28" fmla="*/ 0 w 6337300"/>
                  <a:gd name="connsiteY28" fmla="*/ 5113 h 3367479"/>
                  <a:gd name="connsiteX0" fmla="*/ 0 w 6337300"/>
                  <a:gd name="connsiteY0" fmla="*/ 5113 h 3367479"/>
                  <a:gd name="connsiteX1" fmla="*/ 482266 w 6337300"/>
                  <a:gd name="connsiteY1" fmla="*/ 0 h 3367479"/>
                  <a:gd name="connsiteX2" fmla="*/ 475503 w 6337300"/>
                  <a:gd name="connsiteY2" fmla="*/ 469076 h 3367479"/>
                  <a:gd name="connsiteX3" fmla="*/ 1011377 w 6337300"/>
                  <a:gd name="connsiteY3" fmla="*/ 487713 h 3367479"/>
                  <a:gd name="connsiteX4" fmla="*/ 1036777 w 6337300"/>
                  <a:gd name="connsiteY4" fmla="*/ 55913 h 3367479"/>
                  <a:gd name="connsiteX5" fmla="*/ 1747977 w 6337300"/>
                  <a:gd name="connsiteY5" fmla="*/ 68613 h 3367479"/>
                  <a:gd name="connsiteX6" fmla="*/ 1722577 w 6337300"/>
                  <a:gd name="connsiteY6" fmla="*/ 500413 h 3367479"/>
                  <a:gd name="connsiteX7" fmla="*/ 2217877 w 6337300"/>
                  <a:gd name="connsiteY7" fmla="*/ 475013 h 3367479"/>
                  <a:gd name="connsiteX8" fmla="*/ 2243277 w 6337300"/>
                  <a:gd name="connsiteY8" fmla="*/ 94013 h 3367479"/>
                  <a:gd name="connsiteX9" fmla="*/ 2738577 w 6337300"/>
                  <a:gd name="connsiteY9" fmla="*/ 68613 h 3367479"/>
                  <a:gd name="connsiteX10" fmla="*/ 2751277 w 6337300"/>
                  <a:gd name="connsiteY10" fmla="*/ 475013 h 3367479"/>
                  <a:gd name="connsiteX11" fmla="*/ 3170377 w 6337300"/>
                  <a:gd name="connsiteY11" fmla="*/ 475013 h 3367479"/>
                  <a:gd name="connsiteX12" fmla="*/ 3195777 w 6337300"/>
                  <a:gd name="connsiteY12" fmla="*/ 68613 h 3367479"/>
                  <a:gd name="connsiteX13" fmla="*/ 3640277 w 6337300"/>
                  <a:gd name="connsiteY13" fmla="*/ 68613 h 3367479"/>
                  <a:gd name="connsiteX14" fmla="*/ 3652977 w 6337300"/>
                  <a:gd name="connsiteY14" fmla="*/ 500413 h 3367479"/>
                  <a:gd name="connsiteX15" fmla="*/ 4160977 w 6337300"/>
                  <a:gd name="connsiteY15" fmla="*/ 475013 h 3367479"/>
                  <a:gd name="connsiteX16" fmla="*/ 4160977 w 6337300"/>
                  <a:gd name="connsiteY16" fmla="*/ 43213 h 3367479"/>
                  <a:gd name="connsiteX17" fmla="*/ 4656277 w 6337300"/>
                  <a:gd name="connsiteY17" fmla="*/ 30513 h 3367479"/>
                  <a:gd name="connsiteX18" fmla="*/ 4643577 w 6337300"/>
                  <a:gd name="connsiteY18" fmla="*/ 525813 h 3367479"/>
                  <a:gd name="connsiteX19" fmla="*/ 5151577 w 6337300"/>
                  <a:gd name="connsiteY19" fmla="*/ 487713 h 3367479"/>
                  <a:gd name="connsiteX20" fmla="*/ 5164277 w 6337300"/>
                  <a:gd name="connsiteY20" fmla="*/ 17813 h 3367479"/>
                  <a:gd name="connsiteX21" fmla="*/ 5583377 w 6337300"/>
                  <a:gd name="connsiteY21" fmla="*/ 17813 h 3367479"/>
                  <a:gd name="connsiteX22" fmla="*/ 5570677 w 6337300"/>
                  <a:gd name="connsiteY22" fmla="*/ 462313 h 3367479"/>
                  <a:gd name="connsiteX23" fmla="*/ 5888177 w 6337300"/>
                  <a:gd name="connsiteY23" fmla="*/ 551213 h 3367479"/>
                  <a:gd name="connsiteX24" fmla="*/ 5900877 w 6337300"/>
                  <a:gd name="connsiteY24" fmla="*/ 5113 h 3367479"/>
                  <a:gd name="connsiteX25" fmla="*/ 6337300 w 6337300"/>
                  <a:gd name="connsiteY25" fmla="*/ 5113 h 3367479"/>
                  <a:gd name="connsiteX26" fmla="*/ 6337300 w 6337300"/>
                  <a:gd name="connsiteY26" fmla="*/ 3367479 h 3367479"/>
                  <a:gd name="connsiteX27" fmla="*/ 0 w 6337300"/>
                  <a:gd name="connsiteY27" fmla="*/ 3367479 h 3367479"/>
                  <a:gd name="connsiteX28" fmla="*/ 0 w 6337300"/>
                  <a:gd name="connsiteY28" fmla="*/ 5113 h 3367479"/>
                  <a:gd name="connsiteX0" fmla="*/ 0 w 6337300"/>
                  <a:gd name="connsiteY0" fmla="*/ 5113 h 3367479"/>
                  <a:gd name="connsiteX1" fmla="*/ 482266 w 6337300"/>
                  <a:gd name="connsiteY1" fmla="*/ 0 h 3367479"/>
                  <a:gd name="connsiteX2" fmla="*/ 475503 w 6337300"/>
                  <a:gd name="connsiteY2" fmla="*/ 469076 h 3367479"/>
                  <a:gd name="connsiteX3" fmla="*/ 975751 w 6337300"/>
                  <a:gd name="connsiteY3" fmla="*/ 458025 h 3367479"/>
                  <a:gd name="connsiteX4" fmla="*/ 1036777 w 6337300"/>
                  <a:gd name="connsiteY4" fmla="*/ 55913 h 3367479"/>
                  <a:gd name="connsiteX5" fmla="*/ 1747977 w 6337300"/>
                  <a:gd name="connsiteY5" fmla="*/ 68613 h 3367479"/>
                  <a:gd name="connsiteX6" fmla="*/ 1722577 w 6337300"/>
                  <a:gd name="connsiteY6" fmla="*/ 500413 h 3367479"/>
                  <a:gd name="connsiteX7" fmla="*/ 2217877 w 6337300"/>
                  <a:gd name="connsiteY7" fmla="*/ 475013 h 3367479"/>
                  <a:gd name="connsiteX8" fmla="*/ 2243277 w 6337300"/>
                  <a:gd name="connsiteY8" fmla="*/ 94013 h 3367479"/>
                  <a:gd name="connsiteX9" fmla="*/ 2738577 w 6337300"/>
                  <a:gd name="connsiteY9" fmla="*/ 68613 h 3367479"/>
                  <a:gd name="connsiteX10" fmla="*/ 2751277 w 6337300"/>
                  <a:gd name="connsiteY10" fmla="*/ 475013 h 3367479"/>
                  <a:gd name="connsiteX11" fmla="*/ 3170377 w 6337300"/>
                  <a:gd name="connsiteY11" fmla="*/ 475013 h 3367479"/>
                  <a:gd name="connsiteX12" fmla="*/ 3195777 w 6337300"/>
                  <a:gd name="connsiteY12" fmla="*/ 68613 h 3367479"/>
                  <a:gd name="connsiteX13" fmla="*/ 3640277 w 6337300"/>
                  <a:gd name="connsiteY13" fmla="*/ 68613 h 3367479"/>
                  <a:gd name="connsiteX14" fmla="*/ 3652977 w 6337300"/>
                  <a:gd name="connsiteY14" fmla="*/ 500413 h 3367479"/>
                  <a:gd name="connsiteX15" fmla="*/ 4160977 w 6337300"/>
                  <a:gd name="connsiteY15" fmla="*/ 475013 h 3367479"/>
                  <a:gd name="connsiteX16" fmla="*/ 4160977 w 6337300"/>
                  <a:gd name="connsiteY16" fmla="*/ 43213 h 3367479"/>
                  <a:gd name="connsiteX17" fmla="*/ 4656277 w 6337300"/>
                  <a:gd name="connsiteY17" fmla="*/ 30513 h 3367479"/>
                  <a:gd name="connsiteX18" fmla="*/ 4643577 w 6337300"/>
                  <a:gd name="connsiteY18" fmla="*/ 525813 h 3367479"/>
                  <a:gd name="connsiteX19" fmla="*/ 5151577 w 6337300"/>
                  <a:gd name="connsiteY19" fmla="*/ 487713 h 3367479"/>
                  <a:gd name="connsiteX20" fmla="*/ 5164277 w 6337300"/>
                  <a:gd name="connsiteY20" fmla="*/ 17813 h 3367479"/>
                  <a:gd name="connsiteX21" fmla="*/ 5583377 w 6337300"/>
                  <a:gd name="connsiteY21" fmla="*/ 17813 h 3367479"/>
                  <a:gd name="connsiteX22" fmla="*/ 5570677 w 6337300"/>
                  <a:gd name="connsiteY22" fmla="*/ 462313 h 3367479"/>
                  <a:gd name="connsiteX23" fmla="*/ 5888177 w 6337300"/>
                  <a:gd name="connsiteY23" fmla="*/ 551213 h 3367479"/>
                  <a:gd name="connsiteX24" fmla="*/ 5900877 w 6337300"/>
                  <a:gd name="connsiteY24" fmla="*/ 5113 h 3367479"/>
                  <a:gd name="connsiteX25" fmla="*/ 6337300 w 6337300"/>
                  <a:gd name="connsiteY25" fmla="*/ 5113 h 3367479"/>
                  <a:gd name="connsiteX26" fmla="*/ 6337300 w 6337300"/>
                  <a:gd name="connsiteY26" fmla="*/ 3367479 h 3367479"/>
                  <a:gd name="connsiteX27" fmla="*/ 0 w 6337300"/>
                  <a:gd name="connsiteY27" fmla="*/ 3367479 h 3367479"/>
                  <a:gd name="connsiteX28" fmla="*/ 0 w 6337300"/>
                  <a:gd name="connsiteY28" fmla="*/ 5113 h 3367479"/>
                  <a:gd name="connsiteX0" fmla="*/ 0 w 6337300"/>
                  <a:gd name="connsiteY0" fmla="*/ 5113 h 3367479"/>
                  <a:gd name="connsiteX1" fmla="*/ 482266 w 6337300"/>
                  <a:gd name="connsiteY1" fmla="*/ 0 h 3367479"/>
                  <a:gd name="connsiteX2" fmla="*/ 493316 w 6337300"/>
                  <a:gd name="connsiteY2" fmla="*/ 463138 h 3367479"/>
                  <a:gd name="connsiteX3" fmla="*/ 975751 w 6337300"/>
                  <a:gd name="connsiteY3" fmla="*/ 458025 h 3367479"/>
                  <a:gd name="connsiteX4" fmla="*/ 1036777 w 6337300"/>
                  <a:gd name="connsiteY4" fmla="*/ 55913 h 3367479"/>
                  <a:gd name="connsiteX5" fmla="*/ 1747977 w 6337300"/>
                  <a:gd name="connsiteY5" fmla="*/ 68613 h 3367479"/>
                  <a:gd name="connsiteX6" fmla="*/ 1722577 w 6337300"/>
                  <a:gd name="connsiteY6" fmla="*/ 500413 h 3367479"/>
                  <a:gd name="connsiteX7" fmla="*/ 2217877 w 6337300"/>
                  <a:gd name="connsiteY7" fmla="*/ 475013 h 3367479"/>
                  <a:gd name="connsiteX8" fmla="*/ 2243277 w 6337300"/>
                  <a:gd name="connsiteY8" fmla="*/ 94013 h 3367479"/>
                  <a:gd name="connsiteX9" fmla="*/ 2738577 w 6337300"/>
                  <a:gd name="connsiteY9" fmla="*/ 68613 h 3367479"/>
                  <a:gd name="connsiteX10" fmla="*/ 2751277 w 6337300"/>
                  <a:gd name="connsiteY10" fmla="*/ 475013 h 3367479"/>
                  <a:gd name="connsiteX11" fmla="*/ 3170377 w 6337300"/>
                  <a:gd name="connsiteY11" fmla="*/ 475013 h 3367479"/>
                  <a:gd name="connsiteX12" fmla="*/ 3195777 w 6337300"/>
                  <a:gd name="connsiteY12" fmla="*/ 68613 h 3367479"/>
                  <a:gd name="connsiteX13" fmla="*/ 3640277 w 6337300"/>
                  <a:gd name="connsiteY13" fmla="*/ 68613 h 3367479"/>
                  <a:gd name="connsiteX14" fmla="*/ 3652977 w 6337300"/>
                  <a:gd name="connsiteY14" fmla="*/ 500413 h 3367479"/>
                  <a:gd name="connsiteX15" fmla="*/ 4160977 w 6337300"/>
                  <a:gd name="connsiteY15" fmla="*/ 475013 h 3367479"/>
                  <a:gd name="connsiteX16" fmla="*/ 4160977 w 6337300"/>
                  <a:gd name="connsiteY16" fmla="*/ 43213 h 3367479"/>
                  <a:gd name="connsiteX17" fmla="*/ 4656277 w 6337300"/>
                  <a:gd name="connsiteY17" fmla="*/ 30513 h 3367479"/>
                  <a:gd name="connsiteX18" fmla="*/ 4643577 w 6337300"/>
                  <a:gd name="connsiteY18" fmla="*/ 525813 h 3367479"/>
                  <a:gd name="connsiteX19" fmla="*/ 5151577 w 6337300"/>
                  <a:gd name="connsiteY19" fmla="*/ 487713 h 3367479"/>
                  <a:gd name="connsiteX20" fmla="*/ 5164277 w 6337300"/>
                  <a:gd name="connsiteY20" fmla="*/ 17813 h 3367479"/>
                  <a:gd name="connsiteX21" fmla="*/ 5583377 w 6337300"/>
                  <a:gd name="connsiteY21" fmla="*/ 17813 h 3367479"/>
                  <a:gd name="connsiteX22" fmla="*/ 5570677 w 6337300"/>
                  <a:gd name="connsiteY22" fmla="*/ 462313 h 3367479"/>
                  <a:gd name="connsiteX23" fmla="*/ 5888177 w 6337300"/>
                  <a:gd name="connsiteY23" fmla="*/ 551213 h 3367479"/>
                  <a:gd name="connsiteX24" fmla="*/ 5900877 w 6337300"/>
                  <a:gd name="connsiteY24" fmla="*/ 5113 h 3367479"/>
                  <a:gd name="connsiteX25" fmla="*/ 6337300 w 6337300"/>
                  <a:gd name="connsiteY25" fmla="*/ 5113 h 3367479"/>
                  <a:gd name="connsiteX26" fmla="*/ 6337300 w 6337300"/>
                  <a:gd name="connsiteY26" fmla="*/ 3367479 h 3367479"/>
                  <a:gd name="connsiteX27" fmla="*/ 0 w 6337300"/>
                  <a:gd name="connsiteY27" fmla="*/ 3367479 h 3367479"/>
                  <a:gd name="connsiteX28" fmla="*/ 0 w 6337300"/>
                  <a:gd name="connsiteY28" fmla="*/ 5113 h 3367479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747977 w 6337300"/>
                  <a:gd name="connsiteY5" fmla="*/ 72076 h 3370942"/>
                  <a:gd name="connsiteX6" fmla="*/ 1722577 w 6337300"/>
                  <a:gd name="connsiteY6" fmla="*/ 503876 h 3370942"/>
                  <a:gd name="connsiteX7" fmla="*/ 2217877 w 6337300"/>
                  <a:gd name="connsiteY7" fmla="*/ 478476 h 3370942"/>
                  <a:gd name="connsiteX8" fmla="*/ 2243277 w 6337300"/>
                  <a:gd name="connsiteY8" fmla="*/ 97476 h 3370942"/>
                  <a:gd name="connsiteX9" fmla="*/ 2738577 w 6337300"/>
                  <a:gd name="connsiteY9" fmla="*/ 72076 h 3370942"/>
                  <a:gd name="connsiteX10" fmla="*/ 2751277 w 6337300"/>
                  <a:gd name="connsiteY10" fmla="*/ 478476 h 3370942"/>
                  <a:gd name="connsiteX11" fmla="*/ 3170377 w 6337300"/>
                  <a:gd name="connsiteY11" fmla="*/ 478476 h 3370942"/>
                  <a:gd name="connsiteX12" fmla="*/ 3195777 w 6337300"/>
                  <a:gd name="connsiteY12" fmla="*/ 72076 h 3370942"/>
                  <a:gd name="connsiteX13" fmla="*/ 3640277 w 6337300"/>
                  <a:gd name="connsiteY13" fmla="*/ 72076 h 3370942"/>
                  <a:gd name="connsiteX14" fmla="*/ 3652977 w 6337300"/>
                  <a:gd name="connsiteY14" fmla="*/ 503876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722577 w 6337300"/>
                  <a:gd name="connsiteY6" fmla="*/ 503876 h 3370942"/>
                  <a:gd name="connsiteX7" fmla="*/ 2217877 w 6337300"/>
                  <a:gd name="connsiteY7" fmla="*/ 478476 h 3370942"/>
                  <a:gd name="connsiteX8" fmla="*/ 2243277 w 6337300"/>
                  <a:gd name="connsiteY8" fmla="*/ 97476 h 3370942"/>
                  <a:gd name="connsiteX9" fmla="*/ 2738577 w 6337300"/>
                  <a:gd name="connsiteY9" fmla="*/ 72076 h 3370942"/>
                  <a:gd name="connsiteX10" fmla="*/ 2751277 w 6337300"/>
                  <a:gd name="connsiteY10" fmla="*/ 478476 h 3370942"/>
                  <a:gd name="connsiteX11" fmla="*/ 3170377 w 6337300"/>
                  <a:gd name="connsiteY11" fmla="*/ 478476 h 3370942"/>
                  <a:gd name="connsiteX12" fmla="*/ 3195777 w 6337300"/>
                  <a:gd name="connsiteY12" fmla="*/ 72076 h 3370942"/>
                  <a:gd name="connsiteX13" fmla="*/ 3640277 w 6337300"/>
                  <a:gd name="connsiteY13" fmla="*/ 72076 h 3370942"/>
                  <a:gd name="connsiteX14" fmla="*/ 3652977 w 6337300"/>
                  <a:gd name="connsiteY14" fmla="*/ 503876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44500 h 3370942"/>
                  <a:gd name="connsiteX7" fmla="*/ 2217877 w 6337300"/>
                  <a:gd name="connsiteY7" fmla="*/ 478476 h 3370942"/>
                  <a:gd name="connsiteX8" fmla="*/ 2243277 w 6337300"/>
                  <a:gd name="connsiteY8" fmla="*/ 97476 h 3370942"/>
                  <a:gd name="connsiteX9" fmla="*/ 2738577 w 6337300"/>
                  <a:gd name="connsiteY9" fmla="*/ 72076 h 3370942"/>
                  <a:gd name="connsiteX10" fmla="*/ 2751277 w 6337300"/>
                  <a:gd name="connsiteY10" fmla="*/ 478476 h 3370942"/>
                  <a:gd name="connsiteX11" fmla="*/ 3170377 w 6337300"/>
                  <a:gd name="connsiteY11" fmla="*/ 478476 h 3370942"/>
                  <a:gd name="connsiteX12" fmla="*/ 3195777 w 6337300"/>
                  <a:gd name="connsiteY12" fmla="*/ 72076 h 3370942"/>
                  <a:gd name="connsiteX13" fmla="*/ 3640277 w 6337300"/>
                  <a:gd name="connsiteY13" fmla="*/ 72076 h 3370942"/>
                  <a:gd name="connsiteX14" fmla="*/ 3652977 w 6337300"/>
                  <a:gd name="connsiteY14" fmla="*/ 503876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2217877 w 6337300"/>
                  <a:gd name="connsiteY7" fmla="*/ 478476 h 3370942"/>
                  <a:gd name="connsiteX8" fmla="*/ 2243277 w 6337300"/>
                  <a:gd name="connsiteY8" fmla="*/ 97476 h 3370942"/>
                  <a:gd name="connsiteX9" fmla="*/ 2738577 w 6337300"/>
                  <a:gd name="connsiteY9" fmla="*/ 72076 h 3370942"/>
                  <a:gd name="connsiteX10" fmla="*/ 2751277 w 6337300"/>
                  <a:gd name="connsiteY10" fmla="*/ 478476 h 3370942"/>
                  <a:gd name="connsiteX11" fmla="*/ 3170377 w 6337300"/>
                  <a:gd name="connsiteY11" fmla="*/ 478476 h 3370942"/>
                  <a:gd name="connsiteX12" fmla="*/ 3195777 w 6337300"/>
                  <a:gd name="connsiteY12" fmla="*/ 72076 h 3370942"/>
                  <a:gd name="connsiteX13" fmla="*/ 3640277 w 6337300"/>
                  <a:gd name="connsiteY13" fmla="*/ 72076 h 3370942"/>
                  <a:gd name="connsiteX14" fmla="*/ 3652977 w 6337300"/>
                  <a:gd name="connsiteY14" fmla="*/ 503876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2243277 w 6337300"/>
                  <a:gd name="connsiteY8" fmla="*/ 97476 h 3370942"/>
                  <a:gd name="connsiteX9" fmla="*/ 2738577 w 6337300"/>
                  <a:gd name="connsiteY9" fmla="*/ 72076 h 3370942"/>
                  <a:gd name="connsiteX10" fmla="*/ 2751277 w 6337300"/>
                  <a:gd name="connsiteY10" fmla="*/ 478476 h 3370942"/>
                  <a:gd name="connsiteX11" fmla="*/ 3170377 w 6337300"/>
                  <a:gd name="connsiteY11" fmla="*/ 478476 h 3370942"/>
                  <a:gd name="connsiteX12" fmla="*/ 3195777 w 6337300"/>
                  <a:gd name="connsiteY12" fmla="*/ 72076 h 3370942"/>
                  <a:gd name="connsiteX13" fmla="*/ 3640277 w 6337300"/>
                  <a:gd name="connsiteY13" fmla="*/ 72076 h 3370942"/>
                  <a:gd name="connsiteX14" fmla="*/ 3652977 w 6337300"/>
                  <a:gd name="connsiteY14" fmla="*/ 503876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12040 h 3374406"/>
                  <a:gd name="connsiteX1" fmla="*/ 482266 w 6337300"/>
                  <a:gd name="connsiteY1" fmla="*/ 6927 h 3374406"/>
                  <a:gd name="connsiteX2" fmla="*/ 493316 w 6337300"/>
                  <a:gd name="connsiteY2" fmla="*/ 470065 h 3374406"/>
                  <a:gd name="connsiteX3" fmla="*/ 975751 w 6337300"/>
                  <a:gd name="connsiteY3" fmla="*/ 464952 h 3374406"/>
                  <a:gd name="connsiteX4" fmla="*/ 977401 w 6337300"/>
                  <a:gd name="connsiteY4" fmla="*/ 3464 h 3374406"/>
                  <a:gd name="connsiteX5" fmla="*/ 1457032 w 6337300"/>
                  <a:gd name="connsiteY5" fmla="*/ 4289 h 3374406"/>
                  <a:gd name="connsiteX6" fmla="*/ 1467257 w 6337300"/>
                  <a:gd name="connsiteY6" fmla="*/ 459839 h 3374406"/>
                  <a:gd name="connsiteX7" fmla="*/ 1944744 w 6337300"/>
                  <a:gd name="connsiteY7" fmla="*/ 464127 h 3374406"/>
                  <a:gd name="connsiteX8" fmla="*/ 1946394 w 6337300"/>
                  <a:gd name="connsiteY8" fmla="*/ 0 h 3374406"/>
                  <a:gd name="connsiteX9" fmla="*/ 2738577 w 6337300"/>
                  <a:gd name="connsiteY9" fmla="*/ 75540 h 3374406"/>
                  <a:gd name="connsiteX10" fmla="*/ 2751277 w 6337300"/>
                  <a:gd name="connsiteY10" fmla="*/ 481940 h 3374406"/>
                  <a:gd name="connsiteX11" fmla="*/ 3170377 w 6337300"/>
                  <a:gd name="connsiteY11" fmla="*/ 481940 h 3374406"/>
                  <a:gd name="connsiteX12" fmla="*/ 3195777 w 6337300"/>
                  <a:gd name="connsiteY12" fmla="*/ 75540 h 3374406"/>
                  <a:gd name="connsiteX13" fmla="*/ 3640277 w 6337300"/>
                  <a:gd name="connsiteY13" fmla="*/ 75540 h 3374406"/>
                  <a:gd name="connsiteX14" fmla="*/ 3652977 w 6337300"/>
                  <a:gd name="connsiteY14" fmla="*/ 507340 h 3374406"/>
                  <a:gd name="connsiteX15" fmla="*/ 4160977 w 6337300"/>
                  <a:gd name="connsiteY15" fmla="*/ 481940 h 3374406"/>
                  <a:gd name="connsiteX16" fmla="*/ 4160977 w 6337300"/>
                  <a:gd name="connsiteY16" fmla="*/ 50140 h 3374406"/>
                  <a:gd name="connsiteX17" fmla="*/ 4656277 w 6337300"/>
                  <a:gd name="connsiteY17" fmla="*/ 37440 h 3374406"/>
                  <a:gd name="connsiteX18" fmla="*/ 4643577 w 6337300"/>
                  <a:gd name="connsiteY18" fmla="*/ 532740 h 3374406"/>
                  <a:gd name="connsiteX19" fmla="*/ 5151577 w 6337300"/>
                  <a:gd name="connsiteY19" fmla="*/ 494640 h 3374406"/>
                  <a:gd name="connsiteX20" fmla="*/ 5164277 w 6337300"/>
                  <a:gd name="connsiteY20" fmla="*/ 24740 h 3374406"/>
                  <a:gd name="connsiteX21" fmla="*/ 5583377 w 6337300"/>
                  <a:gd name="connsiteY21" fmla="*/ 24740 h 3374406"/>
                  <a:gd name="connsiteX22" fmla="*/ 5570677 w 6337300"/>
                  <a:gd name="connsiteY22" fmla="*/ 469240 h 3374406"/>
                  <a:gd name="connsiteX23" fmla="*/ 5888177 w 6337300"/>
                  <a:gd name="connsiteY23" fmla="*/ 558140 h 3374406"/>
                  <a:gd name="connsiteX24" fmla="*/ 5900877 w 6337300"/>
                  <a:gd name="connsiteY24" fmla="*/ 12040 h 3374406"/>
                  <a:gd name="connsiteX25" fmla="*/ 6337300 w 6337300"/>
                  <a:gd name="connsiteY25" fmla="*/ 12040 h 3374406"/>
                  <a:gd name="connsiteX26" fmla="*/ 6337300 w 6337300"/>
                  <a:gd name="connsiteY26" fmla="*/ 3374406 h 3374406"/>
                  <a:gd name="connsiteX27" fmla="*/ 0 w 6337300"/>
                  <a:gd name="connsiteY27" fmla="*/ 3374406 h 3374406"/>
                  <a:gd name="connsiteX28" fmla="*/ 0 w 6337300"/>
                  <a:gd name="connsiteY28" fmla="*/ 12040 h 3374406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52332 w 6337300"/>
                  <a:gd name="connsiteY8" fmla="*/ 8411 h 3370942"/>
                  <a:gd name="connsiteX9" fmla="*/ 2738577 w 6337300"/>
                  <a:gd name="connsiteY9" fmla="*/ 72076 h 3370942"/>
                  <a:gd name="connsiteX10" fmla="*/ 2751277 w 6337300"/>
                  <a:gd name="connsiteY10" fmla="*/ 478476 h 3370942"/>
                  <a:gd name="connsiteX11" fmla="*/ 3170377 w 6337300"/>
                  <a:gd name="connsiteY11" fmla="*/ 478476 h 3370942"/>
                  <a:gd name="connsiteX12" fmla="*/ 3195777 w 6337300"/>
                  <a:gd name="connsiteY12" fmla="*/ 72076 h 3370942"/>
                  <a:gd name="connsiteX13" fmla="*/ 3640277 w 6337300"/>
                  <a:gd name="connsiteY13" fmla="*/ 72076 h 3370942"/>
                  <a:gd name="connsiteX14" fmla="*/ 3652977 w 6337300"/>
                  <a:gd name="connsiteY14" fmla="*/ 503876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738577 w 6337300"/>
                  <a:gd name="connsiteY9" fmla="*/ 72076 h 3370942"/>
                  <a:gd name="connsiteX10" fmla="*/ 2751277 w 6337300"/>
                  <a:gd name="connsiteY10" fmla="*/ 478476 h 3370942"/>
                  <a:gd name="connsiteX11" fmla="*/ 3170377 w 6337300"/>
                  <a:gd name="connsiteY11" fmla="*/ 478476 h 3370942"/>
                  <a:gd name="connsiteX12" fmla="*/ 3195777 w 6337300"/>
                  <a:gd name="connsiteY12" fmla="*/ 72076 h 3370942"/>
                  <a:gd name="connsiteX13" fmla="*/ 3640277 w 6337300"/>
                  <a:gd name="connsiteY13" fmla="*/ 72076 h 3370942"/>
                  <a:gd name="connsiteX14" fmla="*/ 3652977 w 6337300"/>
                  <a:gd name="connsiteY14" fmla="*/ 503876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751277 w 6337300"/>
                  <a:gd name="connsiteY10" fmla="*/ 478476 h 3370942"/>
                  <a:gd name="connsiteX11" fmla="*/ 3170377 w 6337300"/>
                  <a:gd name="connsiteY11" fmla="*/ 478476 h 3370942"/>
                  <a:gd name="connsiteX12" fmla="*/ 3195777 w 6337300"/>
                  <a:gd name="connsiteY12" fmla="*/ 72076 h 3370942"/>
                  <a:gd name="connsiteX13" fmla="*/ 3640277 w 6337300"/>
                  <a:gd name="connsiteY13" fmla="*/ 72076 h 3370942"/>
                  <a:gd name="connsiteX14" fmla="*/ 3652977 w 6337300"/>
                  <a:gd name="connsiteY14" fmla="*/ 503876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3170377 w 6337300"/>
                  <a:gd name="connsiteY11" fmla="*/ 478476 h 3370942"/>
                  <a:gd name="connsiteX12" fmla="*/ 3195777 w 6337300"/>
                  <a:gd name="connsiteY12" fmla="*/ 72076 h 3370942"/>
                  <a:gd name="connsiteX13" fmla="*/ 3640277 w 6337300"/>
                  <a:gd name="connsiteY13" fmla="*/ 72076 h 3370942"/>
                  <a:gd name="connsiteX14" fmla="*/ 3652977 w 6337300"/>
                  <a:gd name="connsiteY14" fmla="*/ 503876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72539 h 3370942"/>
                  <a:gd name="connsiteX12" fmla="*/ 3195777 w 6337300"/>
                  <a:gd name="connsiteY12" fmla="*/ 72076 h 3370942"/>
                  <a:gd name="connsiteX13" fmla="*/ 3640277 w 6337300"/>
                  <a:gd name="connsiteY13" fmla="*/ 72076 h 3370942"/>
                  <a:gd name="connsiteX14" fmla="*/ 3652977 w 6337300"/>
                  <a:gd name="connsiteY14" fmla="*/ 503876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72539 h 3370942"/>
                  <a:gd name="connsiteX12" fmla="*/ 2922645 w 6337300"/>
                  <a:gd name="connsiteY12" fmla="*/ 825 h 3370942"/>
                  <a:gd name="connsiteX13" fmla="*/ 3640277 w 6337300"/>
                  <a:gd name="connsiteY13" fmla="*/ 72076 h 3370942"/>
                  <a:gd name="connsiteX14" fmla="*/ 3652977 w 6337300"/>
                  <a:gd name="connsiteY14" fmla="*/ 503876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640277 w 6337300"/>
                  <a:gd name="connsiteY13" fmla="*/ 72076 h 3370942"/>
                  <a:gd name="connsiteX14" fmla="*/ 3652977 w 6337300"/>
                  <a:gd name="connsiteY14" fmla="*/ 503876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26521 w 6337300"/>
                  <a:gd name="connsiteY13" fmla="*/ 825 h 3370942"/>
                  <a:gd name="connsiteX14" fmla="*/ 3652977 w 6337300"/>
                  <a:gd name="connsiteY14" fmla="*/ 503876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652977 w 6337300"/>
                  <a:gd name="connsiteY14" fmla="*/ 503876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4160977 w 6337300"/>
                  <a:gd name="connsiteY15" fmla="*/ 478476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4160977 w 6337300"/>
                  <a:gd name="connsiteY16" fmla="*/ 46676 h 3370942"/>
                  <a:gd name="connsiteX17" fmla="*/ 4656277 w 6337300"/>
                  <a:gd name="connsiteY17" fmla="*/ 33976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21276 h 3383642"/>
                  <a:gd name="connsiteX1" fmla="*/ 482266 w 6337300"/>
                  <a:gd name="connsiteY1" fmla="*/ 16163 h 3383642"/>
                  <a:gd name="connsiteX2" fmla="*/ 493316 w 6337300"/>
                  <a:gd name="connsiteY2" fmla="*/ 479301 h 3383642"/>
                  <a:gd name="connsiteX3" fmla="*/ 975751 w 6337300"/>
                  <a:gd name="connsiteY3" fmla="*/ 474188 h 3383642"/>
                  <a:gd name="connsiteX4" fmla="*/ 977401 w 6337300"/>
                  <a:gd name="connsiteY4" fmla="*/ 12700 h 3383642"/>
                  <a:gd name="connsiteX5" fmla="*/ 1457032 w 6337300"/>
                  <a:gd name="connsiteY5" fmla="*/ 13525 h 3383642"/>
                  <a:gd name="connsiteX6" fmla="*/ 1467257 w 6337300"/>
                  <a:gd name="connsiteY6" fmla="*/ 469075 h 3383642"/>
                  <a:gd name="connsiteX7" fmla="*/ 1944744 w 6337300"/>
                  <a:gd name="connsiteY7" fmla="*/ 473363 h 3383642"/>
                  <a:gd name="connsiteX8" fmla="*/ 1946394 w 6337300"/>
                  <a:gd name="connsiteY8" fmla="*/ 15174 h 3383642"/>
                  <a:gd name="connsiteX9" fmla="*/ 2435756 w 6337300"/>
                  <a:gd name="connsiteY9" fmla="*/ 13525 h 3383642"/>
                  <a:gd name="connsiteX10" fmla="*/ 2436581 w 6337300"/>
                  <a:gd name="connsiteY10" fmla="*/ 467426 h 3383642"/>
                  <a:gd name="connsiteX11" fmla="*/ 2926933 w 6337300"/>
                  <a:gd name="connsiteY11" fmla="*/ 467426 h 3383642"/>
                  <a:gd name="connsiteX12" fmla="*/ 2922645 w 6337300"/>
                  <a:gd name="connsiteY12" fmla="*/ 13525 h 3383642"/>
                  <a:gd name="connsiteX13" fmla="*/ 3408708 w 6337300"/>
                  <a:gd name="connsiteY13" fmla="*/ 13525 h 3383642"/>
                  <a:gd name="connsiteX14" fmla="*/ 3421408 w 6337300"/>
                  <a:gd name="connsiteY14" fmla="*/ 469075 h 3383642"/>
                  <a:gd name="connsiteX15" fmla="*/ 3905658 w 6337300"/>
                  <a:gd name="connsiteY15" fmla="*/ 473363 h 3383642"/>
                  <a:gd name="connsiteX16" fmla="*/ 3899720 w 6337300"/>
                  <a:gd name="connsiteY16" fmla="*/ 0 h 3383642"/>
                  <a:gd name="connsiteX17" fmla="*/ 4656277 w 6337300"/>
                  <a:gd name="connsiteY17" fmla="*/ 46676 h 3383642"/>
                  <a:gd name="connsiteX18" fmla="*/ 4643577 w 6337300"/>
                  <a:gd name="connsiteY18" fmla="*/ 541976 h 3383642"/>
                  <a:gd name="connsiteX19" fmla="*/ 5151577 w 6337300"/>
                  <a:gd name="connsiteY19" fmla="*/ 503876 h 3383642"/>
                  <a:gd name="connsiteX20" fmla="*/ 5164277 w 6337300"/>
                  <a:gd name="connsiteY20" fmla="*/ 33976 h 3383642"/>
                  <a:gd name="connsiteX21" fmla="*/ 5583377 w 6337300"/>
                  <a:gd name="connsiteY21" fmla="*/ 33976 h 3383642"/>
                  <a:gd name="connsiteX22" fmla="*/ 5570677 w 6337300"/>
                  <a:gd name="connsiteY22" fmla="*/ 478476 h 3383642"/>
                  <a:gd name="connsiteX23" fmla="*/ 5888177 w 6337300"/>
                  <a:gd name="connsiteY23" fmla="*/ 567376 h 3383642"/>
                  <a:gd name="connsiteX24" fmla="*/ 5900877 w 6337300"/>
                  <a:gd name="connsiteY24" fmla="*/ 21276 h 3383642"/>
                  <a:gd name="connsiteX25" fmla="*/ 6337300 w 6337300"/>
                  <a:gd name="connsiteY25" fmla="*/ 21276 h 3383642"/>
                  <a:gd name="connsiteX26" fmla="*/ 6337300 w 6337300"/>
                  <a:gd name="connsiteY26" fmla="*/ 3383642 h 3383642"/>
                  <a:gd name="connsiteX27" fmla="*/ 0 w 6337300"/>
                  <a:gd name="connsiteY27" fmla="*/ 3383642 h 3383642"/>
                  <a:gd name="connsiteX28" fmla="*/ 0 w 6337300"/>
                  <a:gd name="connsiteY28" fmla="*/ 21276 h 3383642"/>
                  <a:gd name="connsiteX0" fmla="*/ 0 w 6337300"/>
                  <a:gd name="connsiteY0" fmla="*/ 21276 h 3383642"/>
                  <a:gd name="connsiteX1" fmla="*/ 482266 w 6337300"/>
                  <a:gd name="connsiteY1" fmla="*/ 16163 h 3383642"/>
                  <a:gd name="connsiteX2" fmla="*/ 493316 w 6337300"/>
                  <a:gd name="connsiteY2" fmla="*/ 479301 h 3383642"/>
                  <a:gd name="connsiteX3" fmla="*/ 975751 w 6337300"/>
                  <a:gd name="connsiteY3" fmla="*/ 474188 h 3383642"/>
                  <a:gd name="connsiteX4" fmla="*/ 977401 w 6337300"/>
                  <a:gd name="connsiteY4" fmla="*/ 12700 h 3383642"/>
                  <a:gd name="connsiteX5" fmla="*/ 1457032 w 6337300"/>
                  <a:gd name="connsiteY5" fmla="*/ 13525 h 3383642"/>
                  <a:gd name="connsiteX6" fmla="*/ 1467257 w 6337300"/>
                  <a:gd name="connsiteY6" fmla="*/ 469075 h 3383642"/>
                  <a:gd name="connsiteX7" fmla="*/ 1944744 w 6337300"/>
                  <a:gd name="connsiteY7" fmla="*/ 473363 h 3383642"/>
                  <a:gd name="connsiteX8" fmla="*/ 1946394 w 6337300"/>
                  <a:gd name="connsiteY8" fmla="*/ 15174 h 3383642"/>
                  <a:gd name="connsiteX9" fmla="*/ 2435756 w 6337300"/>
                  <a:gd name="connsiteY9" fmla="*/ 13525 h 3383642"/>
                  <a:gd name="connsiteX10" fmla="*/ 2436581 w 6337300"/>
                  <a:gd name="connsiteY10" fmla="*/ 467426 h 3383642"/>
                  <a:gd name="connsiteX11" fmla="*/ 2926933 w 6337300"/>
                  <a:gd name="connsiteY11" fmla="*/ 467426 h 3383642"/>
                  <a:gd name="connsiteX12" fmla="*/ 2922645 w 6337300"/>
                  <a:gd name="connsiteY12" fmla="*/ 13525 h 3383642"/>
                  <a:gd name="connsiteX13" fmla="*/ 3408708 w 6337300"/>
                  <a:gd name="connsiteY13" fmla="*/ 13525 h 3383642"/>
                  <a:gd name="connsiteX14" fmla="*/ 3421408 w 6337300"/>
                  <a:gd name="connsiteY14" fmla="*/ 469075 h 3383642"/>
                  <a:gd name="connsiteX15" fmla="*/ 3905658 w 6337300"/>
                  <a:gd name="connsiteY15" fmla="*/ 473363 h 3383642"/>
                  <a:gd name="connsiteX16" fmla="*/ 3899720 w 6337300"/>
                  <a:gd name="connsiteY16" fmla="*/ 0 h 3383642"/>
                  <a:gd name="connsiteX17" fmla="*/ 4317830 w 6337300"/>
                  <a:gd name="connsiteY17" fmla="*/ 22925 h 3383642"/>
                  <a:gd name="connsiteX18" fmla="*/ 4643577 w 6337300"/>
                  <a:gd name="connsiteY18" fmla="*/ 541976 h 3383642"/>
                  <a:gd name="connsiteX19" fmla="*/ 5151577 w 6337300"/>
                  <a:gd name="connsiteY19" fmla="*/ 503876 h 3383642"/>
                  <a:gd name="connsiteX20" fmla="*/ 5164277 w 6337300"/>
                  <a:gd name="connsiteY20" fmla="*/ 33976 h 3383642"/>
                  <a:gd name="connsiteX21" fmla="*/ 5583377 w 6337300"/>
                  <a:gd name="connsiteY21" fmla="*/ 33976 h 3383642"/>
                  <a:gd name="connsiteX22" fmla="*/ 5570677 w 6337300"/>
                  <a:gd name="connsiteY22" fmla="*/ 478476 h 3383642"/>
                  <a:gd name="connsiteX23" fmla="*/ 5888177 w 6337300"/>
                  <a:gd name="connsiteY23" fmla="*/ 567376 h 3383642"/>
                  <a:gd name="connsiteX24" fmla="*/ 5900877 w 6337300"/>
                  <a:gd name="connsiteY24" fmla="*/ 21276 h 3383642"/>
                  <a:gd name="connsiteX25" fmla="*/ 6337300 w 6337300"/>
                  <a:gd name="connsiteY25" fmla="*/ 21276 h 3383642"/>
                  <a:gd name="connsiteX26" fmla="*/ 6337300 w 6337300"/>
                  <a:gd name="connsiteY26" fmla="*/ 3383642 h 3383642"/>
                  <a:gd name="connsiteX27" fmla="*/ 0 w 6337300"/>
                  <a:gd name="connsiteY27" fmla="*/ 3383642 h 3383642"/>
                  <a:gd name="connsiteX28" fmla="*/ 0 w 6337300"/>
                  <a:gd name="connsiteY28" fmla="*/ 21276 h 33836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899720 w 6337300"/>
                  <a:gd name="connsiteY16" fmla="*/ 5113 h 3370942"/>
                  <a:gd name="connsiteX17" fmla="*/ 4317830 w 6337300"/>
                  <a:gd name="connsiteY17" fmla="*/ 10225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9400 h 3371766"/>
                  <a:gd name="connsiteX1" fmla="*/ 482266 w 6337300"/>
                  <a:gd name="connsiteY1" fmla="*/ 4287 h 3371766"/>
                  <a:gd name="connsiteX2" fmla="*/ 493316 w 6337300"/>
                  <a:gd name="connsiteY2" fmla="*/ 467425 h 3371766"/>
                  <a:gd name="connsiteX3" fmla="*/ 975751 w 6337300"/>
                  <a:gd name="connsiteY3" fmla="*/ 462312 h 3371766"/>
                  <a:gd name="connsiteX4" fmla="*/ 977401 w 6337300"/>
                  <a:gd name="connsiteY4" fmla="*/ 824 h 3371766"/>
                  <a:gd name="connsiteX5" fmla="*/ 1457032 w 6337300"/>
                  <a:gd name="connsiteY5" fmla="*/ 1649 h 3371766"/>
                  <a:gd name="connsiteX6" fmla="*/ 1467257 w 6337300"/>
                  <a:gd name="connsiteY6" fmla="*/ 457199 h 3371766"/>
                  <a:gd name="connsiteX7" fmla="*/ 1944744 w 6337300"/>
                  <a:gd name="connsiteY7" fmla="*/ 461487 h 3371766"/>
                  <a:gd name="connsiteX8" fmla="*/ 1946394 w 6337300"/>
                  <a:gd name="connsiteY8" fmla="*/ 3298 h 3371766"/>
                  <a:gd name="connsiteX9" fmla="*/ 2435756 w 6337300"/>
                  <a:gd name="connsiteY9" fmla="*/ 1649 h 3371766"/>
                  <a:gd name="connsiteX10" fmla="*/ 2436581 w 6337300"/>
                  <a:gd name="connsiteY10" fmla="*/ 455550 h 3371766"/>
                  <a:gd name="connsiteX11" fmla="*/ 2926933 w 6337300"/>
                  <a:gd name="connsiteY11" fmla="*/ 455550 h 3371766"/>
                  <a:gd name="connsiteX12" fmla="*/ 2922645 w 6337300"/>
                  <a:gd name="connsiteY12" fmla="*/ 1649 h 3371766"/>
                  <a:gd name="connsiteX13" fmla="*/ 3408708 w 6337300"/>
                  <a:gd name="connsiteY13" fmla="*/ 1649 h 3371766"/>
                  <a:gd name="connsiteX14" fmla="*/ 3421408 w 6337300"/>
                  <a:gd name="connsiteY14" fmla="*/ 457199 h 3371766"/>
                  <a:gd name="connsiteX15" fmla="*/ 3905658 w 6337300"/>
                  <a:gd name="connsiteY15" fmla="*/ 461487 h 3371766"/>
                  <a:gd name="connsiteX16" fmla="*/ 3905657 w 6337300"/>
                  <a:gd name="connsiteY16" fmla="*/ 0 h 3371766"/>
                  <a:gd name="connsiteX17" fmla="*/ 4317830 w 6337300"/>
                  <a:gd name="connsiteY17" fmla="*/ 11049 h 3371766"/>
                  <a:gd name="connsiteX18" fmla="*/ 4643577 w 6337300"/>
                  <a:gd name="connsiteY18" fmla="*/ 530100 h 3371766"/>
                  <a:gd name="connsiteX19" fmla="*/ 5151577 w 6337300"/>
                  <a:gd name="connsiteY19" fmla="*/ 492000 h 3371766"/>
                  <a:gd name="connsiteX20" fmla="*/ 5164277 w 6337300"/>
                  <a:gd name="connsiteY20" fmla="*/ 22100 h 3371766"/>
                  <a:gd name="connsiteX21" fmla="*/ 5583377 w 6337300"/>
                  <a:gd name="connsiteY21" fmla="*/ 22100 h 3371766"/>
                  <a:gd name="connsiteX22" fmla="*/ 5570677 w 6337300"/>
                  <a:gd name="connsiteY22" fmla="*/ 466600 h 3371766"/>
                  <a:gd name="connsiteX23" fmla="*/ 5888177 w 6337300"/>
                  <a:gd name="connsiteY23" fmla="*/ 555500 h 3371766"/>
                  <a:gd name="connsiteX24" fmla="*/ 5900877 w 6337300"/>
                  <a:gd name="connsiteY24" fmla="*/ 9400 h 3371766"/>
                  <a:gd name="connsiteX25" fmla="*/ 6337300 w 6337300"/>
                  <a:gd name="connsiteY25" fmla="*/ 9400 h 3371766"/>
                  <a:gd name="connsiteX26" fmla="*/ 6337300 w 6337300"/>
                  <a:gd name="connsiteY26" fmla="*/ 3371766 h 3371766"/>
                  <a:gd name="connsiteX27" fmla="*/ 0 w 6337300"/>
                  <a:gd name="connsiteY27" fmla="*/ 3371766 h 3371766"/>
                  <a:gd name="connsiteX28" fmla="*/ 0 w 6337300"/>
                  <a:gd name="connsiteY28" fmla="*/ 9400 h 3371766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911594 w 6337300"/>
                  <a:gd name="connsiteY16" fmla="*/ 22927 h 3370942"/>
                  <a:gd name="connsiteX17" fmla="*/ 4317830 w 6337300"/>
                  <a:gd name="connsiteY17" fmla="*/ 10225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899719 w 6337300"/>
                  <a:gd name="connsiteY16" fmla="*/ 11051 h 3370942"/>
                  <a:gd name="connsiteX17" fmla="*/ 4317830 w 6337300"/>
                  <a:gd name="connsiteY17" fmla="*/ 10225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899719 w 6337300"/>
                  <a:gd name="connsiteY16" fmla="*/ 11051 h 3370942"/>
                  <a:gd name="connsiteX17" fmla="*/ 4383145 w 6337300"/>
                  <a:gd name="connsiteY17" fmla="*/ 4287 h 3370942"/>
                  <a:gd name="connsiteX18" fmla="*/ 4643577 w 6337300"/>
                  <a:gd name="connsiteY18" fmla="*/ 529276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899719 w 6337300"/>
                  <a:gd name="connsiteY16" fmla="*/ 11051 h 3370942"/>
                  <a:gd name="connsiteX17" fmla="*/ 4383145 w 6337300"/>
                  <a:gd name="connsiteY17" fmla="*/ 4287 h 3370942"/>
                  <a:gd name="connsiteX18" fmla="*/ 4388258 w 6337300"/>
                  <a:gd name="connsiteY18" fmla="*/ 463962 h 3370942"/>
                  <a:gd name="connsiteX19" fmla="*/ 5151577 w 6337300"/>
                  <a:gd name="connsiteY19" fmla="*/ 491176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899719 w 6337300"/>
                  <a:gd name="connsiteY16" fmla="*/ 11051 h 3370942"/>
                  <a:gd name="connsiteX17" fmla="*/ 4383145 w 6337300"/>
                  <a:gd name="connsiteY17" fmla="*/ 4287 h 3370942"/>
                  <a:gd name="connsiteX18" fmla="*/ 4388258 w 6337300"/>
                  <a:gd name="connsiteY18" fmla="*/ 463962 h 3370942"/>
                  <a:gd name="connsiteX19" fmla="*/ 4878445 w 6337300"/>
                  <a:gd name="connsiteY19" fmla="*/ 461488 h 3370942"/>
                  <a:gd name="connsiteX20" fmla="*/ 5164277 w 6337300"/>
                  <a:gd name="connsiteY20" fmla="*/ 21276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22926 h 3385292"/>
                  <a:gd name="connsiteX1" fmla="*/ 482266 w 6337300"/>
                  <a:gd name="connsiteY1" fmla="*/ 17813 h 3385292"/>
                  <a:gd name="connsiteX2" fmla="*/ 493316 w 6337300"/>
                  <a:gd name="connsiteY2" fmla="*/ 480951 h 3385292"/>
                  <a:gd name="connsiteX3" fmla="*/ 975751 w 6337300"/>
                  <a:gd name="connsiteY3" fmla="*/ 475838 h 3385292"/>
                  <a:gd name="connsiteX4" fmla="*/ 977401 w 6337300"/>
                  <a:gd name="connsiteY4" fmla="*/ 14350 h 3385292"/>
                  <a:gd name="connsiteX5" fmla="*/ 1457032 w 6337300"/>
                  <a:gd name="connsiteY5" fmla="*/ 15175 h 3385292"/>
                  <a:gd name="connsiteX6" fmla="*/ 1467257 w 6337300"/>
                  <a:gd name="connsiteY6" fmla="*/ 470725 h 3385292"/>
                  <a:gd name="connsiteX7" fmla="*/ 1944744 w 6337300"/>
                  <a:gd name="connsiteY7" fmla="*/ 475013 h 3385292"/>
                  <a:gd name="connsiteX8" fmla="*/ 1946394 w 6337300"/>
                  <a:gd name="connsiteY8" fmla="*/ 16824 h 3385292"/>
                  <a:gd name="connsiteX9" fmla="*/ 2435756 w 6337300"/>
                  <a:gd name="connsiteY9" fmla="*/ 15175 h 3385292"/>
                  <a:gd name="connsiteX10" fmla="*/ 2436581 w 6337300"/>
                  <a:gd name="connsiteY10" fmla="*/ 469076 h 3385292"/>
                  <a:gd name="connsiteX11" fmla="*/ 2926933 w 6337300"/>
                  <a:gd name="connsiteY11" fmla="*/ 469076 h 3385292"/>
                  <a:gd name="connsiteX12" fmla="*/ 2922645 w 6337300"/>
                  <a:gd name="connsiteY12" fmla="*/ 15175 h 3385292"/>
                  <a:gd name="connsiteX13" fmla="*/ 3408708 w 6337300"/>
                  <a:gd name="connsiteY13" fmla="*/ 15175 h 3385292"/>
                  <a:gd name="connsiteX14" fmla="*/ 3421408 w 6337300"/>
                  <a:gd name="connsiteY14" fmla="*/ 470725 h 3385292"/>
                  <a:gd name="connsiteX15" fmla="*/ 3905658 w 6337300"/>
                  <a:gd name="connsiteY15" fmla="*/ 475013 h 3385292"/>
                  <a:gd name="connsiteX16" fmla="*/ 3899719 w 6337300"/>
                  <a:gd name="connsiteY16" fmla="*/ 25401 h 3385292"/>
                  <a:gd name="connsiteX17" fmla="*/ 4383145 w 6337300"/>
                  <a:gd name="connsiteY17" fmla="*/ 18637 h 3385292"/>
                  <a:gd name="connsiteX18" fmla="*/ 4388258 w 6337300"/>
                  <a:gd name="connsiteY18" fmla="*/ 478312 h 3385292"/>
                  <a:gd name="connsiteX19" fmla="*/ 4878445 w 6337300"/>
                  <a:gd name="connsiteY19" fmla="*/ 475838 h 3385292"/>
                  <a:gd name="connsiteX20" fmla="*/ 4867394 w 6337300"/>
                  <a:gd name="connsiteY20" fmla="*/ 0 h 3385292"/>
                  <a:gd name="connsiteX21" fmla="*/ 5583377 w 6337300"/>
                  <a:gd name="connsiteY21" fmla="*/ 35626 h 3385292"/>
                  <a:gd name="connsiteX22" fmla="*/ 5570677 w 6337300"/>
                  <a:gd name="connsiteY22" fmla="*/ 480126 h 3385292"/>
                  <a:gd name="connsiteX23" fmla="*/ 5888177 w 6337300"/>
                  <a:gd name="connsiteY23" fmla="*/ 569026 h 3385292"/>
                  <a:gd name="connsiteX24" fmla="*/ 5900877 w 6337300"/>
                  <a:gd name="connsiteY24" fmla="*/ 22926 h 3385292"/>
                  <a:gd name="connsiteX25" fmla="*/ 6337300 w 6337300"/>
                  <a:gd name="connsiteY25" fmla="*/ 22926 h 3385292"/>
                  <a:gd name="connsiteX26" fmla="*/ 6337300 w 6337300"/>
                  <a:gd name="connsiteY26" fmla="*/ 3385292 h 3385292"/>
                  <a:gd name="connsiteX27" fmla="*/ 0 w 6337300"/>
                  <a:gd name="connsiteY27" fmla="*/ 3385292 h 3385292"/>
                  <a:gd name="connsiteX28" fmla="*/ 0 w 6337300"/>
                  <a:gd name="connsiteY28" fmla="*/ 22926 h 338529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899719 w 6337300"/>
                  <a:gd name="connsiteY16" fmla="*/ 11051 h 3370942"/>
                  <a:gd name="connsiteX17" fmla="*/ 4383145 w 6337300"/>
                  <a:gd name="connsiteY17" fmla="*/ 4287 h 3370942"/>
                  <a:gd name="connsiteX18" fmla="*/ 4388258 w 6337300"/>
                  <a:gd name="connsiteY18" fmla="*/ 463962 h 3370942"/>
                  <a:gd name="connsiteX19" fmla="*/ 4878445 w 6337300"/>
                  <a:gd name="connsiteY19" fmla="*/ 461488 h 3370942"/>
                  <a:gd name="connsiteX20" fmla="*/ 4867394 w 6337300"/>
                  <a:gd name="connsiteY20" fmla="*/ 9400 h 3370942"/>
                  <a:gd name="connsiteX21" fmla="*/ 5583377 w 6337300"/>
                  <a:gd name="connsiteY21" fmla="*/ 21276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899719 w 6337300"/>
                  <a:gd name="connsiteY16" fmla="*/ 11051 h 3370942"/>
                  <a:gd name="connsiteX17" fmla="*/ 4383145 w 6337300"/>
                  <a:gd name="connsiteY17" fmla="*/ 4287 h 3370942"/>
                  <a:gd name="connsiteX18" fmla="*/ 4388258 w 6337300"/>
                  <a:gd name="connsiteY18" fmla="*/ 463962 h 3370942"/>
                  <a:gd name="connsiteX19" fmla="*/ 4878445 w 6337300"/>
                  <a:gd name="connsiteY19" fmla="*/ 461488 h 3370942"/>
                  <a:gd name="connsiteX20" fmla="*/ 4867394 w 6337300"/>
                  <a:gd name="connsiteY20" fmla="*/ 9400 h 3370942"/>
                  <a:gd name="connsiteX21" fmla="*/ 5351808 w 6337300"/>
                  <a:gd name="connsiteY21" fmla="*/ 3463 h 3370942"/>
                  <a:gd name="connsiteX22" fmla="*/ 5570677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899719 w 6337300"/>
                  <a:gd name="connsiteY16" fmla="*/ 11051 h 3370942"/>
                  <a:gd name="connsiteX17" fmla="*/ 4383145 w 6337300"/>
                  <a:gd name="connsiteY17" fmla="*/ 4287 h 3370942"/>
                  <a:gd name="connsiteX18" fmla="*/ 4388258 w 6337300"/>
                  <a:gd name="connsiteY18" fmla="*/ 463962 h 3370942"/>
                  <a:gd name="connsiteX19" fmla="*/ 4878445 w 6337300"/>
                  <a:gd name="connsiteY19" fmla="*/ 461488 h 3370942"/>
                  <a:gd name="connsiteX20" fmla="*/ 4867394 w 6337300"/>
                  <a:gd name="connsiteY20" fmla="*/ 9400 h 3370942"/>
                  <a:gd name="connsiteX21" fmla="*/ 5351808 w 6337300"/>
                  <a:gd name="connsiteY21" fmla="*/ 3463 h 3370942"/>
                  <a:gd name="connsiteX22" fmla="*/ 5356921 w 6337300"/>
                  <a:gd name="connsiteY22" fmla="*/ 465776 h 3370942"/>
                  <a:gd name="connsiteX23" fmla="*/ 5888177 w 6337300"/>
                  <a:gd name="connsiteY23" fmla="*/ 55467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899719 w 6337300"/>
                  <a:gd name="connsiteY16" fmla="*/ 11051 h 3370942"/>
                  <a:gd name="connsiteX17" fmla="*/ 4383145 w 6337300"/>
                  <a:gd name="connsiteY17" fmla="*/ 4287 h 3370942"/>
                  <a:gd name="connsiteX18" fmla="*/ 4388258 w 6337300"/>
                  <a:gd name="connsiteY18" fmla="*/ 463962 h 3370942"/>
                  <a:gd name="connsiteX19" fmla="*/ 4878445 w 6337300"/>
                  <a:gd name="connsiteY19" fmla="*/ 461488 h 3370942"/>
                  <a:gd name="connsiteX20" fmla="*/ 4867394 w 6337300"/>
                  <a:gd name="connsiteY20" fmla="*/ 9400 h 3370942"/>
                  <a:gd name="connsiteX21" fmla="*/ 5351808 w 6337300"/>
                  <a:gd name="connsiteY21" fmla="*/ 3463 h 3370942"/>
                  <a:gd name="connsiteX22" fmla="*/ 5356921 w 6337300"/>
                  <a:gd name="connsiteY22" fmla="*/ 465776 h 3370942"/>
                  <a:gd name="connsiteX23" fmla="*/ 5828800 w 6337300"/>
                  <a:gd name="connsiteY23" fmla="*/ 453736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899719 w 6337300"/>
                  <a:gd name="connsiteY16" fmla="*/ 11051 h 3370942"/>
                  <a:gd name="connsiteX17" fmla="*/ 4383145 w 6337300"/>
                  <a:gd name="connsiteY17" fmla="*/ 4287 h 3370942"/>
                  <a:gd name="connsiteX18" fmla="*/ 4388258 w 6337300"/>
                  <a:gd name="connsiteY18" fmla="*/ 463962 h 3370942"/>
                  <a:gd name="connsiteX19" fmla="*/ 4878445 w 6337300"/>
                  <a:gd name="connsiteY19" fmla="*/ 461488 h 3370942"/>
                  <a:gd name="connsiteX20" fmla="*/ 4867394 w 6337300"/>
                  <a:gd name="connsiteY20" fmla="*/ 9400 h 3370942"/>
                  <a:gd name="connsiteX21" fmla="*/ 5351808 w 6337300"/>
                  <a:gd name="connsiteY21" fmla="*/ 3463 h 3370942"/>
                  <a:gd name="connsiteX22" fmla="*/ 5356921 w 6337300"/>
                  <a:gd name="connsiteY22" fmla="*/ 465776 h 3370942"/>
                  <a:gd name="connsiteX23" fmla="*/ 5852551 w 6337300"/>
                  <a:gd name="connsiteY23" fmla="*/ 459674 h 3370942"/>
                  <a:gd name="connsiteX24" fmla="*/ 5900877 w 6337300"/>
                  <a:gd name="connsiteY24" fmla="*/ 8576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11875 h 3374241"/>
                  <a:gd name="connsiteX1" fmla="*/ 482266 w 6337300"/>
                  <a:gd name="connsiteY1" fmla="*/ 6762 h 3374241"/>
                  <a:gd name="connsiteX2" fmla="*/ 493316 w 6337300"/>
                  <a:gd name="connsiteY2" fmla="*/ 469900 h 3374241"/>
                  <a:gd name="connsiteX3" fmla="*/ 975751 w 6337300"/>
                  <a:gd name="connsiteY3" fmla="*/ 464787 h 3374241"/>
                  <a:gd name="connsiteX4" fmla="*/ 977401 w 6337300"/>
                  <a:gd name="connsiteY4" fmla="*/ 3299 h 3374241"/>
                  <a:gd name="connsiteX5" fmla="*/ 1457032 w 6337300"/>
                  <a:gd name="connsiteY5" fmla="*/ 4124 h 3374241"/>
                  <a:gd name="connsiteX6" fmla="*/ 1467257 w 6337300"/>
                  <a:gd name="connsiteY6" fmla="*/ 459674 h 3374241"/>
                  <a:gd name="connsiteX7" fmla="*/ 1944744 w 6337300"/>
                  <a:gd name="connsiteY7" fmla="*/ 463962 h 3374241"/>
                  <a:gd name="connsiteX8" fmla="*/ 1946394 w 6337300"/>
                  <a:gd name="connsiteY8" fmla="*/ 5773 h 3374241"/>
                  <a:gd name="connsiteX9" fmla="*/ 2435756 w 6337300"/>
                  <a:gd name="connsiteY9" fmla="*/ 4124 h 3374241"/>
                  <a:gd name="connsiteX10" fmla="*/ 2436581 w 6337300"/>
                  <a:gd name="connsiteY10" fmla="*/ 458025 h 3374241"/>
                  <a:gd name="connsiteX11" fmla="*/ 2926933 w 6337300"/>
                  <a:gd name="connsiteY11" fmla="*/ 458025 h 3374241"/>
                  <a:gd name="connsiteX12" fmla="*/ 2922645 w 6337300"/>
                  <a:gd name="connsiteY12" fmla="*/ 4124 h 3374241"/>
                  <a:gd name="connsiteX13" fmla="*/ 3408708 w 6337300"/>
                  <a:gd name="connsiteY13" fmla="*/ 4124 h 3374241"/>
                  <a:gd name="connsiteX14" fmla="*/ 3421408 w 6337300"/>
                  <a:gd name="connsiteY14" fmla="*/ 459674 h 3374241"/>
                  <a:gd name="connsiteX15" fmla="*/ 3905658 w 6337300"/>
                  <a:gd name="connsiteY15" fmla="*/ 463962 h 3374241"/>
                  <a:gd name="connsiteX16" fmla="*/ 3899719 w 6337300"/>
                  <a:gd name="connsiteY16" fmla="*/ 14350 h 3374241"/>
                  <a:gd name="connsiteX17" fmla="*/ 4383145 w 6337300"/>
                  <a:gd name="connsiteY17" fmla="*/ 7586 h 3374241"/>
                  <a:gd name="connsiteX18" fmla="*/ 4388258 w 6337300"/>
                  <a:gd name="connsiteY18" fmla="*/ 467261 h 3374241"/>
                  <a:gd name="connsiteX19" fmla="*/ 4878445 w 6337300"/>
                  <a:gd name="connsiteY19" fmla="*/ 464787 h 3374241"/>
                  <a:gd name="connsiteX20" fmla="*/ 4867394 w 6337300"/>
                  <a:gd name="connsiteY20" fmla="*/ 12699 h 3374241"/>
                  <a:gd name="connsiteX21" fmla="*/ 5351808 w 6337300"/>
                  <a:gd name="connsiteY21" fmla="*/ 6762 h 3374241"/>
                  <a:gd name="connsiteX22" fmla="*/ 5356921 w 6337300"/>
                  <a:gd name="connsiteY22" fmla="*/ 469075 h 3374241"/>
                  <a:gd name="connsiteX23" fmla="*/ 5852551 w 6337300"/>
                  <a:gd name="connsiteY23" fmla="*/ 462973 h 3374241"/>
                  <a:gd name="connsiteX24" fmla="*/ 5847438 w 6337300"/>
                  <a:gd name="connsiteY24" fmla="*/ 0 h 3374241"/>
                  <a:gd name="connsiteX25" fmla="*/ 6337300 w 6337300"/>
                  <a:gd name="connsiteY25" fmla="*/ 11875 h 3374241"/>
                  <a:gd name="connsiteX26" fmla="*/ 6337300 w 6337300"/>
                  <a:gd name="connsiteY26" fmla="*/ 3374241 h 3374241"/>
                  <a:gd name="connsiteX27" fmla="*/ 0 w 6337300"/>
                  <a:gd name="connsiteY27" fmla="*/ 3374241 h 3374241"/>
                  <a:gd name="connsiteX28" fmla="*/ 0 w 6337300"/>
                  <a:gd name="connsiteY28" fmla="*/ 11875 h 3374241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899719 w 6337300"/>
                  <a:gd name="connsiteY16" fmla="*/ 11051 h 3370942"/>
                  <a:gd name="connsiteX17" fmla="*/ 4383145 w 6337300"/>
                  <a:gd name="connsiteY17" fmla="*/ 4287 h 3370942"/>
                  <a:gd name="connsiteX18" fmla="*/ 4388258 w 6337300"/>
                  <a:gd name="connsiteY18" fmla="*/ 463962 h 3370942"/>
                  <a:gd name="connsiteX19" fmla="*/ 4878445 w 6337300"/>
                  <a:gd name="connsiteY19" fmla="*/ 461488 h 3370942"/>
                  <a:gd name="connsiteX20" fmla="*/ 4867394 w 6337300"/>
                  <a:gd name="connsiteY20" fmla="*/ 9400 h 3370942"/>
                  <a:gd name="connsiteX21" fmla="*/ 5351808 w 6337300"/>
                  <a:gd name="connsiteY21" fmla="*/ 3463 h 3370942"/>
                  <a:gd name="connsiteX22" fmla="*/ 5356921 w 6337300"/>
                  <a:gd name="connsiteY22" fmla="*/ 465776 h 3370942"/>
                  <a:gd name="connsiteX23" fmla="*/ 5852551 w 6337300"/>
                  <a:gd name="connsiteY23" fmla="*/ 459674 h 3370942"/>
                  <a:gd name="connsiteX24" fmla="*/ 5847438 w 6337300"/>
                  <a:gd name="connsiteY24" fmla="*/ 2639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0 w 6337300"/>
                  <a:gd name="connsiteY27" fmla="*/ 3370942 h 3370942"/>
                  <a:gd name="connsiteX28" fmla="*/ 0 w 6337300"/>
                  <a:gd name="connsiteY28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899719 w 6337300"/>
                  <a:gd name="connsiteY16" fmla="*/ 11051 h 3370942"/>
                  <a:gd name="connsiteX17" fmla="*/ 4383145 w 6337300"/>
                  <a:gd name="connsiteY17" fmla="*/ 4287 h 3370942"/>
                  <a:gd name="connsiteX18" fmla="*/ 4388258 w 6337300"/>
                  <a:gd name="connsiteY18" fmla="*/ 463962 h 3370942"/>
                  <a:gd name="connsiteX19" fmla="*/ 4878445 w 6337300"/>
                  <a:gd name="connsiteY19" fmla="*/ 461488 h 3370942"/>
                  <a:gd name="connsiteX20" fmla="*/ 4867394 w 6337300"/>
                  <a:gd name="connsiteY20" fmla="*/ 9400 h 3370942"/>
                  <a:gd name="connsiteX21" fmla="*/ 5351808 w 6337300"/>
                  <a:gd name="connsiteY21" fmla="*/ 3463 h 3370942"/>
                  <a:gd name="connsiteX22" fmla="*/ 5356921 w 6337300"/>
                  <a:gd name="connsiteY22" fmla="*/ 465776 h 3370942"/>
                  <a:gd name="connsiteX23" fmla="*/ 5852551 w 6337300"/>
                  <a:gd name="connsiteY23" fmla="*/ 459674 h 3370942"/>
                  <a:gd name="connsiteX24" fmla="*/ 5847438 w 6337300"/>
                  <a:gd name="connsiteY24" fmla="*/ 2639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491072 w 6337300"/>
                  <a:gd name="connsiteY27" fmla="*/ 3370658 h 3370942"/>
                  <a:gd name="connsiteX28" fmla="*/ 0 w 6337300"/>
                  <a:gd name="connsiteY28" fmla="*/ 3370942 h 3370942"/>
                  <a:gd name="connsiteX29" fmla="*/ 0 w 6337300"/>
                  <a:gd name="connsiteY29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899719 w 6337300"/>
                  <a:gd name="connsiteY16" fmla="*/ 11051 h 3370942"/>
                  <a:gd name="connsiteX17" fmla="*/ 4383145 w 6337300"/>
                  <a:gd name="connsiteY17" fmla="*/ 4287 h 3370942"/>
                  <a:gd name="connsiteX18" fmla="*/ 4388258 w 6337300"/>
                  <a:gd name="connsiteY18" fmla="*/ 463962 h 3370942"/>
                  <a:gd name="connsiteX19" fmla="*/ 4878445 w 6337300"/>
                  <a:gd name="connsiteY19" fmla="*/ 461488 h 3370942"/>
                  <a:gd name="connsiteX20" fmla="*/ 4867394 w 6337300"/>
                  <a:gd name="connsiteY20" fmla="*/ 9400 h 3370942"/>
                  <a:gd name="connsiteX21" fmla="*/ 5351808 w 6337300"/>
                  <a:gd name="connsiteY21" fmla="*/ 3463 h 3370942"/>
                  <a:gd name="connsiteX22" fmla="*/ 5356921 w 6337300"/>
                  <a:gd name="connsiteY22" fmla="*/ 465776 h 3370942"/>
                  <a:gd name="connsiteX23" fmla="*/ 5852551 w 6337300"/>
                  <a:gd name="connsiteY23" fmla="*/ 459674 h 3370942"/>
                  <a:gd name="connsiteX24" fmla="*/ 5847438 w 6337300"/>
                  <a:gd name="connsiteY24" fmla="*/ 2639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491072 w 6337300"/>
                  <a:gd name="connsiteY27" fmla="*/ 3370658 h 3370942"/>
                  <a:gd name="connsiteX28" fmla="*/ 0 w 6337300"/>
                  <a:gd name="connsiteY28" fmla="*/ 3370942 h 3370942"/>
                  <a:gd name="connsiteX29" fmla="*/ 0 w 6337300"/>
                  <a:gd name="connsiteY29" fmla="*/ 8576 h 3370942"/>
                  <a:gd name="connsiteX0" fmla="*/ 0 w 6337300"/>
                  <a:gd name="connsiteY0" fmla="*/ 8576 h 3370942"/>
                  <a:gd name="connsiteX1" fmla="*/ 482266 w 6337300"/>
                  <a:gd name="connsiteY1" fmla="*/ 3463 h 3370942"/>
                  <a:gd name="connsiteX2" fmla="*/ 493316 w 6337300"/>
                  <a:gd name="connsiteY2" fmla="*/ 466601 h 3370942"/>
                  <a:gd name="connsiteX3" fmla="*/ 975751 w 6337300"/>
                  <a:gd name="connsiteY3" fmla="*/ 461488 h 3370942"/>
                  <a:gd name="connsiteX4" fmla="*/ 977401 w 6337300"/>
                  <a:gd name="connsiteY4" fmla="*/ 0 h 3370942"/>
                  <a:gd name="connsiteX5" fmla="*/ 1457032 w 6337300"/>
                  <a:gd name="connsiteY5" fmla="*/ 825 h 3370942"/>
                  <a:gd name="connsiteX6" fmla="*/ 1467257 w 6337300"/>
                  <a:gd name="connsiteY6" fmla="*/ 456375 h 3370942"/>
                  <a:gd name="connsiteX7" fmla="*/ 1944744 w 6337300"/>
                  <a:gd name="connsiteY7" fmla="*/ 460663 h 3370942"/>
                  <a:gd name="connsiteX8" fmla="*/ 1946394 w 6337300"/>
                  <a:gd name="connsiteY8" fmla="*/ 2474 h 3370942"/>
                  <a:gd name="connsiteX9" fmla="*/ 2435756 w 6337300"/>
                  <a:gd name="connsiteY9" fmla="*/ 825 h 3370942"/>
                  <a:gd name="connsiteX10" fmla="*/ 2436581 w 6337300"/>
                  <a:gd name="connsiteY10" fmla="*/ 454726 h 3370942"/>
                  <a:gd name="connsiteX11" fmla="*/ 2926933 w 6337300"/>
                  <a:gd name="connsiteY11" fmla="*/ 454726 h 3370942"/>
                  <a:gd name="connsiteX12" fmla="*/ 2922645 w 6337300"/>
                  <a:gd name="connsiteY12" fmla="*/ 825 h 3370942"/>
                  <a:gd name="connsiteX13" fmla="*/ 3408708 w 6337300"/>
                  <a:gd name="connsiteY13" fmla="*/ 825 h 3370942"/>
                  <a:gd name="connsiteX14" fmla="*/ 3421408 w 6337300"/>
                  <a:gd name="connsiteY14" fmla="*/ 456375 h 3370942"/>
                  <a:gd name="connsiteX15" fmla="*/ 3905658 w 6337300"/>
                  <a:gd name="connsiteY15" fmla="*/ 460663 h 3370942"/>
                  <a:gd name="connsiteX16" fmla="*/ 3899719 w 6337300"/>
                  <a:gd name="connsiteY16" fmla="*/ 11051 h 3370942"/>
                  <a:gd name="connsiteX17" fmla="*/ 4383145 w 6337300"/>
                  <a:gd name="connsiteY17" fmla="*/ 4287 h 3370942"/>
                  <a:gd name="connsiteX18" fmla="*/ 4388258 w 6337300"/>
                  <a:gd name="connsiteY18" fmla="*/ 463962 h 3370942"/>
                  <a:gd name="connsiteX19" fmla="*/ 4878445 w 6337300"/>
                  <a:gd name="connsiteY19" fmla="*/ 461488 h 3370942"/>
                  <a:gd name="connsiteX20" fmla="*/ 4867394 w 6337300"/>
                  <a:gd name="connsiteY20" fmla="*/ 9400 h 3370942"/>
                  <a:gd name="connsiteX21" fmla="*/ 5351808 w 6337300"/>
                  <a:gd name="connsiteY21" fmla="*/ 3463 h 3370942"/>
                  <a:gd name="connsiteX22" fmla="*/ 5356921 w 6337300"/>
                  <a:gd name="connsiteY22" fmla="*/ 465776 h 3370942"/>
                  <a:gd name="connsiteX23" fmla="*/ 5852551 w 6337300"/>
                  <a:gd name="connsiteY23" fmla="*/ 459674 h 3370942"/>
                  <a:gd name="connsiteX24" fmla="*/ 5847438 w 6337300"/>
                  <a:gd name="connsiteY24" fmla="*/ 2639 h 3370942"/>
                  <a:gd name="connsiteX25" fmla="*/ 6337300 w 6337300"/>
                  <a:gd name="connsiteY25" fmla="*/ 8576 h 3370942"/>
                  <a:gd name="connsiteX26" fmla="*/ 6337300 w 6337300"/>
                  <a:gd name="connsiteY26" fmla="*/ 3370942 h 3370942"/>
                  <a:gd name="connsiteX27" fmla="*/ 491072 w 6337300"/>
                  <a:gd name="connsiteY27" fmla="*/ 3370658 h 3370942"/>
                  <a:gd name="connsiteX28" fmla="*/ 0 w 6337300"/>
                  <a:gd name="connsiteY28" fmla="*/ 8576 h 3370942"/>
                  <a:gd name="connsiteX0" fmla="*/ 9030 w 5855258"/>
                  <a:gd name="connsiteY0" fmla="*/ 3370658 h 3370942"/>
                  <a:gd name="connsiteX1" fmla="*/ 224 w 5855258"/>
                  <a:gd name="connsiteY1" fmla="*/ 3463 h 3370942"/>
                  <a:gd name="connsiteX2" fmla="*/ 11274 w 5855258"/>
                  <a:gd name="connsiteY2" fmla="*/ 466601 h 3370942"/>
                  <a:gd name="connsiteX3" fmla="*/ 493709 w 5855258"/>
                  <a:gd name="connsiteY3" fmla="*/ 461488 h 3370942"/>
                  <a:gd name="connsiteX4" fmla="*/ 495359 w 5855258"/>
                  <a:gd name="connsiteY4" fmla="*/ 0 h 3370942"/>
                  <a:gd name="connsiteX5" fmla="*/ 974990 w 5855258"/>
                  <a:gd name="connsiteY5" fmla="*/ 825 h 3370942"/>
                  <a:gd name="connsiteX6" fmla="*/ 985215 w 5855258"/>
                  <a:gd name="connsiteY6" fmla="*/ 456375 h 3370942"/>
                  <a:gd name="connsiteX7" fmla="*/ 1462702 w 5855258"/>
                  <a:gd name="connsiteY7" fmla="*/ 460663 h 3370942"/>
                  <a:gd name="connsiteX8" fmla="*/ 1464352 w 5855258"/>
                  <a:gd name="connsiteY8" fmla="*/ 2474 h 3370942"/>
                  <a:gd name="connsiteX9" fmla="*/ 1953714 w 5855258"/>
                  <a:gd name="connsiteY9" fmla="*/ 825 h 3370942"/>
                  <a:gd name="connsiteX10" fmla="*/ 1954539 w 5855258"/>
                  <a:gd name="connsiteY10" fmla="*/ 454726 h 3370942"/>
                  <a:gd name="connsiteX11" fmla="*/ 2444891 w 5855258"/>
                  <a:gd name="connsiteY11" fmla="*/ 454726 h 3370942"/>
                  <a:gd name="connsiteX12" fmla="*/ 2440603 w 5855258"/>
                  <a:gd name="connsiteY12" fmla="*/ 825 h 3370942"/>
                  <a:gd name="connsiteX13" fmla="*/ 2926666 w 5855258"/>
                  <a:gd name="connsiteY13" fmla="*/ 825 h 3370942"/>
                  <a:gd name="connsiteX14" fmla="*/ 2939366 w 5855258"/>
                  <a:gd name="connsiteY14" fmla="*/ 456375 h 3370942"/>
                  <a:gd name="connsiteX15" fmla="*/ 3423616 w 5855258"/>
                  <a:gd name="connsiteY15" fmla="*/ 460663 h 3370942"/>
                  <a:gd name="connsiteX16" fmla="*/ 3417677 w 5855258"/>
                  <a:gd name="connsiteY16" fmla="*/ 11051 h 3370942"/>
                  <a:gd name="connsiteX17" fmla="*/ 3901103 w 5855258"/>
                  <a:gd name="connsiteY17" fmla="*/ 4287 h 3370942"/>
                  <a:gd name="connsiteX18" fmla="*/ 3906216 w 5855258"/>
                  <a:gd name="connsiteY18" fmla="*/ 463962 h 3370942"/>
                  <a:gd name="connsiteX19" fmla="*/ 4396403 w 5855258"/>
                  <a:gd name="connsiteY19" fmla="*/ 461488 h 3370942"/>
                  <a:gd name="connsiteX20" fmla="*/ 4385352 w 5855258"/>
                  <a:gd name="connsiteY20" fmla="*/ 9400 h 3370942"/>
                  <a:gd name="connsiteX21" fmla="*/ 4869766 w 5855258"/>
                  <a:gd name="connsiteY21" fmla="*/ 3463 h 3370942"/>
                  <a:gd name="connsiteX22" fmla="*/ 4874879 w 5855258"/>
                  <a:gd name="connsiteY22" fmla="*/ 465776 h 3370942"/>
                  <a:gd name="connsiteX23" fmla="*/ 5370509 w 5855258"/>
                  <a:gd name="connsiteY23" fmla="*/ 459674 h 3370942"/>
                  <a:gd name="connsiteX24" fmla="*/ 5365396 w 5855258"/>
                  <a:gd name="connsiteY24" fmla="*/ 2639 h 3370942"/>
                  <a:gd name="connsiteX25" fmla="*/ 5855258 w 5855258"/>
                  <a:gd name="connsiteY25" fmla="*/ 8576 h 3370942"/>
                  <a:gd name="connsiteX26" fmla="*/ 5855258 w 5855258"/>
                  <a:gd name="connsiteY26" fmla="*/ 3370942 h 3370942"/>
                  <a:gd name="connsiteX27" fmla="*/ 9030 w 5855258"/>
                  <a:gd name="connsiteY27" fmla="*/ 3370658 h 3370942"/>
                  <a:gd name="connsiteX0" fmla="*/ 9030 w 5855258"/>
                  <a:gd name="connsiteY0" fmla="*/ 3370658 h 3370942"/>
                  <a:gd name="connsiteX1" fmla="*/ 224 w 5855258"/>
                  <a:gd name="connsiteY1" fmla="*/ 3463 h 3370942"/>
                  <a:gd name="connsiteX2" fmla="*/ 11274 w 5855258"/>
                  <a:gd name="connsiteY2" fmla="*/ 466601 h 3370942"/>
                  <a:gd name="connsiteX3" fmla="*/ 493709 w 5855258"/>
                  <a:gd name="connsiteY3" fmla="*/ 461488 h 3370942"/>
                  <a:gd name="connsiteX4" fmla="*/ 495359 w 5855258"/>
                  <a:gd name="connsiteY4" fmla="*/ 0 h 3370942"/>
                  <a:gd name="connsiteX5" fmla="*/ 974990 w 5855258"/>
                  <a:gd name="connsiteY5" fmla="*/ 825 h 3370942"/>
                  <a:gd name="connsiteX6" fmla="*/ 985215 w 5855258"/>
                  <a:gd name="connsiteY6" fmla="*/ 456375 h 3370942"/>
                  <a:gd name="connsiteX7" fmla="*/ 1462702 w 5855258"/>
                  <a:gd name="connsiteY7" fmla="*/ 460663 h 3370942"/>
                  <a:gd name="connsiteX8" fmla="*/ 1464352 w 5855258"/>
                  <a:gd name="connsiteY8" fmla="*/ 2474 h 3370942"/>
                  <a:gd name="connsiteX9" fmla="*/ 1953714 w 5855258"/>
                  <a:gd name="connsiteY9" fmla="*/ 825 h 3370942"/>
                  <a:gd name="connsiteX10" fmla="*/ 1954539 w 5855258"/>
                  <a:gd name="connsiteY10" fmla="*/ 454726 h 3370942"/>
                  <a:gd name="connsiteX11" fmla="*/ 2444891 w 5855258"/>
                  <a:gd name="connsiteY11" fmla="*/ 454726 h 3370942"/>
                  <a:gd name="connsiteX12" fmla="*/ 2440603 w 5855258"/>
                  <a:gd name="connsiteY12" fmla="*/ 825 h 3370942"/>
                  <a:gd name="connsiteX13" fmla="*/ 2926666 w 5855258"/>
                  <a:gd name="connsiteY13" fmla="*/ 825 h 3370942"/>
                  <a:gd name="connsiteX14" fmla="*/ 2939366 w 5855258"/>
                  <a:gd name="connsiteY14" fmla="*/ 456375 h 3370942"/>
                  <a:gd name="connsiteX15" fmla="*/ 3423616 w 5855258"/>
                  <a:gd name="connsiteY15" fmla="*/ 460663 h 3370942"/>
                  <a:gd name="connsiteX16" fmla="*/ 3417677 w 5855258"/>
                  <a:gd name="connsiteY16" fmla="*/ 11051 h 3370942"/>
                  <a:gd name="connsiteX17" fmla="*/ 3901103 w 5855258"/>
                  <a:gd name="connsiteY17" fmla="*/ 4287 h 3370942"/>
                  <a:gd name="connsiteX18" fmla="*/ 3906216 w 5855258"/>
                  <a:gd name="connsiteY18" fmla="*/ 463962 h 3370942"/>
                  <a:gd name="connsiteX19" fmla="*/ 4396403 w 5855258"/>
                  <a:gd name="connsiteY19" fmla="*/ 461488 h 3370942"/>
                  <a:gd name="connsiteX20" fmla="*/ 4385352 w 5855258"/>
                  <a:gd name="connsiteY20" fmla="*/ 9400 h 3370942"/>
                  <a:gd name="connsiteX21" fmla="*/ 4869766 w 5855258"/>
                  <a:gd name="connsiteY21" fmla="*/ 3463 h 3370942"/>
                  <a:gd name="connsiteX22" fmla="*/ 4874879 w 5855258"/>
                  <a:gd name="connsiteY22" fmla="*/ 465776 h 3370942"/>
                  <a:gd name="connsiteX23" fmla="*/ 5370509 w 5855258"/>
                  <a:gd name="connsiteY23" fmla="*/ 459674 h 3370942"/>
                  <a:gd name="connsiteX24" fmla="*/ 5365396 w 5855258"/>
                  <a:gd name="connsiteY24" fmla="*/ 2639 h 3370942"/>
                  <a:gd name="connsiteX25" fmla="*/ 5855258 w 5855258"/>
                  <a:gd name="connsiteY25" fmla="*/ 8576 h 3370942"/>
                  <a:gd name="connsiteX26" fmla="*/ 5855258 w 5855258"/>
                  <a:gd name="connsiteY26" fmla="*/ 3370942 h 3370942"/>
                  <a:gd name="connsiteX27" fmla="*/ 9030 w 5855258"/>
                  <a:gd name="connsiteY27" fmla="*/ 3370658 h 3370942"/>
                  <a:gd name="connsiteX0" fmla="*/ 450780 w 6297008"/>
                  <a:gd name="connsiteY0" fmla="*/ 3370658 h 3370942"/>
                  <a:gd name="connsiteX1" fmla="*/ 453024 w 6297008"/>
                  <a:gd name="connsiteY1" fmla="*/ 466601 h 3370942"/>
                  <a:gd name="connsiteX2" fmla="*/ 935459 w 6297008"/>
                  <a:gd name="connsiteY2" fmla="*/ 461488 h 3370942"/>
                  <a:gd name="connsiteX3" fmla="*/ 937109 w 6297008"/>
                  <a:gd name="connsiteY3" fmla="*/ 0 h 3370942"/>
                  <a:gd name="connsiteX4" fmla="*/ 1416740 w 6297008"/>
                  <a:gd name="connsiteY4" fmla="*/ 825 h 3370942"/>
                  <a:gd name="connsiteX5" fmla="*/ 1426965 w 6297008"/>
                  <a:gd name="connsiteY5" fmla="*/ 456375 h 3370942"/>
                  <a:gd name="connsiteX6" fmla="*/ 1904452 w 6297008"/>
                  <a:gd name="connsiteY6" fmla="*/ 460663 h 3370942"/>
                  <a:gd name="connsiteX7" fmla="*/ 1906102 w 6297008"/>
                  <a:gd name="connsiteY7" fmla="*/ 2474 h 3370942"/>
                  <a:gd name="connsiteX8" fmla="*/ 2395464 w 6297008"/>
                  <a:gd name="connsiteY8" fmla="*/ 825 h 3370942"/>
                  <a:gd name="connsiteX9" fmla="*/ 2396289 w 6297008"/>
                  <a:gd name="connsiteY9" fmla="*/ 454726 h 3370942"/>
                  <a:gd name="connsiteX10" fmla="*/ 2886641 w 6297008"/>
                  <a:gd name="connsiteY10" fmla="*/ 454726 h 3370942"/>
                  <a:gd name="connsiteX11" fmla="*/ 2882353 w 6297008"/>
                  <a:gd name="connsiteY11" fmla="*/ 825 h 3370942"/>
                  <a:gd name="connsiteX12" fmla="*/ 3368416 w 6297008"/>
                  <a:gd name="connsiteY12" fmla="*/ 825 h 3370942"/>
                  <a:gd name="connsiteX13" fmla="*/ 3381116 w 6297008"/>
                  <a:gd name="connsiteY13" fmla="*/ 456375 h 3370942"/>
                  <a:gd name="connsiteX14" fmla="*/ 3865366 w 6297008"/>
                  <a:gd name="connsiteY14" fmla="*/ 460663 h 3370942"/>
                  <a:gd name="connsiteX15" fmla="*/ 3859427 w 6297008"/>
                  <a:gd name="connsiteY15" fmla="*/ 11051 h 3370942"/>
                  <a:gd name="connsiteX16" fmla="*/ 4342853 w 6297008"/>
                  <a:gd name="connsiteY16" fmla="*/ 4287 h 3370942"/>
                  <a:gd name="connsiteX17" fmla="*/ 4347966 w 6297008"/>
                  <a:gd name="connsiteY17" fmla="*/ 463962 h 3370942"/>
                  <a:gd name="connsiteX18" fmla="*/ 4838153 w 6297008"/>
                  <a:gd name="connsiteY18" fmla="*/ 461488 h 3370942"/>
                  <a:gd name="connsiteX19" fmla="*/ 4827102 w 6297008"/>
                  <a:gd name="connsiteY19" fmla="*/ 9400 h 3370942"/>
                  <a:gd name="connsiteX20" fmla="*/ 5311516 w 6297008"/>
                  <a:gd name="connsiteY20" fmla="*/ 3463 h 3370942"/>
                  <a:gd name="connsiteX21" fmla="*/ 5316629 w 6297008"/>
                  <a:gd name="connsiteY21" fmla="*/ 465776 h 3370942"/>
                  <a:gd name="connsiteX22" fmla="*/ 5812259 w 6297008"/>
                  <a:gd name="connsiteY22" fmla="*/ 459674 h 3370942"/>
                  <a:gd name="connsiteX23" fmla="*/ 5807146 w 6297008"/>
                  <a:gd name="connsiteY23" fmla="*/ 2639 h 3370942"/>
                  <a:gd name="connsiteX24" fmla="*/ 6297008 w 6297008"/>
                  <a:gd name="connsiteY24" fmla="*/ 8576 h 3370942"/>
                  <a:gd name="connsiteX25" fmla="*/ 6297008 w 6297008"/>
                  <a:gd name="connsiteY25" fmla="*/ 3370942 h 3370942"/>
                  <a:gd name="connsiteX26" fmla="*/ 450780 w 6297008"/>
                  <a:gd name="connsiteY26" fmla="*/ 3370658 h 3370942"/>
                  <a:gd name="connsiteX0" fmla="*/ 34300 w 5880528"/>
                  <a:gd name="connsiteY0" fmla="*/ 3370658 h 3370942"/>
                  <a:gd name="connsiteX1" fmla="*/ 36544 w 5880528"/>
                  <a:gd name="connsiteY1" fmla="*/ 466601 h 3370942"/>
                  <a:gd name="connsiteX2" fmla="*/ 518979 w 5880528"/>
                  <a:gd name="connsiteY2" fmla="*/ 461488 h 3370942"/>
                  <a:gd name="connsiteX3" fmla="*/ 520629 w 5880528"/>
                  <a:gd name="connsiteY3" fmla="*/ 0 h 3370942"/>
                  <a:gd name="connsiteX4" fmla="*/ 1000260 w 5880528"/>
                  <a:gd name="connsiteY4" fmla="*/ 825 h 3370942"/>
                  <a:gd name="connsiteX5" fmla="*/ 1010485 w 5880528"/>
                  <a:gd name="connsiteY5" fmla="*/ 456375 h 3370942"/>
                  <a:gd name="connsiteX6" fmla="*/ 1487972 w 5880528"/>
                  <a:gd name="connsiteY6" fmla="*/ 460663 h 3370942"/>
                  <a:gd name="connsiteX7" fmla="*/ 1489622 w 5880528"/>
                  <a:gd name="connsiteY7" fmla="*/ 2474 h 3370942"/>
                  <a:gd name="connsiteX8" fmla="*/ 1978984 w 5880528"/>
                  <a:gd name="connsiteY8" fmla="*/ 825 h 3370942"/>
                  <a:gd name="connsiteX9" fmla="*/ 1979809 w 5880528"/>
                  <a:gd name="connsiteY9" fmla="*/ 454726 h 3370942"/>
                  <a:gd name="connsiteX10" fmla="*/ 2470161 w 5880528"/>
                  <a:gd name="connsiteY10" fmla="*/ 454726 h 3370942"/>
                  <a:gd name="connsiteX11" fmla="*/ 2465873 w 5880528"/>
                  <a:gd name="connsiteY11" fmla="*/ 825 h 3370942"/>
                  <a:gd name="connsiteX12" fmla="*/ 2951936 w 5880528"/>
                  <a:gd name="connsiteY12" fmla="*/ 825 h 3370942"/>
                  <a:gd name="connsiteX13" fmla="*/ 2964636 w 5880528"/>
                  <a:gd name="connsiteY13" fmla="*/ 456375 h 3370942"/>
                  <a:gd name="connsiteX14" fmla="*/ 3448886 w 5880528"/>
                  <a:gd name="connsiteY14" fmla="*/ 460663 h 3370942"/>
                  <a:gd name="connsiteX15" fmla="*/ 3442947 w 5880528"/>
                  <a:gd name="connsiteY15" fmla="*/ 11051 h 3370942"/>
                  <a:gd name="connsiteX16" fmla="*/ 3926373 w 5880528"/>
                  <a:gd name="connsiteY16" fmla="*/ 4287 h 3370942"/>
                  <a:gd name="connsiteX17" fmla="*/ 3931486 w 5880528"/>
                  <a:gd name="connsiteY17" fmla="*/ 463962 h 3370942"/>
                  <a:gd name="connsiteX18" fmla="*/ 4421673 w 5880528"/>
                  <a:gd name="connsiteY18" fmla="*/ 461488 h 3370942"/>
                  <a:gd name="connsiteX19" fmla="*/ 4410622 w 5880528"/>
                  <a:gd name="connsiteY19" fmla="*/ 9400 h 3370942"/>
                  <a:gd name="connsiteX20" fmla="*/ 4895036 w 5880528"/>
                  <a:gd name="connsiteY20" fmla="*/ 3463 h 3370942"/>
                  <a:gd name="connsiteX21" fmla="*/ 4900149 w 5880528"/>
                  <a:gd name="connsiteY21" fmla="*/ 465776 h 3370942"/>
                  <a:gd name="connsiteX22" fmla="*/ 5395779 w 5880528"/>
                  <a:gd name="connsiteY22" fmla="*/ 459674 h 3370942"/>
                  <a:gd name="connsiteX23" fmla="*/ 5390666 w 5880528"/>
                  <a:gd name="connsiteY23" fmla="*/ 2639 h 3370942"/>
                  <a:gd name="connsiteX24" fmla="*/ 5880528 w 5880528"/>
                  <a:gd name="connsiteY24" fmla="*/ 8576 h 3370942"/>
                  <a:gd name="connsiteX25" fmla="*/ 5880528 w 5880528"/>
                  <a:gd name="connsiteY25" fmla="*/ 3370942 h 3370942"/>
                  <a:gd name="connsiteX26" fmla="*/ 34300 w 5880528"/>
                  <a:gd name="connsiteY26" fmla="*/ 3370658 h 3370942"/>
                  <a:gd name="connsiteX0" fmla="*/ 8 w 5846236"/>
                  <a:gd name="connsiteY0" fmla="*/ 3370658 h 3370942"/>
                  <a:gd name="connsiteX1" fmla="*/ 2252 w 5846236"/>
                  <a:gd name="connsiteY1" fmla="*/ 466601 h 3370942"/>
                  <a:gd name="connsiteX2" fmla="*/ 484687 w 5846236"/>
                  <a:gd name="connsiteY2" fmla="*/ 461488 h 3370942"/>
                  <a:gd name="connsiteX3" fmla="*/ 486337 w 5846236"/>
                  <a:gd name="connsiteY3" fmla="*/ 0 h 3370942"/>
                  <a:gd name="connsiteX4" fmla="*/ 965968 w 5846236"/>
                  <a:gd name="connsiteY4" fmla="*/ 825 h 3370942"/>
                  <a:gd name="connsiteX5" fmla="*/ 976193 w 5846236"/>
                  <a:gd name="connsiteY5" fmla="*/ 456375 h 3370942"/>
                  <a:gd name="connsiteX6" fmla="*/ 1453680 w 5846236"/>
                  <a:gd name="connsiteY6" fmla="*/ 460663 h 3370942"/>
                  <a:gd name="connsiteX7" fmla="*/ 1455330 w 5846236"/>
                  <a:gd name="connsiteY7" fmla="*/ 2474 h 3370942"/>
                  <a:gd name="connsiteX8" fmla="*/ 1944692 w 5846236"/>
                  <a:gd name="connsiteY8" fmla="*/ 825 h 3370942"/>
                  <a:gd name="connsiteX9" fmla="*/ 1945517 w 5846236"/>
                  <a:gd name="connsiteY9" fmla="*/ 454726 h 3370942"/>
                  <a:gd name="connsiteX10" fmla="*/ 2435869 w 5846236"/>
                  <a:gd name="connsiteY10" fmla="*/ 454726 h 3370942"/>
                  <a:gd name="connsiteX11" fmla="*/ 2431581 w 5846236"/>
                  <a:gd name="connsiteY11" fmla="*/ 825 h 3370942"/>
                  <a:gd name="connsiteX12" fmla="*/ 2917644 w 5846236"/>
                  <a:gd name="connsiteY12" fmla="*/ 825 h 3370942"/>
                  <a:gd name="connsiteX13" fmla="*/ 2930344 w 5846236"/>
                  <a:gd name="connsiteY13" fmla="*/ 456375 h 3370942"/>
                  <a:gd name="connsiteX14" fmla="*/ 3414594 w 5846236"/>
                  <a:gd name="connsiteY14" fmla="*/ 460663 h 3370942"/>
                  <a:gd name="connsiteX15" fmla="*/ 3408655 w 5846236"/>
                  <a:gd name="connsiteY15" fmla="*/ 11051 h 3370942"/>
                  <a:gd name="connsiteX16" fmla="*/ 3892081 w 5846236"/>
                  <a:gd name="connsiteY16" fmla="*/ 4287 h 3370942"/>
                  <a:gd name="connsiteX17" fmla="*/ 3897194 w 5846236"/>
                  <a:gd name="connsiteY17" fmla="*/ 463962 h 3370942"/>
                  <a:gd name="connsiteX18" fmla="*/ 4387381 w 5846236"/>
                  <a:gd name="connsiteY18" fmla="*/ 461488 h 3370942"/>
                  <a:gd name="connsiteX19" fmla="*/ 4376330 w 5846236"/>
                  <a:gd name="connsiteY19" fmla="*/ 9400 h 3370942"/>
                  <a:gd name="connsiteX20" fmla="*/ 4860744 w 5846236"/>
                  <a:gd name="connsiteY20" fmla="*/ 3463 h 3370942"/>
                  <a:gd name="connsiteX21" fmla="*/ 4865857 w 5846236"/>
                  <a:gd name="connsiteY21" fmla="*/ 465776 h 3370942"/>
                  <a:gd name="connsiteX22" fmla="*/ 5361487 w 5846236"/>
                  <a:gd name="connsiteY22" fmla="*/ 459674 h 3370942"/>
                  <a:gd name="connsiteX23" fmla="*/ 5356374 w 5846236"/>
                  <a:gd name="connsiteY23" fmla="*/ 2639 h 3370942"/>
                  <a:gd name="connsiteX24" fmla="*/ 5846236 w 5846236"/>
                  <a:gd name="connsiteY24" fmla="*/ 8576 h 3370942"/>
                  <a:gd name="connsiteX25" fmla="*/ 5846236 w 5846236"/>
                  <a:gd name="connsiteY25" fmla="*/ 3370942 h 3370942"/>
                  <a:gd name="connsiteX26" fmla="*/ 8 w 5846236"/>
                  <a:gd name="connsiteY26" fmla="*/ 3370658 h 3370942"/>
                  <a:gd name="connsiteX0" fmla="*/ 8 w 5848044"/>
                  <a:gd name="connsiteY0" fmla="*/ 3370658 h 3370942"/>
                  <a:gd name="connsiteX1" fmla="*/ 2252 w 5848044"/>
                  <a:gd name="connsiteY1" fmla="*/ 466601 h 3370942"/>
                  <a:gd name="connsiteX2" fmla="*/ 484687 w 5848044"/>
                  <a:gd name="connsiteY2" fmla="*/ 461488 h 3370942"/>
                  <a:gd name="connsiteX3" fmla="*/ 486337 w 5848044"/>
                  <a:gd name="connsiteY3" fmla="*/ 0 h 3370942"/>
                  <a:gd name="connsiteX4" fmla="*/ 965968 w 5848044"/>
                  <a:gd name="connsiteY4" fmla="*/ 825 h 3370942"/>
                  <a:gd name="connsiteX5" fmla="*/ 976193 w 5848044"/>
                  <a:gd name="connsiteY5" fmla="*/ 456375 h 3370942"/>
                  <a:gd name="connsiteX6" fmla="*/ 1453680 w 5848044"/>
                  <a:gd name="connsiteY6" fmla="*/ 460663 h 3370942"/>
                  <a:gd name="connsiteX7" fmla="*/ 1455330 w 5848044"/>
                  <a:gd name="connsiteY7" fmla="*/ 2474 h 3370942"/>
                  <a:gd name="connsiteX8" fmla="*/ 1944692 w 5848044"/>
                  <a:gd name="connsiteY8" fmla="*/ 825 h 3370942"/>
                  <a:gd name="connsiteX9" fmla="*/ 1945517 w 5848044"/>
                  <a:gd name="connsiteY9" fmla="*/ 454726 h 3370942"/>
                  <a:gd name="connsiteX10" fmla="*/ 2435869 w 5848044"/>
                  <a:gd name="connsiteY10" fmla="*/ 454726 h 3370942"/>
                  <a:gd name="connsiteX11" fmla="*/ 2431581 w 5848044"/>
                  <a:gd name="connsiteY11" fmla="*/ 825 h 3370942"/>
                  <a:gd name="connsiteX12" fmla="*/ 2917644 w 5848044"/>
                  <a:gd name="connsiteY12" fmla="*/ 825 h 3370942"/>
                  <a:gd name="connsiteX13" fmla="*/ 2930344 w 5848044"/>
                  <a:gd name="connsiteY13" fmla="*/ 456375 h 3370942"/>
                  <a:gd name="connsiteX14" fmla="*/ 3414594 w 5848044"/>
                  <a:gd name="connsiteY14" fmla="*/ 460663 h 3370942"/>
                  <a:gd name="connsiteX15" fmla="*/ 3408655 w 5848044"/>
                  <a:gd name="connsiteY15" fmla="*/ 11051 h 3370942"/>
                  <a:gd name="connsiteX16" fmla="*/ 3892081 w 5848044"/>
                  <a:gd name="connsiteY16" fmla="*/ 4287 h 3370942"/>
                  <a:gd name="connsiteX17" fmla="*/ 3897194 w 5848044"/>
                  <a:gd name="connsiteY17" fmla="*/ 463962 h 3370942"/>
                  <a:gd name="connsiteX18" fmla="*/ 4387381 w 5848044"/>
                  <a:gd name="connsiteY18" fmla="*/ 461488 h 3370942"/>
                  <a:gd name="connsiteX19" fmla="*/ 4376330 w 5848044"/>
                  <a:gd name="connsiteY19" fmla="*/ 9400 h 3370942"/>
                  <a:gd name="connsiteX20" fmla="*/ 4860744 w 5848044"/>
                  <a:gd name="connsiteY20" fmla="*/ 3463 h 3370942"/>
                  <a:gd name="connsiteX21" fmla="*/ 4865857 w 5848044"/>
                  <a:gd name="connsiteY21" fmla="*/ 465776 h 3370942"/>
                  <a:gd name="connsiteX22" fmla="*/ 5361487 w 5848044"/>
                  <a:gd name="connsiteY22" fmla="*/ 459674 h 3370942"/>
                  <a:gd name="connsiteX23" fmla="*/ 5356374 w 5848044"/>
                  <a:gd name="connsiteY23" fmla="*/ 2639 h 3370942"/>
                  <a:gd name="connsiteX24" fmla="*/ 5846236 w 5848044"/>
                  <a:gd name="connsiteY24" fmla="*/ 8576 h 3370942"/>
                  <a:gd name="connsiteX25" fmla="*/ 5848044 w 5848044"/>
                  <a:gd name="connsiteY25" fmla="*/ 466757 h 3370942"/>
                  <a:gd name="connsiteX26" fmla="*/ 5846236 w 5848044"/>
                  <a:gd name="connsiteY26" fmla="*/ 3370942 h 3370942"/>
                  <a:gd name="connsiteX27" fmla="*/ 8 w 5848044"/>
                  <a:gd name="connsiteY27" fmla="*/ 3370658 h 3370942"/>
                  <a:gd name="connsiteX0" fmla="*/ 8 w 6277769"/>
                  <a:gd name="connsiteY0" fmla="*/ 3370658 h 3370942"/>
                  <a:gd name="connsiteX1" fmla="*/ 2252 w 6277769"/>
                  <a:gd name="connsiteY1" fmla="*/ 466601 h 3370942"/>
                  <a:gd name="connsiteX2" fmla="*/ 484687 w 6277769"/>
                  <a:gd name="connsiteY2" fmla="*/ 461488 h 3370942"/>
                  <a:gd name="connsiteX3" fmla="*/ 486337 w 6277769"/>
                  <a:gd name="connsiteY3" fmla="*/ 0 h 3370942"/>
                  <a:gd name="connsiteX4" fmla="*/ 965968 w 6277769"/>
                  <a:gd name="connsiteY4" fmla="*/ 825 h 3370942"/>
                  <a:gd name="connsiteX5" fmla="*/ 976193 w 6277769"/>
                  <a:gd name="connsiteY5" fmla="*/ 456375 h 3370942"/>
                  <a:gd name="connsiteX6" fmla="*/ 1453680 w 6277769"/>
                  <a:gd name="connsiteY6" fmla="*/ 460663 h 3370942"/>
                  <a:gd name="connsiteX7" fmla="*/ 1455330 w 6277769"/>
                  <a:gd name="connsiteY7" fmla="*/ 2474 h 3370942"/>
                  <a:gd name="connsiteX8" fmla="*/ 1944692 w 6277769"/>
                  <a:gd name="connsiteY8" fmla="*/ 825 h 3370942"/>
                  <a:gd name="connsiteX9" fmla="*/ 1945517 w 6277769"/>
                  <a:gd name="connsiteY9" fmla="*/ 454726 h 3370942"/>
                  <a:gd name="connsiteX10" fmla="*/ 2435869 w 6277769"/>
                  <a:gd name="connsiteY10" fmla="*/ 454726 h 3370942"/>
                  <a:gd name="connsiteX11" fmla="*/ 2431581 w 6277769"/>
                  <a:gd name="connsiteY11" fmla="*/ 825 h 3370942"/>
                  <a:gd name="connsiteX12" fmla="*/ 2917644 w 6277769"/>
                  <a:gd name="connsiteY12" fmla="*/ 825 h 3370942"/>
                  <a:gd name="connsiteX13" fmla="*/ 2930344 w 6277769"/>
                  <a:gd name="connsiteY13" fmla="*/ 456375 h 3370942"/>
                  <a:gd name="connsiteX14" fmla="*/ 3414594 w 6277769"/>
                  <a:gd name="connsiteY14" fmla="*/ 460663 h 3370942"/>
                  <a:gd name="connsiteX15" fmla="*/ 3408655 w 6277769"/>
                  <a:gd name="connsiteY15" fmla="*/ 11051 h 3370942"/>
                  <a:gd name="connsiteX16" fmla="*/ 3892081 w 6277769"/>
                  <a:gd name="connsiteY16" fmla="*/ 4287 h 3370942"/>
                  <a:gd name="connsiteX17" fmla="*/ 3897194 w 6277769"/>
                  <a:gd name="connsiteY17" fmla="*/ 463962 h 3370942"/>
                  <a:gd name="connsiteX18" fmla="*/ 4387381 w 6277769"/>
                  <a:gd name="connsiteY18" fmla="*/ 461488 h 3370942"/>
                  <a:gd name="connsiteX19" fmla="*/ 4376330 w 6277769"/>
                  <a:gd name="connsiteY19" fmla="*/ 9400 h 3370942"/>
                  <a:gd name="connsiteX20" fmla="*/ 4860744 w 6277769"/>
                  <a:gd name="connsiteY20" fmla="*/ 3463 h 3370942"/>
                  <a:gd name="connsiteX21" fmla="*/ 4865857 w 6277769"/>
                  <a:gd name="connsiteY21" fmla="*/ 465776 h 3370942"/>
                  <a:gd name="connsiteX22" fmla="*/ 5361487 w 6277769"/>
                  <a:gd name="connsiteY22" fmla="*/ 459674 h 3370942"/>
                  <a:gd name="connsiteX23" fmla="*/ 5356374 w 6277769"/>
                  <a:gd name="connsiteY23" fmla="*/ 2639 h 3370942"/>
                  <a:gd name="connsiteX24" fmla="*/ 5846236 w 6277769"/>
                  <a:gd name="connsiteY24" fmla="*/ 8576 h 3370942"/>
                  <a:gd name="connsiteX25" fmla="*/ 5848044 w 6277769"/>
                  <a:gd name="connsiteY25" fmla="*/ 466757 h 3370942"/>
                  <a:gd name="connsiteX26" fmla="*/ 5841865 w 6277769"/>
                  <a:gd name="connsiteY26" fmla="*/ 636471 h 3370942"/>
                  <a:gd name="connsiteX27" fmla="*/ 5846236 w 6277769"/>
                  <a:gd name="connsiteY27" fmla="*/ 3370942 h 3370942"/>
                  <a:gd name="connsiteX28" fmla="*/ 8 w 6277769"/>
                  <a:gd name="connsiteY28" fmla="*/ 3370658 h 3370942"/>
                  <a:gd name="connsiteX0" fmla="*/ 8 w 6384499"/>
                  <a:gd name="connsiteY0" fmla="*/ 3370658 h 3370942"/>
                  <a:gd name="connsiteX1" fmla="*/ 2252 w 6384499"/>
                  <a:gd name="connsiteY1" fmla="*/ 466601 h 3370942"/>
                  <a:gd name="connsiteX2" fmla="*/ 484687 w 6384499"/>
                  <a:gd name="connsiteY2" fmla="*/ 461488 h 3370942"/>
                  <a:gd name="connsiteX3" fmla="*/ 486337 w 6384499"/>
                  <a:gd name="connsiteY3" fmla="*/ 0 h 3370942"/>
                  <a:gd name="connsiteX4" fmla="*/ 965968 w 6384499"/>
                  <a:gd name="connsiteY4" fmla="*/ 825 h 3370942"/>
                  <a:gd name="connsiteX5" fmla="*/ 976193 w 6384499"/>
                  <a:gd name="connsiteY5" fmla="*/ 456375 h 3370942"/>
                  <a:gd name="connsiteX6" fmla="*/ 1453680 w 6384499"/>
                  <a:gd name="connsiteY6" fmla="*/ 460663 h 3370942"/>
                  <a:gd name="connsiteX7" fmla="*/ 1455330 w 6384499"/>
                  <a:gd name="connsiteY7" fmla="*/ 2474 h 3370942"/>
                  <a:gd name="connsiteX8" fmla="*/ 1944692 w 6384499"/>
                  <a:gd name="connsiteY8" fmla="*/ 825 h 3370942"/>
                  <a:gd name="connsiteX9" fmla="*/ 1945517 w 6384499"/>
                  <a:gd name="connsiteY9" fmla="*/ 454726 h 3370942"/>
                  <a:gd name="connsiteX10" fmla="*/ 2435869 w 6384499"/>
                  <a:gd name="connsiteY10" fmla="*/ 454726 h 3370942"/>
                  <a:gd name="connsiteX11" fmla="*/ 2431581 w 6384499"/>
                  <a:gd name="connsiteY11" fmla="*/ 825 h 3370942"/>
                  <a:gd name="connsiteX12" fmla="*/ 2917644 w 6384499"/>
                  <a:gd name="connsiteY12" fmla="*/ 825 h 3370942"/>
                  <a:gd name="connsiteX13" fmla="*/ 2930344 w 6384499"/>
                  <a:gd name="connsiteY13" fmla="*/ 456375 h 3370942"/>
                  <a:gd name="connsiteX14" fmla="*/ 3414594 w 6384499"/>
                  <a:gd name="connsiteY14" fmla="*/ 460663 h 3370942"/>
                  <a:gd name="connsiteX15" fmla="*/ 3408655 w 6384499"/>
                  <a:gd name="connsiteY15" fmla="*/ 11051 h 3370942"/>
                  <a:gd name="connsiteX16" fmla="*/ 3892081 w 6384499"/>
                  <a:gd name="connsiteY16" fmla="*/ 4287 h 3370942"/>
                  <a:gd name="connsiteX17" fmla="*/ 3897194 w 6384499"/>
                  <a:gd name="connsiteY17" fmla="*/ 463962 h 3370942"/>
                  <a:gd name="connsiteX18" fmla="*/ 4387381 w 6384499"/>
                  <a:gd name="connsiteY18" fmla="*/ 461488 h 3370942"/>
                  <a:gd name="connsiteX19" fmla="*/ 4376330 w 6384499"/>
                  <a:gd name="connsiteY19" fmla="*/ 9400 h 3370942"/>
                  <a:gd name="connsiteX20" fmla="*/ 4860744 w 6384499"/>
                  <a:gd name="connsiteY20" fmla="*/ 3463 h 3370942"/>
                  <a:gd name="connsiteX21" fmla="*/ 4865857 w 6384499"/>
                  <a:gd name="connsiteY21" fmla="*/ 465776 h 3370942"/>
                  <a:gd name="connsiteX22" fmla="*/ 5361487 w 6384499"/>
                  <a:gd name="connsiteY22" fmla="*/ 459674 h 3370942"/>
                  <a:gd name="connsiteX23" fmla="*/ 5356374 w 6384499"/>
                  <a:gd name="connsiteY23" fmla="*/ 2639 h 3370942"/>
                  <a:gd name="connsiteX24" fmla="*/ 5846236 w 6384499"/>
                  <a:gd name="connsiteY24" fmla="*/ 8576 h 3370942"/>
                  <a:gd name="connsiteX25" fmla="*/ 5848044 w 6384499"/>
                  <a:gd name="connsiteY25" fmla="*/ 466757 h 3370942"/>
                  <a:gd name="connsiteX26" fmla="*/ 6175497 w 6384499"/>
                  <a:gd name="connsiteY26" fmla="*/ 784046 h 3370942"/>
                  <a:gd name="connsiteX27" fmla="*/ 5846236 w 6384499"/>
                  <a:gd name="connsiteY27" fmla="*/ 3370942 h 3370942"/>
                  <a:gd name="connsiteX28" fmla="*/ 8 w 6384499"/>
                  <a:gd name="connsiteY28" fmla="*/ 3370658 h 3370942"/>
                  <a:gd name="connsiteX0" fmla="*/ 8 w 6384499"/>
                  <a:gd name="connsiteY0" fmla="*/ 3370658 h 3370942"/>
                  <a:gd name="connsiteX1" fmla="*/ 2252 w 6384499"/>
                  <a:gd name="connsiteY1" fmla="*/ 466601 h 3370942"/>
                  <a:gd name="connsiteX2" fmla="*/ 484687 w 6384499"/>
                  <a:gd name="connsiteY2" fmla="*/ 461488 h 3370942"/>
                  <a:gd name="connsiteX3" fmla="*/ 486337 w 6384499"/>
                  <a:gd name="connsiteY3" fmla="*/ 0 h 3370942"/>
                  <a:gd name="connsiteX4" fmla="*/ 965968 w 6384499"/>
                  <a:gd name="connsiteY4" fmla="*/ 825 h 3370942"/>
                  <a:gd name="connsiteX5" fmla="*/ 976193 w 6384499"/>
                  <a:gd name="connsiteY5" fmla="*/ 456375 h 3370942"/>
                  <a:gd name="connsiteX6" fmla="*/ 1453680 w 6384499"/>
                  <a:gd name="connsiteY6" fmla="*/ 460663 h 3370942"/>
                  <a:gd name="connsiteX7" fmla="*/ 1455330 w 6384499"/>
                  <a:gd name="connsiteY7" fmla="*/ 2474 h 3370942"/>
                  <a:gd name="connsiteX8" fmla="*/ 1944692 w 6384499"/>
                  <a:gd name="connsiteY8" fmla="*/ 825 h 3370942"/>
                  <a:gd name="connsiteX9" fmla="*/ 1945517 w 6384499"/>
                  <a:gd name="connsiteY9" fmla="*/ 454726 h 3370942"/>
                  <a:gd name="connsiteX10" fmla="*/ 2435869 w 6384499"/>
                  <a:gd name="connsiteY10" fmla="*/ 454726 h 3370942"/>
                  <a:gd name="connsiteX11" fmla="*/ 2431581 w 6384499"/>
                  <a:gd name="connsiteY11" fmla="*/ 825 h 3370942"/>
                  <a:gd name="connsiteX12" fmla="*/ 2917644 w 6384499"/>
                  <a:gd name="connsiteY12" fmla="*/ 825 h 3370942"/>
                  <a:gd name="connsiteX13" fmla="*/ 2930344 w 6384499"/>
                  <a:gd name="connsiteY13" fmla="*/ 456375 h 3370942"/>
                  <a:gd name="connsiteX14" fmla="*/ 3414594 w 6384499"/>
                  <a:gd name="connsiteY14" fmla="*/ 460663 h 3370942"/>
                  <a:gd name="connsiteX15" fmla="*/ 3408655 w 6384499"/>
                  <a:gd name="connsiteY15" fmla="*/ 11051 h 3370942"/>
                  <a:gd name="connsiteX16" fmla="*/ 3892081 w 6384499"/>
                  <a:gd name="connsiteY16" fmla="*/ 4287 h 3370942"/>
                  <a:gd name="connsiteX17" fmla="*/ 3897194 w 6384499"/>
                  <a:gd name="connsiteY17" fmla="*/ 463962 h 3370942"/>
                  <a:gd name="connsiteX18" fmla="*/ 4387381 w 6384499"/>
                  <a:gd name="connsiteY18" fmla="*/ 461488 h 3370942"/>
                  <a:gd name="connsiteX19" fmla="*/ 4376330 w 6384499"/>
                  <a:gd name="connsiteY19" fmla="*/ 9400 h 3370942"/>
                  <a:gd name="connsiteX20" fmla="*/ 4860744 w 6384499"/>
                  <a:gd name="connsiteY20" fmla="*/ 3463 h 3370942"/>
                  <a:gd name="connsiteX21" fmla="*/ 4865857 w 6384499"/>
                  <a:gd name="connsiteY21" fmla="*/ 465776 h 3370942"/>
                  <a:gd name="connsiteX22" fmla="*/ 5361487 w 6384499"/>
                  <a:gd name="connsiteY22" fmla="*/ 459674 h 3370942"/>
                  <a:gd name="connsiteX23" fmla="*/ 5356374 w 6384499"/>
                  <a:gd name="connsiteY23" fmla="*/ 2639 h 3370942"/>
                  <a:gd name="connsiteX24" fmla="*/ 5846236 w 6384499"/>
                  <a:gd name="connsiteY24" fmla="*/ 8576 h 3370942"/>
                  <a:gd name="connsiteX25" fmla="*/ 5848044 w 6384499"/>
                  <a:gd name="connsiteY25" fmla="*/ 466757 h 3370942"/>
                  <a:gd name="connsiteX26" fmla="*/ 6175497 w 6384499"/>
                  <a:gd name="connsiteY26" fmla="*/ 784046 h 3370942"/>
                  <a:gd name="connsiteX27" fmla="*/ 5846236 w 6384499"/>
                  <a:gd name="connsiteY27" fmla="*/ 3370942 h 3370942"/>
                  <a:gd name="connsiteX28" fmla="*/ 8 w 6384499"/>
                  <a:gd name="connsiteY28" fmla="*/ 3370658 h 3370942"/>
                  <a:gd name="connsiteX0" fmla="*/ 8 w 6450044"/>
                  <a:gd name="connsiteY0" fmla="*/ 3370658 h 3370942"/>
                  <a:gd name="connsiteX1" fmla="*/ 2252 w 6450044"/>
                  <a:gd name="connsiteY1" fmla="*/ 466601 h 3370942"/>
                  <a:gd name="connsiteX2" fmla="*/ 484687 w 6450044"/>
                  <a:gd name="connsiteY2" fmla="*/ 461488 h 3370942"/>
                  <a:gd name="connsiteX3" fmla="*/ 486337 w 6450044"/>
                  <a:gd name="connsiteY3" fmla="*/ 0 h 3370942"/>
                  <a:gd name="connsiteX4" fmla="*/ 965968 w 6450044"/>
                  <a:gd name="connsiteY4" fmla="*/ 825 h 3370942"/>
                  <a:gd name="connsiteX5" fmla="*/ 976193 w 6450044"/>
                  <a:gd name="connsiteY5" fmla="*/ 456375 h 3370942"/>
                  <a:gd name="connsiteX6" fmla="*/ 1453680 w 6450044"/>
                  <a:gd name="connsiteY6" fmla="*/ 460663 h 3370942"/>
                  <a:gd name="connsiteX7" fmla="*/ 1455330 w 6450044"/>
                  <a:gd name="connsiteY7" fmla="*/ 2474 h 3370942"/>
                  <a:gd name="connsiteX8" fmla="*/ 1944692 w 6450044"/>
                  <a:gd name="connsiteY8" fmla="*/ 825 h 3370942"/>
                  <a:gd name="connsiteX9" fmla="*/ 1945517 w 6450044"/>
                  <a:gd name="connsiteY9" fmla="*/ 454726 h 3370942"/>
                  <a:gd name="connsiteX10" fmla="*/ 2435869 w 6450044"/>
                  <a:gd name="connsiteY10" fmla="*/ 454726 h 3370942"/>
                  <a:gd name="connsiteX11" fmla="*/ 2431581 w 6450044"/>
                  <a:gd name="connsiteY11" fmla="*/ 825 h 3370942"/>
                  <a:gd name="connsiteX12" fmla="*/ 2917644 w 6450044"/>
                  <a:gd name="connsiteY12" fmla="*/ 825 h 3370942"/>
                  <a:gd name="connsiteX13" fmla="*/ 2930344 w 6450044"/>
                  <a:gd name="connsiteY13" fmla="*/ 456375 h 3370942"/>
                  <a:gd name="connsiteX14" fmla="*/ 3414594 w 6450044"/>
                  <a:gd name="connsiteY14" fmla="*/ 460663 h 3370942"/>
                  <a:gd name="connsiteX15" fmla="*/ 3408655 w 6450044"/>
                  <a:gd name="connsiteY15" fmla="*/ 11051 h 3370942"/>
                  <a:gd name="connsiteX16" fmla="*/ 3892081 w 6450044"/>
                  <a:gd name="connsiteY16" fmla="*/ 4287 h 3370942"/>
                  <a:gd name="connsiteX17" fmla="*/ 3897194 w 6450044"/>
                  <a:gd name="connsiteY17" fmla="*/ 463962 h 3370942"/>
                  <a:gd name="connsiteX18" fmla="*/ 4387381 w 6450044"/>
                  <a:gd name="connsiteY18" fmla="*/ 461488 h 3370942"/>
                  <a:gd name="connsiteX19" fmla="*/ 4376330 w 6450044"/>
                  <a:gd name="connsiteY19" fmla="*/ 9400 h 3370942"/>
                  <a:gd name="connsiteX20" fmla="*/ 4860744 w 6450044"/>
                  <a:gd name="connsiteY20" fmla="*/ 3463 h 3370942"/>
                  <a:gd name="connsiteX21" fmla="*/ 4865857 w 6450044"/>
                  <a:gd name="connsiteY21" fmla="*/ 465776 h 3370942"/>
                  <a:gd name="connsiteX22" fmla="*/ 5361487 w 6450044"/>
                  <a:gd name="connsiteY22" fmla="*/ 459674 h 3370942"/>
                  <a:gd name="connsiteX23" fmla="*/ 5356374 w 6450044"/>
                  <a:gd name="connsiteY23" fmla="*/ 2639 h 3370942"/>
                  <a:gd name="connsiteX24" fmla="*/ 5846236 w 6450044"/>
                  <a:gd name="connsiteY24" fmla="*/ 8576 h 3370942"/>
                  <a:gd name="connsiteX25" fmla="*/ 5848044 w 6450044"/>
                  <a:gd name="connsiteY25" fmla="*/ 466757 h 3370942"/>
                  <a:gd name="connsiteX26" fmla="*/ 6323778 w 6450044"/>
                  <a:gd name="connsiteY26" fmla="*/ 474136 h 3370942"/>
                  <a:gd name="connsiteX27" fmla="*/ 5846236 w 6450044"/>
                  <a:gd name="connsiteY27" fmla="*/ 3370942 h 3370942"/>
                  <a:gd name="connsiteX28" fmla="*/ 8 w 6450044"/>
                  <a:gd name="connsiteY28" fmla="*/ 3370658 h 3370942"/>
                  <a:gd name="connsiteX0" fmla="*/ 8 w 6450044"/>
                  <a:gd name="connsiteY0" fmla="*/ 3370658 h 3370942"/>
                  <a:gd name="connsiteX1" fmla="*/ 2252 w 6450044"/>
                  <a:gd name="connsiteY1" fmla="*/ 466601 h 3370942"/>
                  <a:gd name="connsiteX2" fmla="*/ 484687 w 6450044"/>
                  <a:gd name="connsiteY2" fmla="*/ 461488 h 3370942"/>
                  <a:gd name="connsiteX3" fmla="*/ 486337 w 6450044"/>
                  <a:gd name="connsiteY3" fmla="*/ 0 h 3370942"/>
                  <a:gd name="connsiteX4" fmla="*/ 965968 w 6450044"/>
                  <a:gd name="connsiteY4" fmla="*/ 825 h 3370942"/>
                  <a:gd name="connsiteX5" fmla="*/ 976193 w 6450044"/>
                  <a:gd name="connsiteY5" fmla="*/ 456375 h 3370942"/>
                  <a:gd name="connsiteX6" fmla="*/ 1453680 w 6450044"/>
                  <a:gd name="connsiteY6" fmla="*/ 460663 h 3370942"/>
                  <a:gd name="connsiteX7" fmla="*/ 1455330 w 6450044"/>
                  <a:gd name="connsiteY7" fmla="*/ 2474 h 3370942"/>
                  <a:gd name="connsiteX8" fmla="*/ 1944692 w 6450044"/>
                  <a:gd name="connsiteY8" fmla="*/ 825 h 3370942"/>
                  <a:gd name="connsiteX9" fmla="*/ 1945517 w 6450044"/>
                  <a:gd name="connsiteY9" fmla="*/ 454726 h 3370942"/>
                  <a:gd name="connsiteX10" fmla="*/ 2435869 w 6450044"/>
                  <a:gd name="connsiteY10" fmla="*/ 454726 h 3370942"/>
                  <a:gd name="connsiteX11" fmla="*/ 2431581 w 6450044"/>
                  <a:gd name="connsiteY11" fmla="*/ 825 h 3370942"/>
                  <a:gd name="connsiteX12" fmla="*/ 2917644 w 6450044"/>
                  <a:gd name="connsiteY12" fmla="*/ 825 h 3370942"/>
                  <a:gd name="connsiteX13" fmla="*/ 2930344 w 6450044"/>
                  <a:gd name="connsiteY13" fmla="*/ 456375 h 3370942"/>
                  <a:gd name="connsiteX14" fmla="*/ 3414594 w 6450044"/>
                  <a:gd name="connsiteY14" fmla="*/ 460663 h 3370942"/>
                  <a:gd name="connsiteX15" fmla="*/ 3408655 w 6450044"/>
                  <a:gd name="connsiteY15" fmla="*/ 11051 h 3370942"/>
                  <a:gd name="connsiteX16" fmla="*/ 3892081 w 6450044"/>
                  <a:gd name="connsiteY16" fmla="*/ 4287 h 3370942"/>
                  <a:gd name="connsiteX17" fmla="*/ 3897194 w 6450044"/>
                  <a:gd name="connsiteY17" fmla="*/ 463962 h 3370942"/>
                  <a:gd name="connsiteX18" fmla="*/ 4387381 w 6450044"/>
                  <a:gd name="connsiteY18" fmla="*/ 461488 h 3370942"/>
                  <a:gd name="connsiteX19" fmla="*/ 4376330 w 6450044"/>
                  <a:gd name="connsiteY19" fmla="*/ 9400 h 3370942"/>
                  <a:gd name="connsiteX20" fmla="*/ 4860744 w 6450044"/>
                  <a:gd name="connsiteY20" fmla="*/ 3463 h 3370942"/>
                  <a:gd name="connsiteX21" fmla="*/ 4865857 w 6450044"/>
                  <a:gd name="connsiteY21" fmla="*/ 465776 h 3370942"/>
                  <a:gd name="connsiteX22" fmla="*/ 5361487 w 6450044"/>
                  <a:gd name="connsiteY22" fmla="*/ 459674 h 3370942"/>
                  <a:gd name="connsiteX23" fmla="*/ 5356374 w 6450044"/>
                  <a:gd name="connsiteY23" fmla="*/ 2639 h 3370942"/>
                  <a:gd name="connsiteX24" fmla="*/ 5846236 w 6450044"/>
                  <a:gd name="connsiteY24" fmla="*/ 8576 h 3370942"/>
                  <a:gd name="connsiteX25" fmla="*/ 5848044 w 6450044"/>
                  <a:gd name="connsiteY25" fmla="*/ 466757 h 3370942"/>
                  <a:gd name="connsiteX26" fmla="*/ 6323778 w 6450044"/>
                  <a:gd name="connsiteY26" fmla="*/ 474136 h 3370942"/>
                  <a:gd name="connsiteX27" fmla="*/ 5846236 w 6450044"/>
                  <a:gd name="connsiteY27" fmla="*/ 3370942 h 3370942"/>
                  <a:gd name="connsiteX28" fmla="*/ 8 w 6450044"/>
                  <a:gd name="connsiteY28" fmla="*/ 3370658 h 3370942"/>
                  <a:gd name="connsiteX0" fmla="*/ 8 w 6759683"/>
                  <a:gd name="connsiteY0" fmla="*/ 3370658 h 3370942"/>
                  <a:gd name="connsiteX1" fmla="*/ 2252 w 6759683"/>
                  <a:gd name="connsiteY1" fmla="*/ 466601 h 3370942"/>
                  <a:gd name="connsiteX2" fmla="*/ 484687 w 6759683"/>
                  <a:gd name="connsiteY2" fmla="*/ 461488 h 3370942"/>
                  <a:gd name="connsiteX3" fmla="*/ 486337 w 6759683"/>
                  <a:gd name="connsiteY3" fmla="*/ 0 h 3370942"/>
                  <a:gd name="connsiteX4" fmla="*/ 965968 w 6759683"/>
                  <a:gd name="connsiteY4" fmla="*/ 825 h 3370942"/>
                  <a:gd name="connsiteX5" fmla="*/ 976193 w 6759683"/>
                  <a:gd name="connsiteY5" fmla="*/ 456375 h 3370942"/>
                  <a:gd name="connsiteX6" fmla="*/ 1453680 w 6759683"/>
                  <a:gd name="connsiteY6" fmla="*/ 460663 h 3370942"/>
                  <a:gd name="connsiteX7" fmla="*/ 1455330 w 6759683"/>
                  <a:gd name="connsiteY7" fmla="*/ 2474 h 3370942"/>
                  <a:gd name="connsiteX8" fmla="*/ 1944692 w 6759683"/>
                  <a:gd name="connsiteY8" fmla="*/ 825 h 3370942"/>
                  <a:gd name="connsiteX9" fmla="*/ 1945517 w 6759683"/>
                  <a:gd name="connsiteY9" fmla="*/ 454726 h 3370942"/>
                  <a:gd name="connsiteX10" fmla="*/ 2435869 w 6759683"/>
                  <a:gd name="connsiteY10" fmla="*/ 454726 h 3370942"/>
                  <a:gd name="connsiteX11" fmla="*/ 2431581 w 6759683"/>
                  <a:gd name="connsiteY11" fmla="*/ 825 h 3370942"/>
                  <a:gd name="connsiteX12" fmla="*/ 2917644 w 6759683"/>
                  <a:gd name="connsiteY12" fmla="*/ 825 h 3370942"/>
                  <a:gd name="connsiteX13" fmla="*/ 2930344 w 6759683"/>
                  <a:gd name="connsiteY13" fmla="*/ 456375 h 3370942"/>
                  <a:gd name="connsiteX14" fmla="*/ 3414594 w 6759683"/>
                  <a:gd name="connsiteY14" fmla="*/ 460663 h 3370942"/>
                  <a:gd name="connsiteX15" fmla="*/ 3408655 w 6759683"/>
                  <a:gd name="connsiteY15" fmla="*/ 11051 h 3370942"/>
                  <a:gd name="connsiteX16" fmla="*/ 3892081 w 6759683"/>
                  <a:gd name="connsiteY16" fmla="*/ 4287 h 3370942"/>
                  <a:gd name="connsiteX17" fmla="*/ 3897194 w 6759683"/>
                  <a:gd name="connsiteY17" fmla="*/ 463962 h 3370942"/>
                  <a:gd name="connsiteX18" fmla="*/ 4387381 w 6759683"/>
                  <a:gd name="connsiteY18" fmla="*/ 461488 h 3370942"/>
                  <a:gd name="connsiteX19" fmla="*/ 4376330 w 6759683"/>
                  <a:gd name="connsiteY19" fmla="*/ 9400 h 3370942"/>
                  <a:gd name="connsiteX20" fmla="*/ 4860744 w 6759683"/>
                  <a:gd name="connsiteY20" fmla="*/ 3463 h 3370942"/>
                  <a:gd name="connsiteX21" fmla="*/ 4865857 w 6759683"/>
                  <a:gd name="connsiteY21" fmla="*/ 465776 h 3370942"/>
                  <a:gd name="connsiteX22" fmla="*/ 5361487 w 6759683"/>
                  <a:gd name="connsiteY22" fmla="*/ 459674 h 3370942"/>
                  <a:gd name="connsiteX23" fmla="*/ 5356374 w 6759683"/>
                  <a:gd name="connsiteY23" fmla="*/ 2639 h 3370942"/>
                  <a:gd name="connsiteX24" fmla="*/ 5846236 w 6759683"/>
                  <a:gd name="connsiteY24" fmla="*/ 8576 h 3370942"/>
                  <a:gd name="connsiteX25" fmla="*/ 5848044 w 6759683"/>
                  <a:gd name="connsiteY25" fmla="*/ 466757 h 3370942"/>
                  <a:gd name="connsiteX26" fmla="*/ 6323778 w 6759683"/>
                  <a:gd name="connsiteY26" fmla="*/ 474136 h 3370942"/>
                  <a:gd name="connsiteX27" fmla="*/ 6328150 w 6759683"/>
                  <a:gd name="connsiteY27" fmla="*/ 3370942 h 3370942"/>
                  <a:gd name="connsiteX28" fmla="*/ 8 w 6759683"/>
                  <a:gd name="connsiteY28" fmla="*/ 3370658 h 3370942"/>
                  <a:gd name="connsiteX0" fmla="*/ 8 w 6329072"/>
                  <a:gd name="connsiteY0" fmla="*/ 3370658 h 3370942"/>
                  <a:gd name="connsiteX1" fmla="*/ 2252 w 6329072"/>
                  <a:gd name="connsiteY1" fmla="*/ 466601 h 3370942"/>
                  <a:gd name="connsiteX2" fmla="*/ 484687 w 6329072"/>
                  <a:gd name="connsiteY2" fmla="*/ 461488 h 3370942"/>
                  <a:gd name="connsiteX3" fmla="*/ 486337 w 6329072"/>
                  <a:gd name="connsiteY3" fmla="*/ 0 h 3370942"/>
                  <a:gd name="connsiteX4" fmla="*/ 965968 w 6329072"/>
                  <a:gd name="connsiteY4" fmla="*/ 825 h 3370942"/>
                  <a:gd name="connsiteX5" fmla="*/ 976193 w 6329072"/>
                  <a:gd name="connsiteY5" fmla="*/ 456375 h 3370942"/>
                  <a:gd name="connsiteX6" fmla="*/ 1453680 w 6329072"/>
                  <a:gd name="connsiteY6" fmla="*/ 460663 h 3370942"/>
                  <a:gd name="connsiteX7" fmla="*/ 1455330 w 6329072"/>
                  <a:gd name="connsiteY7" fmla="*/ 2474 h 3370942"/>
                  <a:gd name="connsiteX8" fmla="*/ 1944692 w 6329072"/>
                  <a:gd name="connsiteY8" fmla="*/ 825 h 3370942"/>
                  <a:gd name="connsiteX9" fmla="*/ 1945517 w 6329072"/>
                  <a:gd name="connsiteY9" fmla="*/ 454726 h 3370942"/>
                  <a:gd name="connsiteX10" fmla="*/ 2435869 w 6329072"/>
                  <a:gd name="connsiteY10" fmla="*/ 454726 h 3370942"/>
                  <a:gd name="connsiteX11" fmla="*/ 2431581 w 6329072"/>
                  <a:gd name="connsiteY11" fmla="*/ 825 h 3370942"/>
                  <a:gd name="connsiteX12" fmla="*/ 2917644 w 6329072"/>
                  <a:gd name="connsiteY12" fmla="*/ 825 h 3370942"/>
                  <a:gd name="connsiteX13" fmla="*/ 2930344 w 6329072"/>
                  <a:gd name="connsiteY13" fmla="*/ 456375 h 3370942"/>
                  <a:gd name="connsiteX14" fmla="*/ 3414594 w 6329072"/>
                  <a:gd name="connsiteY14" fmla="*/ 460663 h 3370942"/>
                  <a:gd name="connsiteX15" fmla="*/ 3408655 w 6329072"/>
                  <a:gd name="connsiteY15" fmla="*/ 11051 h 3370942"/>
                  <a:gd name="connsiteX16" fmla="*/ 3892081 w 6329072"/>
                  <a:gd name="connsiteY16" fmla="*/ 4287 h 3370942"/>
                  <a:gd name="connsiteX17" fmla="*/ 3897194 w 6329072"/>
                  <a:gd name="connsiteY17" fmla="*/ 463962 h 3370942"/>
                  <a:gd name="connsiteX18" fmla="*/ 4387381 w 6329072"/>
                  <a:gd name="connsiteY18" fmla="*/ 461488 h 3370942"/>
                  <a:gd name="connsiteX19" fmla="*/ 4376330 w 6329072"/>
                  <a:gd name="connsiteY19" fmla="*/ 9400 h 3370942"/>
                  <a:gd name="connsiteX20" fmla="*/ 4860744 w 6329072"/>
                  <a:gd name="connsiteY20" fmla="*/ 3463 h 3370942"/>
                  <a:gd name="connsiteX21" fmla="*/ 4865857 w 6329072"/>
                  <a:gd name="connsiteY21" fmla="*/ 465776 h 3370942"/>
                  <a:gd name="connsiteX22" fmla="*/ 5361487 w 6329072"/>
                  <a:gd name="connsiteY22" fmla="*/ 459674 h 3370942"/>
                  <a:gd name="connsiteX23" fmla="*/ 5356374 w 6329072"/>
                  <a:gd name="connsiteY23" fmla="*/ 2639 h 3370942"/>
                  <a:gd name="connsiteX24" fmla="*/ 5846236 w 6329072"/>
                  <a:gd name="connsiteY24" fmla="*/ 8576 h 3370942"/>
                  <a:gd name="connsiteX25" fmla="*/ 5848044 w 6329072"/>
                  <a:gd name="connsiteY25" fmla="*/ 466757 h 3370942"/>
                  <a:gd name="connsiteX26" fmla="*/ 6323778 w 6329072"/>
                  <a:gd name="connsiteY26" fmla="*/ 474136 h 3370942"/>
                  <a:gd name="connsiteX27" fmla="*/ 6328150 w 6329072"/>
                  <a:gd name="connsiteY27" fmla="*/ 3370942 h 3370942"/>
                  <a:gd name="connsiteX28" fmla="*/ 8 w 6329072"/>
                  <a:gd name="connsiteY28" fmla="*/ 3370658 h 3370942"/>
                  <a:gd name="connsiteX0" fmla="*/ 8 w 6330306"/>
                  <a:gd name="connsiteY0" fmla="*/ 3370658 h 3370942"/>
                  <a:gd name="connsiteX1" fmla="*/ 2252 w 6330306"/>
                  <a:gd name="connsiteY1" fmla="*/ 466601 h 3370942"/>
                  <a:gd name="connsiteX2" fmla="*/ 484687 w 6330306"/>
                  <a:gd name="connsiteY2" fmla="*/ 461488 h 3370942"/>
                  <a:gd name="connsiteX3" fmla="*/ 486337 w 6330306"/>
                  <a:gd name="connsiteY3" fmla="*/ 0 h 3370942"/>
                  <a:gd name="connsiteX4" fmla="*/ 965968 w 6330306"/>
                  <a:gd name="connsiteY4" fmla="*/ 825 h 3370942"/>
                  <a:gd name="connsiteX5" fmla="*/ 976193 w 6330306"/>
                  <a:gd name="connsiteY5" fmla="*/ 456375 h 3370942"/>
                  <a:gd name="connsiteX6" fmla="*/ 1453680 w 6330306"/>
                  <a:gd name="connsiteY6" fmla="*/ 460663 h 3370942"/>
                  <a:gd name="connsiteX7" fmla="*/ 1455330 w 6330306"/>
                  <a:gd name="connsiteY7" fmla="*/ 2474 h 3370942"/>
                  <a:gd name="connsiteX8" fmla="*/ 1944692 w 6330306"/>
                  <a:gd name="connsiteY8" fmla="*/ 825 h 3370942"/>
                  <a:gd name="connsiteX9" fmla="*/ 1945517 w 6330306"/>
                  <a:gd name="connsiteY9" fmla="*/ 454726 h 3370942"/>
                  <a:gd name="connsiteX10" fmla="*/ 2435869 w 6330306"/>
                  <a:gd name="connsiteY10" fmla="*/ 454726 h 3370942"/>
                  <a:gd name="connsiteX11" fmla="*/ 2431581 w 6330306"/>
                  <a:gd name="connsiteY11" fmla="*/ 825 h 3370942"/>
                  <a:gd name="connsiteX12" fmla="*/ 2917644 w 6330306"/>
                  <a:gd name="connsiteY12" fmla="*/ 825 h 3370942"/>
                  <a:gd name="connsiteX13" fmla="*/ 2930344 w 6330306"/>
                  <a:gd name="connsiteY13" fmla="*/ 456375 h 3370942"/>
                  <a:gd name="connsiteX14" fmla="*/ 3414594 w 6330306"/>
                  <a:gd name="connsiteY14" fmla="*/ 460663 h 3370942"/>
                  <a:gd name="connsiteX15" fmla="*/ 3408655 w 6330306"/>
                  <a:gd name="connsiteY15" fmla="*/ 11051 h 3370942"/>
                  <a:gd name="connsiteX16" fmla="*/ 3892081 w 6330306"/>
                  <a:gd name="connsiteY16" fmla="*/ 4287 h 3370942"/>
                  <a:gd name="connsiteX17" fmla="*/ 3897194 w 6330306"/>
                  <a:gd name="connsiteY17" fmla="*/ 463962 h 3370942"/>
                  <a:gd name="connsiteX18" fmla="*/ 4387381 w 6330306"/>
                  <a:gd name="connsiteY18" fmla="*/ 461488 h 3370942"/>
                  <a:gd name="connsiteX19" fmla="*/ 4376330 w 6330306"/>
                  <a:gd name="connsiteY19" fmla="*/ 9400 h 3370942"/>
                  <a:gd name="connsiteX20" fmla="*/ 4860744 w 6330306"/>
                  <a:gd name="connsiteY20" fmla="*/ 3463 h 3370942"/>
                  <a:gd name="connsiteX21" fmla="*/ 4865857 w 6330306"/>
                  <a:gd name="connsiteY21" fmla="*/ 465776 h 3370942"/>
                  <a:gd name="connsiteX22" fmla="*/ 5361487 w 6330306"/>
                  <a:gd name="connsiteY22" fmla="*/ 459674 h 3370942"/>
                  <a:gd name="connsiteX23" fmla="*/ 5356374 w 6330306"/>
                  <a:gd name="connsiteY23" fmla="*/ 2639 h 3370942"/>
                  <a:gd name="connsiteX24" fmla="*/ 5846236 w 6330306"/>
                  <a:gd name="connsiteY24" fmla="*/ 8576 h 3370942"/>
                  <a:gd name="connsiteX25" fmla="*/ 5848044 w 6330306"/>
                  <a:gd name="connsiteY25" fmla="*/ 466757 h 3370942"/>
                  <a:gd name="connsiteX26" fmla="*/ 6329956 w 6330306"/>
                  <a:gd name="connsiteY26" fmla="*/ 452000 h 3370942"/>
                  <a:gd name="connsiteX27" fmla="*/ 6328150 w 6330306"/>
                  <a:gd name="connsiteY27" fmla="*/ 3370942 h 3370942"/>
                  <a:gd name="connsiteX28" fmla="*/ 8 w 6330306"/>
                  <a:gd name="connsiteY28" fmla="*/ 3370658 h 3370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330306" h="3370942">
                    <a:moveTo>
                      <a:pt x="8" y="3370658"/>
                    </a:moveTo>
                    <a:cubicBezTo>
                      <a:pt x="-212" y="1156317"/>
                      <a:pt x="4600" y="979827"/>
                      <a:pt x="2252" y="466601"/>
                    </a:cubicBezTo>
                    <a:lnTo>
                      <a:pt x="484687" y="461488"/>
                    </a:lnTo>
                    <a:lnTo>
                      <a:pt x="486337" y="0"/>
                    </a:lnTo>
                    <a:lnTo>
                      <a:pt x="965968" y="825"/>
                    </a:lnTo>
                    <a:lnTo>
                      <a:pt x="976193" y="456375"/>
                    </a:lnTo>
                    <a:lnTo>
                      <a:pt x="1453680" y="460663"/>
                    </a:lnTo>
                    <a:lnTo>
                      <a:pt x="1455330" y="2474"/>
                    </a:lnTo>
                    <a:lnTo>
                      <a:pt x="1944692" y="825"/>
                    </a:lnTo>
                    <a:lnTo>
                      <a:pt x="1945517" y="454726"/>
                    </a:lnTo>
                    <a:lnTo>
                      <a:pt x="2435869" y="454726"/>
                    </a:lnTo>
                    <a:cubicBezTo>
                      <a:pt x="2434440" y="297488"/>
                      <a:pt x="2433010" y="158063"/>
                      <a:pt x="2431581" y="825"/>
                    </a:cubicBezTo>
                    <a:lnTo>
                      <a:pt x="2917644" y="825"/>
                    </a:lnTo>
                    <a:lnTo>
                      <a:pt x="2930344" y="456375"/>
                    </a:lnTo>
                    <a:lnTo>
                      <a:pt x="3414594" y="460663"/>
                    </a:lnTo>
                    <a:cubicBezTo>
                      <a:pt x="3412615" y="302875"/>
                      <a:pt x="3410634" y="168839"/>
                      <a:pt x="3408655" y="11051"/>
                    </a:cubicBezTo>
                    <a:lnTo>
                      <a:pt x="3892081" y="4287"/>
                    </a:lnTo>
                    <a:cubicBezTo>
                      <a:pt x="3893785" y="157512"/>
                      <a:pt x="3895490" y="310737"/>
                      <a:pt x="3897194" y="463962"/>
                    </a:cubicBezTo>
                    <a:lnTo>
                      <a:pt x="4387381" y="461488"/>
                    </a:lnTo>
                    <a:lnTo>
                      <a:pt x="4376330" y="9400"/>
                    </a:lnTo>
                    <a:lnTo>
                      <a:pt x="4860744" y="3463"/>
                    </a:lnTo>
                    <a:cubicBezTo>
                      <a:pt x="4862448" y="157567"/>
                      <a:pt x="4864153" y="311672"/>
                      <a:pt x="4865857" y="465776"/>
                    </a:cubicBezTo>
                    <a:lnTo>
                      <a:pt x="5361487" y="459674"/>
                    </a:lnTo>
                    <a:cubicBezTo>
                      <a:pt x="5359783" y="305350"/>
                      <a:pt x="5358078" y="156963"/>
                      <a:pt x="5356374" y="2639"/>
                    </a:cubicBezTo>
                    <a:lnTo>
                      <a:pt x="5846236" y="8576"/>
                    </a:lnTo>
                    <a:cubicBezTo>
                      <a:pt x="5846839" y="161303"/>
                      <a:pt x="5847441" y="314030"/>
                      <a:pt x="5848044" y="466757"/>
                    </a:cubicBezTo>
                    <a:cubicBezTo>
                      <a:pt x="6014132" y="468103"/>
                      <a:pt x="6039874" y="462350"/>
                      <a:pt x="6329956" y="452000"/>
                    </a:cubicBezTo>
                    <a:cubicBezTo>
                      <a:pt x="6329655" y="936031"/>
                      <a:pt x="6331787" y="2288044"/>
                      <a:pt x="6328150" y="3370942"/>
                    </a:cubicBezTo>
                    <a:lnTo>
                      <a:pt x="8" y="3370658"/>
                    </a:lnTo>
                    <a:close/>
                  </a:path>
                </a:pathLst>
              </a:custGeom>
              <a:pattFill prst="ltHorz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6350" algn="ctr">
                <a:solidFill>
                  <a:schemeClr val="bg1">
                    <a:lumMod val="85000"/>
                  </a:schemeClr>
                </a:solidFill>
                <a:prstDash val="sysDot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Aft>
                    <a:spcPts val="600"/>
                  </a:spcAft>
                </a:pPr>
                <a:endParaRPr lang="ko-KR" altLang="en-US" sz="14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850163" y="1200705"/>
                <a:ext cx="6128527" cy="568908"/>
              </a:xfrm>
              <a:prstGeom prst="rect">
                <a:avLst/>
              </a:prstGeom>
              <a:noFill/>
              <a:ln w="9525" algn="ctr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응용 </a:t>
                </a:r>
                <a:r>
                  <a:rPr lang="ko-KR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시스템</a:t>
                </a: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 bwMode="auto">
            <a:xfrm>
              <a:off x="7732056" y="3390142"/>
              <a:ext cx="1102003" cy="469618"/>
            </a:xfrm>
            <a:prstGeom prst="rect">
              <a:avLst/>
            </a:prstGeom>
            <a:pattFill prst="ltHorz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38100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연계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0"/>
              <a:r>
                <a:rPr lang="en-US" altLang="ko-KR" sz="95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(KYC/AML)</a:t>
              </a:r>
              <a:endParaRPr lang="en-US" altLang="ko-KR" sz="9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7722177" y="2885267"/>
              <a:ext cx="1111882" cy="464783"/>
            </a:xfrm>
            <a:prstGeom prst="rect">
              <a:avLst/>
            </a:prstGeom>
            <a:pattFill prst="ltHorz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38100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20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Domain</a:t>
              </a:r>
            </a:p>
            <a:p>
              <a:pPr algn="ctr" latinLnBrk="0"/>
              <a:r>
                <a:rPr lang="en-US" altLang="ko-KR" sz="120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Component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37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Components</a:t>
            </a:r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529460" y="1226953"/>
            <a:ext cx="9249903" cy="4989095"/>
            <a:chOff x="529460" y="1060703"/>
            <a:chExt cx="9249903" cy="4989095"/>
          </a:xfrm>
        </p:grpSpPr>
        <p:sp>
          <p:nvSpPr>
            <p:cNvPr id="5" name="TextBox 4"/>
            <p:cNvSpPr txBox="1"/>
            <p:nvPr/>
          </p:nvSpPr>
          <p:spPr>
            <a:xfrm>
              <a:off x="529460" y="1060703"/>
              <a:ext cx="1368000" cy="19564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 latinLnBrk="0"/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플러그인 서비스</a:t>
              </a:r>
              <a:endPara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29460" y="3070734"/>
              <a:ext cx="9249903" cy="2510556"/>
              <a:chOff x="315945" y="2773670"/>
              <a:chExt cx="9249903" cy="25105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15945" y="2778368"/>
                <a:ext cx="1368000" cy="250585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 algn="ctr" latinLnBrk="0"/>
                <a:r>
                  <a:rPr lang="ko-KR" altLang="en-US" sz="12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코어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16853" y="2773670"/>
                <a:ext cx="1022710" cy="18586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 latinLnBrk="0"/>
                <a:r>
                  <a:rPr lang="ko-KR" altLang="en-US" sz="1200" b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프레임워크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08096" y="2773670"/>
                <a:ext cx="5757752" cy="613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스마트 계약 개발을 위한 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Solidity 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언어 기반의 프로그램 라이브러리 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</a:p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스마트 계약 등록</a:t>
                </a:r>
                <a:r>
                  <a:rPr lang="en-US" altLang="ko-KR" sz="11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서비스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외부 데이터 연동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다중 서명 계약 패턴 등 지원</a:t>
                </a:r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2766149" y="2773670"/>
                <a:ext cx="1041949" cy="6180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200" b="1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스마트 계약</a:t>
                </a:r>
                <a:endParaRPr lang="ko-KR" altLang="en-US" sz="12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2766148" y="4004383"/>
                <a:ext cx="1041949" cy="633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2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공통 서비스</a:t>
                </a:r>
                <a:endParaRPr lang="en-US" altLang="ko-KR" sz="12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2766149" y="3391738"/>
                <a:ext cx="1041949" cy="6180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200" b="1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분산앱</a:t>
                </a:r>
                <a:endParaRPr lang="en-US" altLang="ko-KR" sz="12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 latinLnBrk="0"/>
                <a:r>
                  <a:rPr lang="en-US" altLang="ko-KR" sz="1200" b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(dApp, API</a:t>
                </a:r>
                <a:r>
                  <a:rPr lang="en-US" altLang="ko-KR" sz="12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ko-KR" altLang="en-US" sz="12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08097" y="3389334"/>
                <a:ext cx="5757751" cy="613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분산앱 및 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API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서비스 개발을 위한 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Microservice 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개발 프레임워크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(Java, Node.js) </a:t>
                </a:r>
              </a:p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서비스 게이트웨이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서비스 인증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권한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로그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모니터링 등</a:t>
                </a:r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08096" y="4003422"/>
                <a:ext cx="5757752" cy="6344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블록체인 서버와 관리 및 마이크로서비스 관리를 위한 공통 유틸리티 서비스 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</a:t>
                </a:r>
              </a:p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모니터링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서비스 설정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서비스 탐색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블록체인 서버 관리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거래 추적 등</a:t>
                </a:r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716853" y="4686456"/>
                <a:ext cx="1022710" cy="5977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 latinLnBrk="0"/>
                <a:r>
                  <a:rPr lang="ko-KR" altLang="en-US" sz="1200" b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분산원</a:t>
                </a:r>
                <a:r>
                  <a:rPr lang="ko-KR" altLang="en-US" sz="12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장</a:t>
                </a:r>
                <a:endParaRPr lang="en-US" altLang="ko-KR" sz="1200" b="1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2766149" y="4688771"/>
                <a:ext cx="1041949" cy="5954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en-US" altLang="ko-KR" sz="12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Quorum</a:t>
                </a:r>
                <a:endParaRPr lang="ko-KR" altLang="en-US" sz="12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08096" y="4686455"/>
                <a:ext cx="5757752" cy="59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대용량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고성능을 요하는 기업용 블록체인 시스템을 위한 이더리움 기반의 허가형 블록체인 </a:t>
                </a:r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29460" y="5640408"/>
              <a:ext cx="9249903" cy="409390"/>
              <a:chOff x="315945" y="5949098"/>
              <a:chExt cx="9249903" cy="40939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15945" y="5949098"/>
                <a:ext cx="1368000" cy="4093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 algn="ctr" latinLnBrk="0"/>
                <a:r>
                  <a:rPr lang="en-US" altLang="ko-KR" sz="12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          </a:t>
                </a:r>
                <a:r>
                  <a:rPr lang="ko-KR" altLang="en-US" sz="12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인프라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16853" y="5949098"/>
                <a:ext cx="1022710" cy="4093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 latinLnBrk="0"/>
                <a:r>
                  <a:rPr lang="en-US" altLang="ko-KR" sz="12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Kubernetes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66148" y="5949098"/>
                <a:ext cx="6799700" cy="4093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latinLnBrk="0"/>
                <a:r>
                  <a:rPr lang="ko-KR" altLang="en-US" sz="1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블록체인 서버 및 마이크로서비스들을 컨테이너화하고</a:t>
                </a:r>
                <a:r>
                  <a:rPr lang="en-US" altLang="ko-KR" sz="1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자동으로 구성할 수 있게 하는 기술</a:t>
                </a:r>
                <a:endPara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atinLnBrk="0"/>
                <a:r>
                  <a:rPr lang="en-US" altLang="ko-KR" sz="1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시스템 구축 시 블록체인 엔지니어의 작업을 최소화</a:t>
                </a:r>
                <a:r>
                  <a:rPr lang="en-US" altLang="ko-KR" sz="1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1930367" y="1065164"/>
              <a:ext cx="3888000" cy="457789"/>
              <a:chOff x="1716853" y="814265"/>
              <a:chExt cx="3961137" cy="61806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758804" y="814265"/>
                <a:ext cx="2919186" cy="613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토큰 발행 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(ERC20, ERC721)</a:t>
                </a:r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1716853" y="814265"/>
                <a:ext cx="1041949" cy="6180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2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토큰 팩토리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891363" y="1060703"/>
              <a:ext cx="3888000" cy="457789"/>
              <a:chOff x="1716853" y="814265"/>
              <a:chExt cx="3961137" cy="618068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758804" y="814265"/>
                <a:ext cx="2919186" cy="613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이종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異種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토큰 간 교환</a:t>
                </a:r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1716853" y="814265"/>
                <a:ext cx="1041949" cy="6180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2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토큰 거래소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930367" y="1559048"/>
              <a:ext cx="3888000" cy="457789"/>
              <a:chOff x="1716853" y="814265"/>
              <a:chExt cx="3961137" cy="61806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58804" y="814265"/>
                <a:ext cx="2919186" cy="613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디지털 자산을 토큰으로 전환</a:t>
                </a:r>
                <a:endParaRPr lang="en-US" altLang="ko-KR" sz="110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atinLnBrk="0"/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(ERC721 to ERC20)</a:t>
                </a:r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1716853" y="814265"/>
                <a:ext cx="1041949" cy="6180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2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자산유동화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891363" y="1554587"/>
              <a:ext cx="3888000" cy="457789"/>
              <a:chOff x="1716853" y="814265"/>
              <a:chExt cx="3961137" cy="618068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758804" y="814265"/>
                <a:ext cx="2919186" cy="613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토큰 거래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발행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교환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이전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추적</a:t>
                </a:r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 bwMode="auto">
              <a:xfrm>
                <a:off x="1716853" y="814265"/>
                <a:ext cx="1041949" cy="6180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2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토큰 추적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930367" y="2051775"/>
              <a:ext cx="3888000" cy="457789"/>
              <a:chOff x="1716853" y="814265"/>
              <a:chExt cx="3961137" cy="618068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758804" y="814265"/>
                <a:ext cx="2919186" cy="613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사용자 주소와 프라이빗 키를 서버에서 관리</a:t>
                </a:r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 bwMode="auto">
              <a:xfrm>
                <a:off x="1716853" y="814265"/>
                <a:ext cx="1041949" cy="6180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2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서버 전자지갑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891363" y="2047314"/>
              <a:ext cx="3888000" cy="457789"/>
              <a:chOff x="1716853" y="814265"/>
              <a:chExt cx="3961137" cy="618068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758804" y="814265"/>
                <a:ext cx="2919186" cy="613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사용자 인증 정보를 분산된 시스템들에 공유 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 bwMode="auto">
              <a:xfrm>
                <a:off x="1716853" y="814265"/>
                <a:ext cx="1041949" cy="6180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2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본인 인증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930367" y="2554718"/>
              <a:ext cx="3888000" cy="457789"/>
              <a:chOff x="1716853" y="814265"/>
              <a:chExt cx="3961137" cy="61806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758804" y="814265"/>
                <a:ext cx="2919186" cy="613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디지털 컨텐츠의 분산 저장 </a:t>
                </a:r>
                <a:r>
                  <a:rPr lang="en-US" altLang="ko-KR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(IPFS, Object Storage)</a:t>
                </a:r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 bwMode="auto">
              <a:xfrm>
                <a:off x="1716853" y="814265"/>
                <a:ext cx="1041949" cy="6180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2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분산저장소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891363" y="2550257"/>
              <a:ext cx="3888000" cy="457789"/>
              <a:chOff x="1716853" y="814265"/>
              <a:chExt cx="3961137" cy="618068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758804" y="814265"/>
                <a:ext cx="2919186" cy="613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atinLnBrk="0"/>
                <a:r>
                  <a:rPr lang="ko-KR" altLang="en-US" sz="11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디지털 컨텐츠의 원본 인증 및 스탬핑</a:t>
                </a:r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 bwMode="auto">
              <a:xfrm>
                <a:off x="1716853" y="814265"/>
                <a:ext cx="1041949" cy="6180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2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원본 </a:t>
                </a:r>
                <a:r>
                  <a:rPr lang="ko-KR" altLang="en-US" sz="1200" b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인증</a:t>
                </a:r>
                <a:endParaRPr lang="ko-KR" altLang="en-US" sz="1200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382" r="-42876"/>
            <a:stretch/>
          </p:blipFill>
          <p:spPr>
            <a:xfrm>
              <a:off x="941062" y="1694503"/>
              <a:ext cx="840974" cy="186878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382" r="-42876"/>
            <a:stretch/>
          </p:blipFill>
          <p:spPr>
            <a:xfrm>
              <a:off x="897674" y="4000067"/>
              <a:ext cx="840974" cy="186878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382" r="-42876"/>
            <a:stretch/>
          </p:blipFill>
          <p:spPr>
            <a:xfrm>
              <a:off x="725614" y="5751664"/>
              <a:ext cx="840974" cy="186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92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Deployment &amp; Orchestration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56950" y="5541944"/>
            <a:ext cx="9331440" cy="773862"/>
            <a:chOff x="356950" y="5263432"/>
            <a:chExt cx="9331440" cy="773862"/>
          </a:xfrm>
        </p:grpSpPr>
        <p:sp>
          <p:nvSpPr>
            <p:cNvPr id="6" name="정육면체 5"/>
            <p:cNvSpPr/>
            <p:nvPr/>
          </p:nvSpPr>
          <p:spPr>
            <a:xfrm>
              <a:off x="356950" y="5263432"/>
              <a:ext cx="1509072" cy="773862"/>
            </a:xfrm>
            <a:prstGeom prst="cube">
              <a:avLst>
                <a:gd name="adj" fmla="val 36564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48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en-US" altLang="ko-KR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Server </a:t>
              </a:r>
              <a:r>
                <a:rPr lang="en-US" altLang="ko-KR" sz="1048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048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1660678" y="5263432"/>
              <a:ext cx="1509072" cy="773862"/>
            </a:xfrm>
            <a:prstGeom prst="cube">
              <a:avLst>
                <a:gd name="adj" fmla="val 36564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48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en-US" altLang="ko-KR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Server </a:t>
              </a:r>
              <a:r>
                <a:rPr lang="en-US" altLang="ko-KR" sz="1048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048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정육면체 7"/>
            <p:cNvSpPr/>
            <p:nvPr/>
          </p:nvSpPr>
          <p:spPr>
            <a:xfrm>
              <a:off x="2964406" y="5263432"/>
              <a:ext cx="1509072" cy="773862"/>
            </a:xfrm>
            <a:prstGeom prst="cube">
              <a:avLst>
                <a:gd name="adj" fmla="val 36564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48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en-US" altLang="ko-KR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Server </a:t>
              </a:r>
              <a:r>
                <a:rPr lang="en-US" altLang="ko-KR" sz="1048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048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4268134" y="5263432"/>
              <a:ext cx="1509072" cy="773862"/>
            </a:xfrm>
            <a:prstGeom prst="cube">
              <a:avLst>
                <a:gd name="adj" fmla="val 36564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48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en-US" altLang="ko-KR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Server </a:t>
              </a:r>
              <a:r>
                <a:rPr lang="en-US" altLang="ko-KR" sz="1048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048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5571862" y="5263432"/>
              <a:ext cx="1509072" cy="773862"/>
            </a:xfrm>
            <a:prstGeom prst="cube">
              <a:avLst>
                <a:gd name="adj" fmla="val 36564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48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en-US" altLang="ko-KR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Server </a:t>
              </a:r>
              <a:r>
                <a:rPr lang="en-US" altLang="ko-KR" sz="1048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048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6875591" y="5263432"/>
              <a:ext cx="1509072" cy="773862"/>
            </a:xfrm>
            <a:prstGeom prst="cube">
              <a:avLst>
                <a:gd name="adj" fmla="val 36564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48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en-US" altLang="ko-KR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Server </a:t>
              </a:r>
              <a:r>
                <a:rPr lang="en-US" altLang="ko-KR" sz="1048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048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8179318" y="5263432"/>
              <a:ext cx="1509072" cy="773862"/>
            </a:xfrm>
            <a:prstGeom prst="cube">
              <a:avLst>
                <a:gd name="adj" fmla="val 36564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48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en-US" altLang="ko-KR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Server </a:t>
              </a:r>
              <a:r>
                <a:rPr lang="en-US" altLang="ko-KR" sz="1048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048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정육면체 12"/>
          <p:cNvSpPr/>
          <p:nvPr/>
        </p:nvSpPr>
        <p:spPr>
          <a:xfrm>
            <a:off x="344910" y="5137890"/>
            <a:ext cx="9343479" cy="627448"/>
          </a:xfrm>
          <a:prstGeom prst="cube">
            <a:avLst>
              <a:gd name="adj" fmla="val 45944"/>
            </a:avLst>
          </a:prstGeom>
          <a:solidFill>
            <a:srgbClr val="93E3FF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24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H-Chain Infra (Kubernetes)</a:t>
            </a:r>
            <a:endParaRPr lang="ko-KR" altLang="en-US" sz="1524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7787904" y="3240733"/>
            <a:ext cx="461656" cy="932023"/>
          </a:xfrm>
          <a:prstGeom prst="downArrow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5"/>
          </a:p>
        </p:txBody>
      </p:sp>
      <p:sp>
        <p:nvSpPr>
          <p:cNvPr id="31" name="아래쪽 화살표 30"/>
          <p:cNvSpPr/>
          <p:nvPr/>
        </p:nvSpPr>
        <p:spPr>
          <a:xfrm>
            <a:off x="893994" y="3222012"/>
            <a:ext cx="461656" cy="932023"/>
          </a:xfrm>
          <a:prstGeom prst="downArrow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5"/>
          </a:p>
        </p:txBody>
      </p:sp>
      <p:sp>
        <p:nvSpPr>
          <p:cNvPr id="32" name="아래쪽 화살표 31"/>
          <p:cNvSpPr/>
          <p:nvPr/>
        </p:nvSpPr>
        <p:spPr>
          <a:xfrm>
            <a:off x="2068937" y="3217378"/>
            <a:ext cx="461656" cy="932023"/>
          </a:xfrm>
          <a:prstGeom prst="downArrow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5"/>
          </a:p>
        </p:txBody>
      </p:sp>
      <p:sp>
        <p:nvSpPr>
          <p:cNvPr id="37" name="정육면체 36"/>
          <p:cNvSpPr/>
          <p:nvPr/>
        </p:nvSpPr>
        <p:spPr>
          <a:xfrm>
            <a:off x="7567418" y="2471978"/>
            <a:ext cx="1125170" cy="411565"/>
          </a:xfrm>
          <a:prstGeom prst="cube">
            <a:avLst>
              <a:gd name="adj" fmla="val 57156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48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Framework</a:t>
            </a:r>
          </a:p>
          <a:p>
            <a:pPr algn="ctr"/>
            <a:r>
              <a:rPr lang="en-US" altLang="ko-KR" sz="1048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(Java, Node.js)</a:t>
            </a:r>
            <a:endParaRPr lang="ko-KR" altLang="en-US" sz="1048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배지 37"/>
          <p:cNvSpPr/>
          <p:nvPr/>
        </p:nvSpPr>
        <p:spPr>
          <a:xfrm>
            <a:off x="1818390" y="2163245"/>
            <a:ext cx="1000482" cy="842494"/>
          </a:xfrm>
          <a:prstGeom prst="plaqu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ko-KR" sz="1048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Framework</a:t>
            </a:r>
          </a:p>
          <a:p>
            <a:pPr algn="ctr"/>
            <a:r>
              <a:rPr lang="en-US" altLang="ko-KR" sz="1048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(Solidity)</a:t>
            </a:r>
            <a:endParaRPr lang="ko-KR" altLang="en-US" sz="1048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배지 38"/>
          <p:cNvSpPr/>
          <p:nvPr/>
        </p:nvSpPr>
        <p:spPr>
          <a:xfrm>
            <a:off x="2016785" y="2043378"/>
            <a:ext cx="629387" cy="477933"/>
          </a:xfrm>
          <a:prstGeom prst="plaqu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48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Smart </a:t>
            </a:r>
          </a:p>
          <a:p>
            <a:pPr algn="ctr"/>
            <a:r>
              <a:rPr lang="en-US" altLang="ko-KR" sz="1048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Contract</a:t>
            </a:r>
            <a:endParaRPr lang="ko-KR" altLang="en-US" sz="1048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7565147" y="2020448"/>
            <a:ext cx="1125170" cy="643562"/>
          </a:xfrm>
          <a:prstGeom prst="cube">
            <a:avLst>
              <a:gd name="adj" fmla="val 32971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48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dApp</a:t>
            </a:r>
          </a:p>
          <a:p>
            <a:pPr algn="ctr"/>
            <a:r>
              <a:rPr lang="en-US" altLang="ko-KR" sz="1048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(API)</a:t>
            </a:r>
            <a:endParaRPr lang="ko-KR" altLang="en-US" sz="1048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4140038" y="3221857"/>
            <a:ext cx="461656" cy="932023"/>
          </a:xfrm>
          <a:prstGeom prst="downArrow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5"/>
          </a:p>
        </p:txBody>
      </p:sp>
      <p:sp>
        <p:nvSpPr>
          <p:cNvPr id="89" name="아래쪽 화살표 88"/>
          <p:cNvSpPr/>
          <p:nvPr/>
        </p:nvSpPr>
        <p:spPr>
          <a:xfrm>
            <a:off x="5856930" y="3186458"/>
            <a:ext cx="461656" cy="932023"/>
          </a:xfrm>
          <a:prstGeom prst="downArrow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5"/>
          </a:p>
        </p:txBody>
      </p:sp>
      <p:sp>
        <p:nvSpPr>
          <p:cNvPr id="90" name="직사각형 89"/>
          <p:cNvSpPr/>
          <p:nvPr/>
        </p:nvSpPr>
        <p:spPr>
          <a:xfrm>
            <a:off x="2313067" y="6311259"/>
            <a:ext cx="6034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Multi-Cloud Infrastructure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(AWS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Google, MS Azure, Hone Cloud,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On-premise)</a:t>
            </a:r>
            <a:endParaRPr lang="ko-KR" altLang="en-US" sz="12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720761" y="4726326"/>
            <a:ext cx="3419173" cy="704843"/>
            <a:chOff x="720761" y="4726326"/>
            <a:chExt cx="3419173" cy="704843"/>
          </a:xfrm>
        </p:grpSpPr>
        <p:grpSp>
          <p:nvGrpSpPr>
            <p:cNvPr id="21" name="그룹 20"/>
            <p:cNvGrpSpPr/>
            <p:nvPr/>
          </p:nvGrpSpPr>
          <p:grpSpPr>
            <a:xfrm>
              <a:off x="720761" y="4726326"/>
              <a:ext cx="3419173" cy="704843"/>
              <a:chOff x="720761" y="4447814"/>
              <a:chExt cx="3419173" cy="70484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20761" y="4478061"/>
                <a:ext cx="629387" cy="674596"/>
                <a:chOff x="381641" y="4447814"/>
                <a:chExt cx="629387" cy="674596"/>
              </a:xfrm>
            </p:grpSpPr>
            <p:sp>
              <p:nvSpPr>
                <p:cNvPr id="29" name="정육면체 28"/>
                <p:cNvSpPr/>
                <p:nvPr/>
              </p:nvSpPr>
              <p:spPr>
                <a:xfrm>
                  <a:off x="381641" y="4710845"/>
                  <a:ext cx="629387" cy="411565"/>
                </a:xfrm>
                <a:prstGeom prst="cube">
                  <a:avLst>
                    <a:gd name="adj" fmla="val 57156"/>
                  </a:avLst>
                </a:prstGeom>
                <a:solidFill>
                  <a:srgbClr val="00B0F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48" b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0" name="정육면체 29"/>
                <p:cNvSpPr/>
                <p:nvPr/>
              </p:nvSpPr>
              <p:spPr>
                <a:xfrm>
                  <a:off x="381641" y="4447814"/>
                  <a:ext cx="629387" cy="566871"/>
                </a:xfrm>
                <a:prstGeom prst="cube">
                  <a:avLst>
                    <a:gd name="adj" fmla="val 4262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1984501" y="4447814"/>
                <a:ext cx="629387" cy="674596"/>
                <a:chOff x="381641" y="4447814"/>
                <a:chExt cx="629387" cy="674596"/>
              </a:xfrm>
            </p:grpSpPr>
            <p:sp>
              <p:nvSpPr>
                <p:cNvPr id="27" name="정육면체 26"/>
                <p:cNvSpPr/>
                <p:nvPr/>
              </p:nvSpPr>
              <p:spPr>
                <a:xfrm>
                  <a:off x="381641" y="4710845"/>
                  <a:ext cx="629387" cy="411565"/>
                </a:xfrm>
                <a:prstGeom prst="cube">
                  <a:avLst>
                    <a:gd name="adj" fmla="val 57156"/>
                  </a:avLst>
                </a:prstGeom>
                <a:solidFill>
                  <a:srgbClr val="00B0F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48" b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8" name="정육면체 27"/>
                <p:cNvSpPr/>
                <p:nvPr/>
              </p:nvSpPr>
              <p:spPr>
                <a:xfrm>
                  <a:off x="381641" y="4447814"/>
                  <a:ext cx="629387" cy="566871"/>
                </a:xfrm>
                <a:prstGeom prst="cube">
                  <a:avLst>
                    <a:gd name="adj" fmla="val 4262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3510547" y="4472684"/>
                <a:ext cx="629387" cy="674596"/>
                <a:chOff x="643947" y="4447802"/>
                <a:chExt cx="629387" cy="674596"/>
              </a:xfrm>
            </p:grpSpPr>
            <p:sp>
              <p:nvSpPr>
                <p:cNvPr id="25" name="정육면체 24"/>
                <p:cNvSpPr/>
                <p:nvPr/>
              </p:nvSpPr>
              <p:spPr>
                <a:xfrm>
                  <a:off x="643947" y="4710833"/>
                  <a:ext cx="629387" cy="411565"/>
                </a:xfrm>
                <a:prstGeom prst="cube">
                  <a:avLst>
                    <a:gd name="adj" fmla="val 57156"/>
                  </a:avLst>
                </a:prstGeom>
                <a:solidFill>
                  <a:srgbClr val="00B0F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48" b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6" name="정육면체 25"/>
                <p:cNvSpPr/>
                <p:nvPr/>
              </p:nvSpPr>
              <p:spPr>
                <a:xfrm>
                  <a:off x="643947" y="4447802"/>
                  <a:ext cx="629387" cy="566871"/>
                </a:xfrm>
                <a:prstGeom prst="cube">
                  <a:avLst>
                    <a:gd name="adj" fmla="val 4262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pic>
          <p:nvPicPr>
            <p:cNvPr id="97" name="Picture 2" descr="jpmorgan quorum logo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20761" y="5000254"/>
              <a:ext cx="354414" cy="292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jpmorgan quorum logo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18729" y="5015743"/>
              <a:ext cx="354414" cy="292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jpmorgan quorum logo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37221" y="5028418"/>
              <a:ext cx="354414" cy="292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/>
          <p:cNvGrpSpPr/>
          <p:nvPr/>
        </p:nvGrpSpPr>
        <p:grpSpPr>
          <a:xfrm>
            <a:off x="2366225" y="4721759"/>
            <a:ext cx="4249637" cy="756465"/>
            <a:chOff x="2282657" y="4414350"/>
            <a:chExt cx="4249637" cy="756465"/>
          </a:xfrm>
        </p:grpSpPr>
        <p:grpSp>
          <p:nvGrpSpPr>
            <p:cNvPr id="50" name="그룹 49"/>
            <p:cNvGrpSpPr/>
            <p:nvPr/>
          </p:nvGrpSpPr>
          <p:grpSpPr>
            <a:xfrm>
              <a:off x="4469665" y="4414350"/>
              <a:ext cx="788237" cy="756465"/>
              <a:chOff x="6670775" y="3219810"/>
              <a:chExt cx="788237" cy="756465"/>
            </a:xfrm>
          </p:grpSpPr>
          <p:sp>
            <p:nvSpPr>
              <p:cNvPr id="59" name="정육면체 58"/>
              <p:cNvSpPr/>
              <p:nvPr/>
            </p:nvSpPr>
            <p:spPr>
              <a:xfrm>
                <a:off x="6829625" y="3510020"/>
                <a:ext cx="629387" cy="411565"/>
              </a:xfrm>
              <a:prstGeom prst="cube">
                <a:avLst>
                  <a:gd name="adj" fmla="val 57156"/>
                </a:avLst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8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0" name="정육면체 59"/>
              <p:cNvSpPr/>
              <p:nvPr/>
            </p:nvSpPr>
            <p:spPr>
              <a:xfrm>
                <a:off x="6829625" y="3219810"/>
                <a:ext cx="629387" cy="566871"/>
              </a:xfrm>
              <a:prstGeom prst="cube">
                <a:avLst>
                  <a:gd name="adj" fmla="val 4262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48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670775" y="3560777"/>
                <a:ext cx="69325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Built-in</a:t>
                </a:r>
              </a:p>
              <a:p>
                <a:pPr algn="ctr"/>
                <a:r>
                  <a:rPr lang="en-US" altLang="ko-KR" sz="10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Service</a:t>
                </a:r>
                <a:endPara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82657" y="4423420"/>
              <a:ext cx="735055" cy="715404"/>
              <a:chOff x="3560731" y="3228880"/>
              <a:chExt cx="735055" cy="715404"/>
            </a:xfrm>
          </p:grpSpPr>
          <p:sp>
            <p:nvSpPr>
              <p:cNvPr id="56" name="정육면체 55"/>
              <p:cNvSpPr/>
              <p:nvPr/>
            </p:nvSpPr>
            <p:spPr>
              <a:xfrm>
                <a:off x="3666399" y="3508501"/>
                <a:ext cx="629387" cy="411565"/>
              </a:xfrm>
              <a:prstGeom prst="cube">
                <a:avLst>
                  <a:gd name="adj" fmla="val 57156"/>
                </a:avLst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8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7" name="정육면체 56"/>
              <p:cNvSpPr/>
              <p:nvPr/>
            </p:nvSpPr>
            <p:spPr>
              <a:xfrm>
                <a:off x="3659115" y="3228880"/>
                <a:ext cx="629387" cy="566871"/>
              </a:xfrm>
              <a:prstGeom prst="cube">
                <a:avLst>
                  <a:gd name="adj" fmla="val 4262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48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560731" y="3528786"/>
                <a:ext cx="69325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Built-in</a:t>
                </a:r>
              </a:p>
              <a:p>
                <a:pPr algn="ctr"/>
                <a:r>
                  <a:rPr lang="en-US" altLang="ko-KR" sz="10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Service</a:t>
                </a:r>
                <a:endPara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755434" y="4423394"/>
              <a:ext cx="776860" cy="705708"/>
              <a:chOff x="5836484" y="3228854"/>
              <a:chExt cx="776860" cy="705708"/>
            </a:xfrm>
          </p:grpSpPr>
          <p:sp>
            <p:nvSpPr>
              <p:cNvPr id="53" name="정육면체 52"/>
              <p:cNvSpPr/>
              <p:nvPr/>
            </p:nvSpPr>
            <p:spPr>
              <a:xfrm>
                <a:off x="5983957" y="3519064"/>
                <a:ext cx="629387" cy="411565"/>
              </a:xfrm>
              <a:prstGeom prst="cube">
                <a:avLst>
                  <a:gd name="adj" fmla="val 57156"/>
                </a:avLst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8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5983957" y="3228854"/>
                <a:ext cx="629387" cy="566871"/>
              </a:xfrm>
              <a:prstGeom prst="cube">
                <a:avLst>
                  <a:gd name="adj" fmla="val 4262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048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836484" y="3519064"/>
                <a:ext cx="69325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Built-in</a:t>
                </a:r>
              </a:p>
              <a:p>
                <a:pPr algn="ctr"/>
                <a:r>
                  <a:rPr lang="en-US" altLang="ko-KR" sz="10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Service</a:t>
                </a:r>
                <a:endPara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720760" y="4393335"/>
            <a:ext cx="3380539" cy="494479"/>
            <a:chOff x="720760" y="4114823"/>
            <a:chExt cx="3380539" cy="494479"/>
          </a:xfrm>
        </p:grpSpPr>
        <p:sp>
          <p:nvSpPr>
            <p:cNvPr id="34" name="배지 33"/>
            <p:cNvSpPr/>
            <p:nvPr/>
          </p:nvSpPr>
          <p:spPr>
            <a:xfrm>
              <a:off x="720760" y="4131369"/>
              <a:ext cx="629387" cy="477933"/>
            </a:xfrm>
            <a:prstGeom prst="plaqu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48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Smart </a:t>
              </a:r>
            </a:p>
            <a:p>
              <a:pPr algn="ctr"/>
              <a:r>
                <a:rPr lang="en-US" altLang="ko-KR" sz="1048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Contract</a:t>
              </a:r>
              <a:endParaRPr lang="ko-KR" altLang="en-US" sz="1048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배지 34"/>
            <p:cNvSpPr/>
            <p:nvPr/>
          </p:nvSpPr>
          <p:spPr>
            <a:xfrm>
              <a:off x="1984501" y="4114823"/>
              <a:ext cx="629387" cy="477933"/>
            </a:xfrm>
            <a:prstGeom prst="plaqu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48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Smart </a:t>
              </a:r>
            </a:p>
            <a:p>
              <a:pPr algn="ctr"/>
              <a:r>
                <a:rPr lang="en-US" altLang="ko-KR" sz="1048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Contract</a:t>
              </a:r>
              <a:endParaRPr lang="ko-KR" altLang="en-US" sz="1048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배지 35"/>
            <p:cNvSpPr/>
            <p:nvPr/>
          </p:nvSpPr>
          <p:spPr>
            <a:xfrm>
              <a:off x="3471912" y="4131369"/>
              <a:ext cx="629387" cy="477933"/>
            </a:xfrm>
            <a:prstGeom prst="plaqu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48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Smart </a:t>
              </a:r>
            </a:p>
            <a:p>
              <a:pPr algn="ctr"/>
              <a:r>
                <a:rPr lang="en-US" altLang="ko-KR" sz="1048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Contract</a:t>
              </a:r>
              <a:endParaRPr lang="ko-KR" altLang="en-US" sz="1048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015242" y="4711343"/>
            <a:ext cx="5034020" cy="705923"/>
            <a:chOff x="4004873" y="4424198"/>
            <a:chExt cx="5034020" cy="705923"/>
          </a:xfrm>
        </p:grpSpPr>
        <p:grpSp>
          <p:nvGrpSpPr>
            <p:cNvPr id="67" name="그룹 66"/>
            <p:cNvGrpSpPr/>
            <p:nvPr/>
          </p:nvGrpSpPr>
          <p:grpSpPr>
            <a:xfrm>
              <a:off x="8409506" y="4424198"/>
              <a:ext cx="629387" cy="674596"/>
              <a:chOff x="8288495" y="2810857"/>
              <a:chExt cx="629387" cy="674596"/>
            </a:xfrm>
          </p:grpSpPr>
          <p:sp>
            <p:nvSpPr>
              <p:cNvPr id="74" name="정육면체 73"/>
              <p:cNvSpPr/>
              <p:nvPr/>
            </p:nvSpPr>
            <p:spPr>
              <a:xfrm>
                <a:off x="8288495" y="3073888"/>
                <a:ext cx="629387" cy="411565"/>
              </a:xfrm>
              <a:prstGeom prst="cube">
                <a:avLst>
                  <a:gd name="adj" fmla="val 57156"/>
                </a:avLst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8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5" name="정육면체 74"/>
              <p:cNvSpPr/>
              <p:nvPr/>
            </p:nvSpPr>
            <p:spPr>
              <a:xfrm>
                <a:off x="8288495" y="2810857"/>
                <a:ext cx="629387" cy="566871"/>
              </a:xfrm>
              <a:prstGeom prst="cube">
                <a:avLst>
                  <a:gd name="adj" fmla="val 426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Plugin</a:t>
                </a:r>
                <a:endParaRPr lang="ko-KR" altLang="en-US" sz="1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7159600" y="4430861"/>
              <a:ext cx="629387" cy="674596"/>
              <a:chOff x="8288495" y="2810857"/>
              <a:chExt cx="629387" cy="674596"/>
            </a:xfrm>
          </p:grpSpPr>
          <p:sp>
            <p:nvSpPr>
              <p:cNvPr id="72" name="정육면체 71"/>
              <p:cNvSpPr/>
              <p:nvPr/>
            </p:nvSpPr>
            <p:spPr>
              <a:xfrm>
                <a:off x="8288495" y="3073888"/>
                <a:ext cx="629387" cy="411565"/>
              </a:xfrm>
              <a:prstGeom prst="cube">
                <a:avLst>
                  <a:gd name="adj" fmla="val 57156"/>
                </a:avLst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8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3" name="정육면체 72"/>
              <p:cNvSpPr/>
              <p:nvPr/>
            </p:nvSpPr>
            <p:spPr>
              <a:xfrm>
                <a:off x="8288495" y="2810857"/>
                <a:ext cx="629387" cy="566871"/>
              </a:xfrm>
              <a:prstGeom prst="cube">
                <a:avLst>
                  <a:gd name="adj" fmla="val 426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Plugin</a:t>
                </a:r>
                <a:endParaRPr lang="ko-KR" altLang="en-US" sz="1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004873" y="4455525"/>
              <a:ext cx="629387" cy="674596"/>
              <a:chOff x="8288495" y="2810857"/>
              <a:chExt cx="629387" cy="674596"/>
            </a:xfrm>
          </p:grpSpPr>
          <p:sp>
            <p:nvSpPr>
              <p:cNvPr id="70" name="정육면체 69"/>
              <p:cNvSpPr/>
              <p:nvPr/>
            </p:nvSpPr>
            <p:spPr>
              <a:xfrm>
                <a:off x="8288495" y="3073888"/>
                <a:ext cx="629387" cy="411565"/>
              </a:xfrm>
              <a:prstGeom prst="cube">
                <a:avLst>
                  <a:gd name="adj" fmla="val 57156"/>
                </a:avLst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8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1" name="정육면체 70"/>
              <p:cNvSpPr/>
              <p:nvPr/>
            </p:nvSpPr>
            <p:spPr>
              <a:xfrm>
                <a:off x="8288495" y="2810857"/>
                <a:ext cx="629387" cy="566871"/>
              </a:xfrm>
              <a:prstGeom prst="cube">
                <a:avLst>
                  <a:gd name="adj" fmla="val 426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Plugin</a:t>
                </a:r>
                <a:endParaRPr lang="ko-KR" altLang="en-US" sz="1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5283351" y="4709373"/>
            <a:ext cx="4270407" cy="716892"/>
            <a:chOff x="5283351" y="4430861"/>
            <a:chExt cx="4270407" cy="716892"/>
          </a:xfrm>
        </p:grpSpPr>
        <p:grpSp>
          <p:nvGrpSpPr>
            <p:cNvPr id="77" name="그룹 76"/>
            <p:cNvGrpSpPr/>
            <p:nvPr/>
          </p:nvGrpSpPr>
          <p:grpSpPr>
            <a:xfrm>
              <a:off x="6484895" y="4473157"/>
              <a:ext cx="629387" cy="674596"/>
              <a:chOff x="7166240" y="4122024"/>
              <a:chExt cx="629387" cy="674596"/>
            </a:xfrm>
          </p:grpSpPr>
          <p:sp>
            <p:nvSpPr>
              <p:cNvPr id="87" name="정육면체 86"/>
              <p:cNvSpPr/>
              <p:nvPr/>
            </p:nvSpPr>
            <p:spPr>
              <a:xfrm>
                <a:off x="7166240" y="4385055"/>
                <a:ext cx="629387" cy="411565"/>
              </a:xfrm>
              <a:prstGeom prst="cube">
                <a:avLst>
                  <a:gd name="adj" fmla="val 57156"/>
                </a:avLst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8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8" name="정육면체 87"/>
              <p:cNvSpPr/>
              <p:nvPr/>
            </p:nvSpPr>
            <p:spPr>
              <a:xfrm>
                <a:off x="7166240" y="4122024"/>
                <a:ext cx="629387" cy="566871"/>
              </a:xfrm>
              <a:prstGeom prst="cube">
                <a:avLst>
                  <a:gd name="adj" fmla="val 426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dApp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 API</a:t>
                </a:r>
                <a:endParaRPr lang="ko-KR" altLang="en-US" sz="1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283351" y="4447814"/>
              <a:ext cx="629387" cy="674596"/>
              <a:chOff x="7166240" y="4122024"/>
              <a:chExt cx="629387" cy="674596"/>
            </a:xfrm>
          </p:grpSpPr>
          <p:sp>
            <p:nvSpPr>
              <p:cNvPr id="85" name="정육면체 84"/>
              <p:cNvSpPr/>
              <p:nvPr/>
            </p:nvSpPr>
            <p:spPr>
              <a:xfrm>
                <a:off x="7166240" y="4385055"/>
                <a:ext cx="629387" cy="411565"/>
              </a:xfrm>
              <a:prstGeom prst="cube">
                <a:avLst>
                  <a:gd name="adj" fmla="val 57156"/>
                </a:avLst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8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6" name="정육면체 85"/>
              <p:cNvSpPr/>
              <p:nvPr/>
            </p:nvSpPr>
            <p:spPr>
              <a:xfrm>
                <a:off x="7166240" y="4122024"/>
                <a:ext cx="629387" cy="566871"/>
              </a:xfrm>
              <a:prstGeom prst="cube">
                <a:avLst>
                  <a:gd name="adj" fmla="val 426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dApp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 API</a:t>
                </a:r>
                <a:endParaRPr lang="ko-KR" altLang="en-US" sz="1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7670038" y="4430861"/>
              <a:ext cx="629387" cy="674596"/>
              <a:chOff x="7166240" y="4122024"/>
              <a:chExt cx="629387" cy="674596"/>
            </a:xfrm>
          </p:grpSpPr>
          <p:sp>
            <p:nvSpPr>
              <p:cNvPr id="83" name="정육면체 82"/>
              <p:cNvSpPr/>
              <p:nvPr/>
            </p:nvSpPr>
            <p:spPr>
              <a:xfrm>
                <a:off x="7166240" y="4385055"/>
                <a:ext cx="629387" cy="411565"/>
              </a:xfrm>
              <a:prstGeom prst="cube">
                <a:avLst>
                  <a:gd name="adj" fmla="val 57156"/>
                </a:avLst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8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4" name="정육면체 83"/>
              <p:cNvSpPr/>
              <p:nvPr/>
            </p:nvSpPr>
            <p:spPr>
              <a:xfrm>
                <a:off x="7166240" y="4122024"/>
                <a:ext cx="629387" cy="566871"/>
              </a:xfrm>
              <a:prstGeom prst="cube">
                <a:avLst>
                  <a:gd name="adj" fmla="val 426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dApp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 API</a:t>
                </a:r>
                <a:endParaRPr lang="ko-KR" altLang="en-US" sz="1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8924371" y="4434129"/>
              <a:ext cx="629387" cy="674596"/>
              <a:chOff x="7166240" y="4122024"/>
              <a:chExt cx="629387" cy="674596"/>
            </a:xfrm>
          </p:grpSpPr>
          <p:sp>
            <p:nvSpPr>
              <p:cNvPr id="81" name="정육면체 80"/>
              <p:cNvSpPr/>
              <p:nvPr/>
            </p:nvSpPr>
            <p:spPr>
              <a:xfrm>
                <a:off x="7166240" y="4385055"/>
                <a:ext cx="629387" cy="411565"/>
              </a:xfrm>
              <a:prstGeom prst="cube">
                <a:avLst>
                  <a:gd name="adj" fmla="val 57156"/>
                </a:avLst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8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2" name="정육면체 81"/>
              <p:cNvSpPr/>
              <p:nvPr/>
            </p:nvSpPr>
            <p:spPr>
              <a:xfrm>
                <a:off x="7166240" y="4122024"/>
                <a:ext cx="629387" cy="566871"/>
              </a:xfrm>
              <a:prstGeom prst="cube">
                <a:avLst>
                  <a:gd name="adj" fmla="val 426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dApp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 API</a:t>
                </a:r>
                <a:endParaRPr lang="ko-KR" altLang="en-US" sz="1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497345" y="2007291"/>
            <a:ext cx="1075808" cy="951772"/>
            <a:chOff x="497345" y="2007291"/>
            <a:chExt cx="1075808" cy="951772"/>
          </a:xfrm>
        </p:grpSpPr>
        <p:grpSp>
          <p:nvGrpSpPr>
            <p:cNvPr id="92" name="그룹 91"/>
            <p:cNvGrpSpPr/>
            <p:nvPr/>
          </p:nvGrpSpPr>
          <p:grpSpPr>
            <a:xfrm>
              <a:off x="497345" y="2029951"/>
              <a:ext cx="1075808" cy="929112"/>
              <a:chOff x="497345" y="2029951"/>
              <a:chExt cx="1075808" cy="929112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731224" y="2029951"/>
                <a:ext cx="841929" cy="929112"/>
                <a:chOff x="731224" y="1751439"/>
                <a:chExt cx="841929" cy="929112"/>
              </a:xfrm>
            </p:grpSpPr>
            <p:grpSp>
              <p:nvGrpSpPr>
                <p:cNvPr id="16" name="그룹 15"/>
                <p:cNvGrpSpPr/>
                <p:nvPr/>
              </p:nvGrpSpPr>
              <p:grpSpPr>
                <a:xfrm>
                  <a:off x="765452" y="1885510"/>
                  <a:ext cx="701431" cy="745983"/>
                  <a:chOff x="2130979" y="3714930"/>
                  <a:chExt cx="701431" cy="745983"/>
                </a:xfrm>
              </p:grpSpPr>
              <p:sp>
                <p:nvSpPr>
                  <p:cNvPr id="18" name="정육면체 17"/>
                  <p:cNvSpPr/>
                  <p:nvPr/>
                </p:nvSpPr>
                <p:spPr>
                  <a:xfrm>
                    <a:off x="2203023" y="4005140"/>
                    <a:ext cx="629387" cy="411565"/>
                  </a:xfrm>
                  <a:prstGeom prst="cube">
                    <a:avLst>
                      <a:gd name="adj" fmla="val 57156"/>
                    </a:avLst>
                  </a:prstGeom>
                  <a:solidFill>
                    <a:srgbClr val="00B0F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48" b="1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19" name="정육면체 18"/>
                  <p:cNvSpPr/>
                  <p:nvPr/>
                </p:nvSpPr>
                <p:spPr>
                  <a:xfrm>
                    <a:off x="2203023" y="3714930"/>
                    <a:ext cx="629387" cy="566871"/>
                  </a:xfrm>
                  <a:prstGeom prst="cube">
                    <a:avLst>
                      <a:gd name="adj" fmla="val 42621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48" b="1" dirty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130979" y="4045415"/>
                    <a:ext cx="693250" cy="41549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endParaRPr lang="en-US" altLang="ko-KR" sz="105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  <a:p>
                    <a:pPr algn="ctr"/>
                    <a:r>
                      <a:rPr lang="en-US" altLang="ko-KR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Node</a:t>
                    </a:r>
                    <a:endParaRPr lang="ko-KR" altLang="en-US" sz="105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17" name="정육면체 16"/>
                <p:cNvSpPr/>
                <p:nvPr/>
              </p:nvSpPr>
              <p:spPr>
                <a:xfrm>
                  <a:off x="731224" y="1751439"/>
                  <a:ext cx="841929" cy="929112"/>
                </a:xfrm>
                <a:prstGeom prst="cube">
                  <a:avLst>
                    <a:gd name="adj" fmla="val 33124"/>
                  </a:avLst>
                </a:prstGeom>
                <a:solidFill>
                  <a:schemeClr val="tx2">
                    <a:lumMod val="20000"/>
                    <a:lumOff val="80000"/>
                    <a:alpha val="30000"/>
                  </a:schemeClr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t"/>
                <a:lstStyle/>
                <a:p>
                  <a:pPr algn="ctr"/>
                  <a:endParaRPr lang="ko-KR" altLang="en-US" sz="1048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91" name="그림 90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97345" y="2523537"/>
                <a:ext cx="958844" cy="212190"/>
              </a:xfrm>
              <a:prstGeom prst="rect">
                <a:avLst/>
              </a:prstGeom>
            </p:spPr>
          </p:pic>
        </p:grpSp>
        <p:pic>
          <p:nvPicPr>
            <p:cNvPr id="1026" name="Picture 2" descr="docker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62" y="2007291"/>
              <a:ext cx="565816" cy="483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" name="그룹 109"/>
          <p:cNvGrpSpPr/>
          <p:nvPr/>
        </p:nvGrpSpPr>
        <p:grpSpPr>
          <a:xfrm>
            <a:off x="3953826" y="1965325"/>
            <a:ext cx="881642" cy="944374"/>
            <a:chOff x="3953826" y="1965325"/>
            <a:chExt cx="881642" cy="944374"/>
          </a:xfrm>
        </p:grpSpPr>
        <p:grpSp>
          <p:nvGrpSpPr>
            <p:cNvPr id="42" name="그룹 41"/>
            <p:cNvGrpSpPr/>
            <p:nvPr/>
          </p:nvGrpSpPr>
          <p:grpSpPr>
            <a:xfrm>
              <a:off x="3953826" y="1980587"/>
              <a:ext cx="881642" cy="929112"/>
              <a:chOff x="6630327" y="1855800"/>
              <a:chExt cx="881642" cy="929112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6630327" y="2030146"/>
                <a:ext cx="776860" cy="705708"/>
                <a:chOff x="2055550" y="3714930"/>
                <a:chExt cx="776860" cy="705708"/>
              </a:xfrm>
            </p:grpSpPr>
            <p:sp>
              <p:nvSpPr>
                <p:cNvPr id="45" name="정육면체 44"/>
                <p:cNvSpPr/>
                <p:nvPr/>
              </p:nvSpPr>
              <p:spPr>
                <a:xfrm>
                  <a:off x="2203023" y="4005140"/>
                  <a:ext cx="629387" cy="411565"/>
                </a:xfrm>
                <a:prstGeom prst="cube">
                  <a:avLst>
                    <a:gd name="adj" fmla="val 57156"/>
                  </a:avLst>
                </a:prstGeom>
                <a:solidFill>
                  <a:srgbClr val="00B0F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48" b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6" name="정육면체 45"/>
                <p:cNvSpPr/>
                <p:nvPr/>
              </p:nvSpPr>
              <p:spPr>
                <a:xfrm>
                  <a:off x="2203023" y="3714930"/>
                  <a:ext cx="629387" cy="566871"/>
                </a:xfrm>
                <a:prstGeom prst="cube">
                  <a:avLst>
                    <a:gd name="adj" fmla="val 42621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1048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055550" y="4005140"/>
                  <a:ext cx="693250" cy="41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05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Built-in</a:t>
                  </a:r>
                </a:p>
                <a:p>
                  <a:pPr algn="ctr"/>
                  <a:r>
                    <a:rPr lang="en-US" altLang="ko-KR" sz="105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Service</a:t>
                  </a:r>
                  <a:endPara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4" name="정육면체 43"/>
              <p:cNvSpPr/>
              <p:nvPr/>
            </p:nvSpPr>
            <p:spPr>
              <a:xfrm>
                <a:off x="6670040" y="1855800"/>
                <a:ext cx="841929" cy="929112"/>
              </a:xfrm>
              <a:prstGeom prst="cube">
                <a:avLst>
                  <a:gd name="adj" fmla="val 33124"/>
                </a:avLst>
              </a:prstGeom>
              <a:solidFill>
                <a:schemeClr val="tx2">
                  <a:lumMod val="20000"/>
                  <a:lumOff val="80000"/>
                  <a:alpha val="3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/>
                <a:endParaRPr lang="ko-KR" altLang="en-US" sz="1048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107" name="Picture 2" descr="docker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543" y="1965325"/>
              <a:ext cx="565816" cy="483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그룹 110"/>
          <p:cNvGrpSpPr/>
          <p:nvPr/>
        </p:nvGrpSpPr>
        <p:grpSpPr>
          <a:xfrm>
            <a:off x="5755196" y="1976108"/>
            <a:ext cx="841929" cy="942680"/>
            <a:chOff x="5755196" y="1976108"/>
            <a:chExt cx="841929" cy="942680"/>
          </a:xfrm>
        </p:grpSpPr>
        <p:grpSp>
          <p:nvGrpSpPr>
            <p:cNvPr id="62" name="그룹 61"/>
            <p:cNvGrpSpPr/>
            <p:nvPr/>
          </p:nvGrpSpPr>
          <p:grpSpPr>
            <a:xfrm>
              <a:off x="5755196" y="1989676"/>
              <a:ext cx="841929" cy="929112"/>
              <a:chOff x="5513514" y="1717521"/>
              <a:chExt cx="841929" cy="929112"/>
            </a:xfrm>
          </p:grpSpPr>
          <p:sp>
            <p:nvSpPr>
              <p:cNvPr id="63" name="정육면체 62"/>
              <p:cNvSpPr/>
              <p:nvPr/>
            </p:nvSpPr>
            <p:spPr>
              <a:xfrm>
                <a:off x="5622827" y="2138693"/>
                <a:ext cx="629387" cy="411565"/>
              </a:xfrm>
              <a:prstGeom prst="cube">
                <a:avLst>
                  <a:gd name="adj" fmla="val 57156"/>
                </a:avLst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8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4" name="정육면체 63"/>
              <p:cNvSpPr/>
              <p:nvPr/>
            </p:nvSpPr>
            <p:spPr>
              <a:xfrm>
                <a:off x="5622827" y="1875662"/>
                <a:ext cx="629387" cy="566871"/>
              </a:xfrm>
              <a:prstGeom prst="cube">
                <a:avLst>
                  <a:gd name="adj" fmla="val 4262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Plugin</a:t>
                </a:r>
                <a:endParaRPr lang="ko-KR" altLang="en-US" sz="1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5" name="정육면체 64"/>
              <p:cNvSpPr/>
              <p:nvPr/>
            </p:nvSpPr>
            <p:spPr>
              <a:xfrm>
                <a:off x="5513514" y="1717521"/>
                <a:ext cx="841929" cy="929112"/>
              </a:xfrm>
              <a:prstGeom prst="cube">
                <a:avLst>
                  <a:gd name="adj" fmla="val 33124"/>
                </a:avLst>
              </a:prstGeom>
              <a:solidFill>
                <a:schemeClr val="tx2">
                  <a:lumMod val="20000"/>
                  <a:lumOff val="80000"/>
                  <a:alpha val="3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/>
                <a:endParaRPr lang="ko-KR" altLang="en-US" sz="1048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108" name="Picture 2" descr="docker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328" y="1976108"/>
              <a:ext cx="565816" cy="483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7436864" y="1793460"/>
            <a:ext cx="1353484" cy="1238205"/>
            <a:chOff x="7436864" y="1793460"/>
            <a:chExt cx="1353484" cy="1238205"/>
          </a:xfrm>
        </p:grpSpPr>
        <p:sp>
          <p:nvSpPr>
            <p:cNvPr id="41" name="정육면체 40"/>
            <p:cNvSpPr/>
            <p:nvPr/>
          </p:nvSpPr>
          <p:spPr>
            <a:xfrm>
              <a:off x="7436864" y="1796898"/>
              <a:ext cx="1353484" cy="1234767"/>
            </a:xfrm>
            <a:prstGeom prst="cube">
              <a:avLst>
                <a:gd name="adj" fmla="val 23670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ko-KR" altLang="en-US" sz="1048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09" name="Picture 2" descr="docker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163" y="1793460"/>
              <a:ext cx="565816" cy="483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75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8" grpId="0" animBg="1"/>
      <p:bldP spid="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B1B1A27-54C4-7E44-A02D-E4B41E3EA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27" y="6656967"/>
            <a:ext cx="2483753" cy="3334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502" y="6622278"/>
            <a:ext cx="1518796" cy="336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572799"/>
            <a:ext cx="10333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8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6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gray">
          <a:xfrm>
            <a:off x="0" y="3228459"/>
            <a:ext cx="10333038" cy="523230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2800" b="1" spc="-5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한화시스템</a:t>
            </a:r>
            <a:r>
              <a:rPr lang="en-US" altLang="ko-KR" sz="2800" b="1" spc="-5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/ICT</a:t>
            </a:r>
            <a:r>
              <a:rPr lang="ko-KR" altLang="en-US" sz="2800" b="1" spc="-5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블록체인</a:t>
            </a:r>
            <a:r>
              <a:rPr lang="en-US" altLang="ko-KR" sz="2800" b="1" spc="-5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spc="-5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프로젝트들 </a:t>
            </a:r>
            <a:r>
              <a:rPr lang="en-US" altLang="ko-KR" sz="2800" b="1" spc="-5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‘18~’19</a:t>
            </a:r>
            <a:endParaRPr lang="ko-KR" altLang="en-US" sz="2800" b="1" spc="-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8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ONE ID (</a:t>
            </a:r>
            <a:r>
              <a:rPr lang="ko-KR" altLang="en-US" smtClean="0"/>
              <a:t>통합인증</a:t>
            </a:r>
            <a:r>
              <a:rPr lang="en-US" altLang="ko-KR" smtClean="0"/>
              <a:t>)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87338" y="5489015"/>
            <a:ext cx="9774237" cy="1243147"/>
            <a:chOff x="287338" y="5489015"/>
            <a:chExt cx="9774237" cy="1243147"/>
          </a:xfrm>
        </p:grpSpPr>
        <p:grpSp>
          <p:nvGrpSpPr>
            <p:cNvPr id="8" name="그룹 7"/>
            <p:cNvGrpSpPr/>
            <p:nvPr/>
          </p:nvGrpSpPr>
          <p:grpSpPr>
            <a:xfrm>
              <a:off x="287338" y="5489015"/>
              <a:ext cx="9774237" cy="1243147"/>
              <a:chOff x="287338" y="5489015"/>
              <a:chExt cx="9774237" cy="124314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7338" y="5489015"/>
                <a:ext cx="9774237" cy="1243147"/>
              </a:xfrm>
              <a:prstGeom prst="rect">
                <a:avLst/>
              </a:prstGeom>
              <a:pattFill prst="ltDnDiag">
                <a:fgClr>
                  <a:srgbClr val="D1C1B3"/>
                </a:fgClr>
                <a:bgClr>
                  <a:schemeClr val="bg1"/>
                </a:bgClr>
              </a:patt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indent="-100834" defTabSz="1001908">
                  <a:buClr>
                    <a:srgbClr val="32A3D7"/>
                  </a:buClr>
                  <a:buSzPct val="90000"/>
                </a:pPr>
                <a:endParaRPr lang="ko-KR" altLang="en-US" sz="14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7900" y="5922286"/>
                <a:ext cx="914400" cy="376604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indent="-105528" defTabSz="1001565" latinLnBrk="1">
                  <a:lnSpc>
                    <a:spcPct val="100000"/>
                  </a:lnSpc>
                  <a:buClr>
                    <a:srgbClr val="32A3D7"/>
                  </a:buClr>
                  <a:buSzPct val="90000"/>
                </a:pPr>
                <a:endParaRPr lang="ko-KR" altLang="en-US" sz="1600" b="1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1646344" y="5543872"/>
                <a:ext cx="8061698" cy="1084968"/>
                <a:chOff x="1254125" y="5543872"/>
                <a:chExt cx="8061698" cy="1084968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2213397" y="5543872"/>
                  <a:ext cx="7102426" cy="7771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9412" lvl="0" indent="-179412" algn="l" defTabSz="95637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>
                      <a:srgbClr val="9E7D62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  <a:defRPr/>
                  </a:pPr>
                  <a:r>
                    <a:rPr lang="ko-KR" altLang="en-US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고객이 신규회원 가입 시</a:t>
                  </a:r>
                  <a:r>
                    <a:rPr lang="en-US" altLang="ko-KR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, </a:t>
                  </a:r>
                  <a:r>
                    <a:rPr lang="ko-KR" altLang="en-US" sz="1400" b="1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동일 계열사</a:t>
                  </a:r>
                  <a:r>
                    <a:rPr lang="en-US" altLang="ko-KR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(</a:t>
                  </a:r>
                  <a:r>
                    <a:rPr lang="ko-KR" altLang="en-US" sz="1400" b="1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기존회원</a:t>
                  </a:r>
                  <a:r>
                    <a:rPr lang="en-US" altLang="ko-KR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) </a:t>
                  </a:r>
                  <a:r>
                    <a:rPr lang="ko-KR" altLang="en-US" sz="1400" b="1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내에서는 본인확인 만으로 간편하게 가입 가능</a:t>
                  </a:r>
                  <a:br>
                    <a:rPr lang="ko-KR" altLang="en-US" sz="1400" b="1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</a:br>
                  <a:r>
                    <a:rPr lang="en-US" altLang="ko-KR" sz="1400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- </a:t>
                  </a:r>
                  <a:r>
                    <a:rPr lang="ko-KR" altLang="en-US" sz="1400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제휴</a:t>
                  </a:r>
                  <a:r>
                    <a:rPr lang="en-US" altLang="ko-KR" sz="1400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/</a:t>
                  </a:r>
                  <a:r>
                    <a:rPr lang="ko-KR" altLang="en-US" sz="1400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계열사 뿐 아니라 포털</a:t>
                  </a:r>
                  <a:r>
                    <a:rPr lang="en-US" altLang="ko-KR" sz="1400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, SNS </a:t>
                  </a:r>
                  <a:r>
                    <a:rPr lang="ko-KR" altLang="en-US" sz="1400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가입내역 확인으로 간편회원가입 가능</a:t>
                  </a:r>
                </a:p>
                <a:p>
                  <a:pPr marL="179412" lvl="0" indent="-179412" algn="l" defTabSz="95637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>
                      <a:srgbClr val="9E7D62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  <a:defRPr/>
                  </a:pPr>
                  <a:r>
                    <a:rPr lang="ko-KR" altLang="en-US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사용자 </a:t>
                  </a:r>
                  <a:r>
                    <a:rPr lang="en-US" altLang="ko-KR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ID </a:t>
                  </a:r>
                  <a:r>
                    <a:rPr lang="ko-KR" altLang="en-US" sz="1400" b="1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통합시 생체인증 활용이 필요할 경우 생체인증 모듈 적용으로 패턴</a:t>
                  </a:r>
                  <a:r>
                    <a:rPr lang="en-US" altLang="ko-KR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/PIN + </a:t>
                  </a:r>
                  <a:r>
                    <a:rPr lang="ko-KR" altLang="en-US" sz="1400" b="1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생체인증 가능 </a:t>
                  </a: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2213397" y="6321063"/>
                  <a:ext cx="710242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9412" lvl="0" indent="-179412" algn="l" defTabSz="1001908">
                    <a:lnSpc>
                      <a:spcPct val="100000"/>
                    </a:lnSpc>
                    <a:spcBef>
                      <a:spcPts val="400"/>
                    </a:spcBef>
                    <a:buClr>
                      <a:srgbClr val="FF7200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</a:pPr>
                  <a:r>
                    <a:rPr lang="ko-KR" altLang="en-US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전 사업 </a:t>
                  </a:r>
                  <a:r>
                    <a:rPr lang="ko-KR" altLang="en-US" sz="1400" b="1" spc="-100" dirty="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분야</a:t>
                  </a:r>
                  <a:endParaRPr lang="en-US" altLang="ko-KR" sz="1400" b="1" spc="-100" dirty="0">
                    <a:ln w="0">
                      <a:solidFill>
                        <a:srgbClr val="0B4355">
                          <a:alpha val="5000"/>
                        </a:srgb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  <p:sp>
              <p:nvSpPr>
                <p:cNvPr id="18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1254125" y="5679610"/>
                  <a:ext cx="988697" cy="316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7D62"/>
                </a:solidFill>
                <a:ln w="12700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marL="0" defTabSz="1001908" eaLnBrk="1" latinLnBrk="1" hangingPunct="1">
                    <a:defRPr sz="1400" b="1" kern="10">
                      <a:ln w="12700">
                        <a:solidFill>
                          <a:schemeClr val="bg1">
                            <a:alpha val="0"/>
                          </a:schemeClr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나눔바른고딕" pitchFamily="50" charset="-127"/>
                      <a:ea typeface="나눔바른고딕" pitchFamily="50" charset="-127"/>
                    </a:defRPr>
                  </a:lvl1pPr>
                  <a:lvl2pPr marL="500954" algn="l" defTabSz="1001908" eaLnBrk="1" latinLnBrk="1" hangingPunct="1">
                    <a:defRPr sz="2000">
                      <a:latin typeface="+mn-lt"/>
                      <a:ea typeface="+mn-ea"/>
                    </a:defRPr>
                  </a:lvl2pPr>
                  <a:lvl3pPr marL="1001908" algn="l" defTabSz="1001908" eaLnBrk="1" latinLnBrk="1" hangingPunct="1">
                    <a:defRPr sz="2000">
                      <a:latin typeface="+mn-lt"/>
                      <a:ea typeface="+mn-ea"/>
                    </a:defRPr>
                  </a:lvl3pPr>
                  <a:lvl4pPr marL="1502862" algn="l" defTabSz="1001908" eaLnBrk="1" latinLnBrk="1" hangingPunct="1">
                    <a:defRPr sz="2000">
                      <a:latin typeface="+mn-lt"/>
                      <a:ea typeface="+mn-ea"/>
                    </a:defRPr>
                  </a:lvl4pPr>
                  <a:lvl5pPr marL="2003816" algn="l" defTabSz="1001908" eaLnBrk="1" latinLnBrk="1" hangingPunct="1">
                    <a:defRPr sz="2000">
                      <a:latin typeface="+mn-lt"/>
                      <a:ea typeface="+mn-ea"/>
                    </a:defRPr>
                  </a:lvl5pPr>
                  <a:lvl6pPr marL="2504770" defTabSz="1001908">
                    <a:defRPr sz="2000">
                      <a:latin typeface="+mn-lt"/>
                      <a:ea typeface="+mn-ea"/>
                    </a:defRPr>
                  </a:lvl6pPr>
                  <a:lvl7pPr marL="3005724" defTabSz="1001908">
                    <a:defRPr sz="2000">
                      <a:latin typeface="+mn-lt"/>
                      <a:ea typeface="+mn-ea"/>
                    </a:defRPr>
                  </a:lvl7pPr>
                  <a:lvl8pPr marL="3506678" defTabSz="1001908">
                    <a:defRPr sz="2000">
                      <a:latin typeface="+mn-lt"/>
                      <a:ea typeface="+mn-ea"/>
                    </a:defRPr>
                  </a:lvl8pPr>
                  <a:lvl9pPr marL="4007632" defTabSz="1001908">
                    <a:defRPr sz="2000">
                      <a:latin typeface="+mn-lt"/>
                      <a:ea typeface="+mn-ea"/>
                    </a:defRPr>
                  </a:lvl9pPr>
                </a:lstStyle>
                <a:p>
                  <a:pPr algn="ctr"/>
                  <a:r>
                    <a:rPr lang="ko-KR" altLang="en-US" dirty="0"/>
                    <a:t>적용특징</a:t>
                  </a:r>
                  <a:endParaRPr lang="en-US" altLang="ko-KR" dirty="0"/>
                </a:p>
              </p:txBody>
            </p:sp>
            <p:sp>
              <p:nvSpPr>
                <p:cNvPr id="19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254125" y="6307357"/>
                  <a:ext cx="988697" cy="316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7200"/>
                </a:solidFill>
                <a:ln w="12700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algn="ctr">
                    <a:defRPr sz="1400" b="1" kern="10" spc="0">
                      <a:ln w="12700">
                        <a:solidFill>
                          <a:schemeClr val="bg1">
                            <a:alpha val="0"/>
                          </a:schemeClr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effectLst/>
                      <a:latin typeface="나눔바른고딕" pitchFamily="50" charset="-127"/>
                      <a:ea typeface="나눔바른고딕" pitchFamily="50" charset="-127"/>
                    </a:defRPr>
                  </a:lvl1pPr>
                </a:lstStyle>
                <a:p>
                  <a:r>
                    <a:rPr lang="ko-KR" altLang="en-US" dirty="0"/>
                    <a:t>적용회사</a:t>
                  </a:r>
                  <a:endParaRPr lang="en-US" altLang="ko-KR" dirty="0"/>
                </a:p>
              </p:txBody>
            </p:sp>
          </p:grpSp>
          <p:cxnSp>
            <p:nvCxnSpPr>
              <p:cNvPr id="14" name="직선 연결선 13"/>
              <p:cNvCxnSpPr>
                <a:stCxn id="18" idx="1"/>
              </p:cNvCxnSpPr>
              <p:nvPr/>
            </p:nvCxnSpPr>
            <p:spPr>
              <a:xfrm flipH="1">
                <a:off x="1377097" y="5837928"/>
                <a:ext cx="269247" cy="29771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endCxn id="19" idx="1"/>
              </p:cNvCxnSpPr>
              <p:nvPr/>
            </p:nvCxnSpPr>
            <p:spPr>
              <a:xfrm>
                <a:off x="1377097" y="6135642"/>
                <a:ext cx="269247" cy="330033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/>
            <p:cNvSpPr/>
            <p:nvPr/>
          </p:nvSpPr>
          <p:spPr>
            <a:xfrm>
              <a:off x="409008" y="5649257"/>
              <a:ext cx="986542" cy="986542"/>
            </a:xfrm>
            <a:prstGeom prst="ellipse">
              <a:avLst/>
            </a:prstGeom>
            <a:solidFill>
              <a:schemeClr val="bg1"/>
            </a:solidFill>
            <a:ln w="1270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indent="-105535" algn="ctr" defTabSz="1001629">
                <a:spcBef>
                  <a:spcPct val="0"/>
                </a:spcBef>
                <a:buClr>
                  <a:srgbClr val="32A3D7"/>
                </a:buClr>
                <a:buSzPct val="90000"/>
              </a:pPr>
              <a: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기대</a:t>
              </a:r>
              <a:b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효과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1362563" y="6101320"/>
              <a:ext cx="75960" cy="759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7200"/>
              </a:solidFill>
            </a:ln>
            <a:effectLst>
              <a:glow rad="228600">
                <a:srgbClr val="FF7200">
                  <a:alpha val="1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659444" y="1632494"/>
            <a:ext cx="1584176" cy="8964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  <a:alpha val="72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187" tIns="144000" rIns="100187" bIns="0" anchor="t"/>
          <a:lstStyle/>
          <a:p>
            <a:pPr defTabSz="1001908"/>
            <a:endParaRPr kumimoji="0" lang="ko-KR" altLang="en-US" sz="1400" b="1" kern="0" spc="-100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16588" y="1530128"/>
            <a:ext cx="1092457" cy="1887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r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ko-KR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kumimoji="0" lang="ko-KR" altLang="en-US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</a:t>
            </a:r>
            <a:r>
              <a:rPr kumimoji="0" lang="en-US" altLang="ko-KR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</a:t>
            </a:r>
            <a:r>
              <a:rPr kumimoji="0" lang="en-US" altLang="ko-KR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0" lang="ko-KR" altLang="en-US" sz="1200" b="1" kern="0" spc="-100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1902435" y="1853099"/>
            <a:ext cx="1157078" cy="541539"/>
          </a:xfrm>
          <a:prstGeom prst="ca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kumimoji="0" lang="ko-KR" altLang="en-US" sz="1200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r>
              <a:rPr kumimoji="0" lang="en-US" altLang="ko-KR" sz="1200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200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3243620" y="2027778"/>
            <a:ext cx="352801" cy="2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96421" y="1633446"/>
            <a:ext cx="900000" cy="900000"/>
          </a:xfrm>
          <a:prstGeom prst="ellipse">
            <a:avLst/>
          </a:prstGeom>
          <a:solidFill>
            <a:srgbClr val="F05A17">
              <a:alpha val="74000"/>
            </a:srgbClr>
          </a:solidFill>
          <a:ln w="6350">
            <a:noFill/>
            <a:prstDash val="solid"/>
          </a:ln>
          <a:effectLst>
            <a:outerShdw dist="25400" dir="5400000" algn="t" rotWithShape="0">
              <a:srgbClr val="FF72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>
            <a:defPPr>
              <a:defRPr lang="ko-KR"/>
            </a:defPPr>
            <a:lvl1pPr marL="0" indent="-105535" defTabSz="1001629" eaLnBrk="1" latinLnBrk="0" hangingPunct="1">
              <a:spcBef>
                <a:spcPct val="0"/>
              </a:spcBef>
              <a:buClr>
                <a:srgbClr val="32A3D7"/>
              </a:buClr>
              <a:buSzPct val="90000"/>
              <a:defRPr sz="160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나눔바른고딕" pitchFamily="50" charset="-127"/>
                <a:ea typeface="나눔바른고딕" pitchFamily="50" charset="-127"/>
              </a:defRPr>
            </a:lvl1pPr>
            <a:lvl2pPr marL="500954" algn="l" defTabSz="1001908" eaLnBrk="1" latinLnBrk="1" hangingPunct="1">
              <a:defRPr sz="2000">
                <a:solidFill>
                  <a:schemeClr val="lt1"/>
                </a:solidFill>
                <a:latin typeface="+mn-lt"/>
                <a:ea typeface="+mn-ea"/>
              </a:defRPr>
            </a:lvl2pPr>
            <a:lvl3pPr marL="1001908" algn="l" defTabSz="1001908" eaLnBrk="1" latinLnBrk="1" hangingPunct="1">
              <a:defRPr sz="2000">
                <a:solidFill>
                  <a:schemeClr val="lt1"/>
                </a:solidFill>
                <a:latin typeface="+mn-lt"/>
                <a:ea typeface="+mn-ea"/>
              </a:defRPr>
            </a:lvl3pPr>
            <a:lvl4pPr marL="1502862" algn="l" defTabSz="1001908" eaLnBrk="1" latinLnBrk="1" hangingPunct="1">
              <a:defRPr sz="2000">
                <a:solidFill>
                  <a:schemeClr val="lt1"/>
                </a:solidFill>
                <a:latin typeface="+mn-lt"/>
                <a:ea typeface="+mn-ea"/>
              </a:defRPr>
            </a:lvl4pPr>
            <a:lvl5pPr marL="2003816" algn="l" defTabSz="1001908" eaLnBrk="1" latinLnBrk="1" hangingPunct="1">
              <a:defRPr sz="2000">
                <a:solidFill>
                  <a:schemeClr val="lt1"/>
                </a:solidFill>
                <a:latin typeface="+mn-lt"/>
                <a:ea typeface="+mn-ea"/>
              </a:defRPr>
            </a:lvl5pPr>
            <a:lvl6pPr marL="2504770" defTabSz="1001908">
              <a:defRPr sz="2000">
                <a:solidFill>
                  <a:schemeClr val="lt1"/>
                </a:solidFill>
                <a:latin typeface="+mn-lt"/>
                <a:ea typeface="+mn-ea"/>
              </a:defRPr>
            </a:lvl6pPr>
            <a:lvl7pPr marL="3005724" defTabSz="1001908">
              <a:defRPr sz="2000">
                <a:solidFill>
                  <a:schemeClr val="lt1"/>
                </a:solidFill>
                <a:latin typeface="+mn-lt"/>
                <a:ea typeface="+mn-ea"/>
              </a:defRPr>
            </a:lvl7pPr>
            <a:lvl8pPr marL="3506678" defTabSz="1001908">
              <a:defRPr sz="2000">
                <a:solidFill>
                  <a:schemeClr val="lt1"/>
                </a:solidFill>
                <a:latin typeface="+mn-lt"/>
                <a:ea typeface="+mn-ea"/>
              </a:defRPr>
            </a:lvl8pPr>
            <a:lvl9pPr marL="4007632" defTabSz="1001908">
              <a:defRPr sz="2000"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1" dirty="0"/>
              <a:t>ONE ID</a:t>
            </a:r>
            <a:endParaRPr lang="ko-KR" altLang="en-US" b="1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190052" y="2027778"/>
            <a:ext cx="4693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5" idx="4"/>
            <a:endCxn id="42" idx="1"/>
          </p:cNvCxnSpPr>
          <p:nvPr/>
        </p:nvCxnSpPr>
        <p:spPr>
          <a:xfrm rot="16200000" flipH="1">
            <a:off x="405471" y="2812356"/>
            <a:ext cx="1617195" cy="890751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778" y="3708225"/>
            <a:ext cx="1047783" cy="2608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179388" indent="-179388" algn="l">
              <a:lnSpc>
                <a:spcPct val="100000"/>
              </a:lnSpc>
            </a:pPr>
            <a:r>
              <a:rPr kumimoji="0" lang="ko-KR" altLang="en-US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kumimoji="0" lang="ko-KR" altLang="en-US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신규회원 가입신청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47132" y="3453968"/>
            <a:ext cx="1398577" cy="2670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179388" indent="-179388" algn="l">
              <a:lnSpc>
                <a:spcPct val="100000"/>
              </a:lnSpc>
            </a:pPr>
            <a:r>
              <a:rPr kumimoji="0" lang="ko-KR" altLang="en-US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kumimoji="0" lang="ko-KR" altLang="en-US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제휴</a:t>
            </a:r>
            <a:r>
              <a:rPr kumimoji="0" lang="en-US" altLang="ko-KR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kumimoji="0" lang="ko-KR" altLang="en-US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계열 社 가입여부 확인</a:t>
            </a:r>
          </a:p>
        </p:txBody>
      </p:sp>
      <p:cxnSp>
        <p:nvCxnSpPr>
          <p:cNvPr id="33" name="꺾인 연결선 32"/>
          <p:cNvCxnSpPr/>
          <p:nvPr/>
        </p:nvCxnSpPr>
        <p:spPr>
          <a:xfrm>
            <a:off x="4496421" y="2027778"/>
            <a:ext cx="2135613" cy="36000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17900" y="1606421"/>
            <a:ext cx="872152" cy="842714"/>
            <a:chOff x="415473" y="2301490"/>
            <a:chExt cx="872152" cy="842714"/>
          </a:xfrm>
        </p:grpSpPr>
        <p:sp>
          <p:nvSpPr>
            <p:cNvPr id="35" name="타원 34"/>
            <p:cNvSpPr/>
            <p:nvPr/>
          </p:nvSpPr>
          <p:spPr>
            <a:xfrm>
              <a:off x="444907" y="2301490"/>
              <a:ext cx="842718" cy="842714"/>
            </a:xfrm>
            <a:prstGeom prst="ellipse">
              <a:avLst/>
            </a:prstGeom>
            <a:solidFill>
              <a:srgbClr val="9E7D62">
                <a:alpha val="39000"/>
              </a:srgb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1001908" latinLnBrk="1"/>
              <a:endParaRPr lang="ko-KR" altLang="en-US" sz="1600" b="1" kern="10" spc="-10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1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36" name="Picture 4" descr="í¸ëí° ìì´ì½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7" t="5976" r="25894" b="6876"/>
            <a:stretch/>
          </p:blipFill>
          <p:spPr bwMode="auto">
            <a:xfrm flipH="1">
              <a:off x="928637" y="2445975"/>
              <a:ext cx="214362" cy="348423"/>
            </a:xfrm>
            <a:prstGeom prst="rect">
              <a:avLst/>
            </a:prstGeom>
            <a:noFill/>
            <a:extLst/>
          </p:spPr>
        </p:pic>
        <p:sp>
          <p:nvSpPr>
            <p:cNvPr id="37" name="TextBox 36"/>
            <p:cNvSpPr txBox="1"/>
            <p:nvPr/>
          </p:nvSpPr>
          <p:spPr>
            <a:xfrm>
              <a:off x="415473" y="2849795"/>
              <a:ext cx="864096" cy="21602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indent="-105535" defTabSz="1001629">
                <a:lnSpc>
                  <a:spcPct val="100000"/>
                </a:lnSpc>
                <a:spcBef>
                  <a:spcPct val="0"/>
                </a:spcBef>
                <a:buClr>
                  <a:srgbClr val="32A3D7"/>
                </a:buClr>
                <a:buSzPct val="90000"/>
              </a:pPr>
              <a:r>
                <a:rPr lang="ko-KR" altLang="en-US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고객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290868" y="2744934"/>
            <a:ext cx="1398577" cy="2670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179388" indent="-179388" algn="l">
              <a:lnSpc>
                <a:spcPct val="100000"/>
              </a:lnSpc>
            </a:pPr>
            <a:r>
              <a:rPr kumimoji="0" lang="ko-KR" altLang="en-US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kumimoji="0" lang="ko-KR" altLang="en-US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고객정보 요청</a:t>
            </a:r>
            <a:r>
              <a:rPr kumimoji="0" lang="en-US" altLang="ko-KR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kumimoji="0" lang="ko-KR" altLang="en-US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수신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2307580" y="2564351"/>
            <a:ext cx="0" cy="6858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42079" y="1752039"/>
            <a:ext cx="1398577" cy="2670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179388" indent="-179388">
              <a:lnSpc>
                <a:spcPct val="100000"/>
              </a:lnSpc>
            </a:pPr>
            <a:r>
              <a:rPr kumimoji="0" lang="ko-KR" altLang="en-US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가입여부 저장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659444" y="3262073"/>
            <a:ext cx="1584176" cy="1499085"/>
            <a:chOff x="1654381" y="3696190"/>
            <a:chExt cx="1584176" cy="1499085"/>
          </a:xfrm>
        </p:grpSpPr>
        <p:sp>
          <p:nvSpPr>
            <p:cNvPr id="42" name="직사각형 41"/>
            <p:cNvSpPr/>
            <p:nvPr/>
          </p:nvSpPr>
          <p:spPr>
            <a:xfrm>
              <a:off x="1654381" y="3805618"/>
              <a:ext cx="1584176" cy="1389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  <a:alpha val="72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187" tIns="144000" rIns="100187" bIns="0" anchor="t"/>
            <a:lstStyle/>
            <a:p>
              <a:pPr defTabSz="1001908"/>
              <a:endParaRPr kumimoji="0" lang="ko-KR" altLang="en-US" sz="14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11525" y="3696190"/>
              <a:ext cx="1037560" cy="199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lIns="0" rIns="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kumimoji="0" sz="1200" b="1" kern="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algn="ctr"/>
              <a:r>
                <a:rPr lang="en-US" altLang="ko-KR" dirty="0"/>
                <a:t>B</a:t>
              </a:r>
              <a:r>
                <a:rPr lang="ko-KR" altLang="en-US" dirty="0"/>
                <a:t>회사</a:t>
              </a:r>
              <a:r>
                <a:rPr lang="en-US" altLang="ko-KR" dirty="0"/>
                <a:t>(</a:t>
              </a:r>
              <a:r>
                <a:rPr lang="ko-KR" altLang="en-US" dirty="0"/>
                <a:t>신규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806679" y="4021641"/>
              <a:ext cx="1296765" cy="527697"/>
            </a:xfrm>
            <a:prstGeom prst="rect">
              <a:avLst/>
            </a:prstGeom>
            <a:pattFill prst="ltDnDiag">
              <a:fgClr>
                <a:srgbClr val="D1C1B3"/>
              </a:fgClr>
              <a:bgClr>
                <a:schemeClr val="bg1"/>
              </a:bgClr>
            </a:pattFill>
            <a:ln w="12700">
              <a:solidFill>
                <a:srgbClr val="9E7D62"/>
              </a:solidFill>
            </a:ln>
            <a:effectLst>
              <a:outerShdw dist="25400" dir="5400000" algn="t" rotWithShape="0">
                <a:srgbClr val="675555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indent="-100834" algn="ctr" defTabSz="1001908">
                <a:spcBef>
                  <a:spcPct val="0"/>
                </a:spcBef>
                <a:buClr>
                  <a:srgbClr val="32A3D7"/>
                </a:buClr>
                <a:buSzPct val="90000"/>
              </a:pPr>
              <a:r>
                <a:rPr lang="ko-KR" altLang="en-US" sz="1400" b="1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간편회원가입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75169" y="4646511"/>
              <a:ext cx="714542" cy="444862"/>
            </a:xfrm>
            <a:prstGeom prst="rect">
              <a:avLst/>
            </a:prstGeom>
            <a:pattFill prst="ltDnDiag">
              <a:fgClr>
                <a:srgbClr val="6E5744"/>
              </a:fgClr>
              <a:bgClr>
                <a:srgbClr val="9D7C61"/>
              </a:bgClr>
            </a:pattFill>
            <a:ln w="12700">
              <a:solidFill>
                <a:srgbClr val="6E5744"/>
              </a:solidFill>
            </a:ln>
            <a:effectLst>
              <a:outerShdw dist="25400" dir="5400000" algn="t" rotWithShape="0">
                <a:srgbClr val="675555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indent="-100834" defTabSz="1001908">
                <a:spcBef>
                  <a:spcPct val="0"/>
                </a:spcBef>
                <a:buClr>
                  <a:srgbClr val="32A3D7"/>
                </a:buClr>
                <a:buSzPct val="90000"/>
              </a:pPr>
              <a:r>
                <a:rPr lang="ko-KR" altLang="en-US" sz="1200" b="1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인증</a:t>
              </a:r>
              <a:endParaRPr lang="en-US" altLang="ko-KR" sz="1200" b="1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indent="-100834" defTabSz="1001908">
                <a:spcBef>
                  <a:spcPct val="0"/>
                </a:spcBef>
                <a:buClr>
                  <a:srgbClr val="32A3D7"/>
                </a:buClr>
                <a:buSzPct val="90000"/>
              </a:pPr>
              <a:r>
                <a:rPr lang="en-US" altLang="ko-KR" sz="1200" b="1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ko-KR" altLang="en-US" sz="1200" b="1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패턴</a:t>
              </a:r>
              <a:r>
                <a:rPr lang="en-US" altLang="ko-KR" sz="1200" b="1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/PIN)</a:t>
              </a:r>
              <a:endParaRPr lang="ko-KR" altLang="en-US" sz="1200" b="1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81513" y="4646511"/>
              <a:ext cx="7137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kumimoji="0" lang="ko-KR" altLang="en-US" sz="1200" b="1" kern="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응용계층</a:t>
              </a:r>
              <a:endParaRPr kumimoji="0" lang="en-US" altLang="ko-KR" sz="12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kumimoji="0" lang="ko-KR" altLang="en-US" sz="1200" b="1" kern="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영역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558348" y="2495165"/>
            <a:ext cx="5405654" cy="1710736"/>
            <a:chOff x="4655921" y="3545104"/>
            <a:chExt cx="5405654" cy="1710736"/>
          </a:xfrm>
        </p:grpSpPr>
        <p:sp>
          <p:nvSpPr>
            <p:cNvPr id="48" name="직사각형 47"/>
            <p:cNvSpPr/>
            <p:nvPr/>
          </p:nvSpPr>
          <p:spPr>
            <a:xfrm>
              <a:off x="4755404" y="3545104"/>
              <a:ext cx="5306171" cy="1710736"/>
            </a:xfrm>
            <a:prstGeom prst="rect">
              <a:avLst/>
            </a:prstGeom>
            <a:pattFill prst="lt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252000" rIns="0" bIns="0" anchor="t"/>
            <a:lstStyle/>
            <a:p>
              <a:pPr indent="-105528" algn="ctr" defTabSz="1001565" latinLnBrk="1">
                <a:buClr>
                  <a:srgbClr val="32A3D7"/>
                </a:buClr>
                <a:buSzPct val="90000"/>
              </a:pPr>
              <a:endParaRPr lang="ko-KR" altLang="en-US" sz="14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E04F0E"/>
                </a:solidFill>
                <a:effectLst>
                  <a:glow rad="127000">
                    <a:schemeClr val="bg1"/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43282" y="4429759"/>
              <a:ext cx="5139545" cy="711201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defTabSz="457200" latinLnBrk="1">
                <a:buClr>
                  <a:srgbClr val="FFCC66"/>
                </a:buClr>
                <a:buSzPct val="90000"/>
              </a:pPr>
              <a:r>
                <a:rPr lang="ko-KR" altLang="en-US" sz="1400" b="1" spc="-1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프라이빗</a:t>
              </a:r>
              <a:r>
                <a:rPr lang="en-US" altLang="ko-KR" sz="1400" b="1" spc="-1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/</a:t>
              </a:r>
            </a:p>
            <a:p>
              <a:pPr defTabSz="457200" latinLnBrk="1">
                <a:buClr>
                  <a:srgbClr val="FFCC66"/>
                </a:buClr>
                <a:buSzPct val="90000"/>
              </a:pPr>
              <a:r>
                <a:rPr lang="ko-KR" altLang="en-US" sz="1400" b="1" spc="-1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컨소시엄</a:t>
              </a:r>
              <a:endParaRPr lang="en-US" altLang="ko-KR" sz="1400" b="1" spc="-15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defTabSz="457200" latinLnBrk="1">
                <a:buClr>
                  <a:srgbClr val="FFCC66"/>
                </a:buClr>
                <a:buSzPct val="90000"/>
              </a:pPr>
              <a:r>
                <a:rPr lang="ko-KR" altLang="en-US" sz="1400" b="1" spc="-1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블록체</a:t>
              </a:r>
              <a:r>
                <a:rPr lang="ko-KR" altLang="en-US" sz="1400" b="1" spc="-1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인</a:t>
              </a:r>
              <a:endParaRPr lang="ko-KR" altLang="en-US" sz="1400" b="1" spc="-15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08751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30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신원 및 권한 정보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08751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dirty="0">
                  <a:solidFill>
                    <a:schemeClr val="tx1"/>
                  </a:solidFill>
                </a:rPr>
                <a:t>ONE ID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29226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dirty="0">
                  <a:solidFill>
                    <a:schemeClr val="tx1"/>
                  </a:solidFill>
                </a:rPr>
                <a:t>Smart Contract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949701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smtClean="0">
                  <a:solidFill>
                    <a:schemeClr val="tx1"/>
                  </a:solidFill>
                </a:rPr>
                <a:t>Wallet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970176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smtClean="0">
                  <a:solidFill>
                    <a:schemeClr val="tx1"/>
                  </a:solidFill>
                </a:rPr>
                <a:t>Tokenizer</a:t>
              </a:r>
              <a:r>
                <a:rPr lang="en-US" altLang="ko-KR" spc="0" dirty="0">
                  <a:solidFill>
                    <a:schemeClr val="tx1"/>
                  </a:solidFill>
                </a:rPr>
                <a:t/>
              </a:r>
              <a:br>
                <a:rPr lang="en-US" altLang="ko-KR" spc="0" dirty="0">
                  <a:solidFill>
                    <a:schemeClr val="tx1"/>
                  </a:solidFill>
                </a:rPr>
              </a:br>
              <a:r>
                <a:rPr lang="en-US" altLang="ko-KR" sz="1000" dirty="0">
                  <a:solidFill>
                    <a:schemeClr val="tx1"/>
                  </a:solidFill>
                </a:rPr>
                <a:t>(Issuing/Burning)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0" idx="2"/>
              <a:endCxn id="51" idx="0"/>
            </p:cNvCxnSpPr>
            <p:nvPr/>
          </p:nvCxnSpPr>
          <p:spPr>
            <a:xfrm>
              <a:off x="6375851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929226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endParaRPr lang="ko-KR" altLang="en-US" spc="0" dirty="0"/>
            </a:p>
          </p:txBody>
        </p:sp>
        <p:cxnSp>
          <p:nvCxnSpPr>
            <p:cNvPr id="57" name="직선 연결선 56"/>
            <p:cNvCxnSpPr>
              <a:stCxn id="56" idx="2"/>
            </p:cNvCxnSpPr>
            <p:nvPr/>
          </p:nvCxnSpPr>
          <p:spPr>
            <a:xfrm>
              <a:off x="7396326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949700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endParaRPr lang="ko-KR" altLang="en-US" spc="0" dirty="0"/>
            </a:p>
          </p:txBody>
        </p:sp>
        <p:cxnSp>
          <p:nvCxnSpPr>
            <p:cNvPr id="59" name="직선 연결선 58"/>
            <p:cNvCxnSpPr>
              <a:stCxn id="58" idx="2"/>
            </p:cNvCxnSpPr>
            <p:nvPr/>
          </p:nvCxnSpPr>
          <p:spPr>
            <a:xfrm>
              <a:off x="8416800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8964393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endParaRPr lang="ko-KR" altLang="en-US" spc="0" dirty="0"/>
            </a:p>
          </p:txBody>
        </p:sp>
        <p:cxnSp>
          <p:nvCxnSpPr>
            <p:cNvPr id="61" name="직선 연결선 60"/>
            <p:cNvCxnSpPr>
              <a:stCxn id="60" idx="2"/>
            </p:cNvCxnSpPr>
            <p:nvPr/>
          </p:nvCxnSpPr>
          <p:spPr>
            <a:xfrm>
              <a:off x="9431493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4655921" y="3725929"/>
              <a:ext cx="14118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105528" algn="ctr" defTabSz="1001565" latinLnBrk="1">
                <a:buClr>
                  <a:srgbClr val="32A3D7"/>
                </a:buClr>
                <a:buSzPct val="90000"/>
              </a:pPr>
              <a:r>
                <a:rPr lang="ko-KR" altLang="en-US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한화 </a:t>
              </a:r>
              <a:r>
                <a:rPr lang="ko-KR" altLang="en-US" sz="1400" b="1" spc="-15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 블록체인</a:t>
              </a:r>
              <a:r>
                <a:rPr lang="en-US" altLang="ko-KR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400" b="1" spc="-15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플랫폼</a:t>
              </a:r>
              <a:endParaRPr lang="ko-KR" altLang="en-US" sz="14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E04F0E"/>
                </a:solidFill>
                <a:effectLst>
                  <a:glow rad="127000">
                    <a:schemeClr val="bg1"/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63" name="Picture 2" descr="perso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8" t="14096" r="20806" b="14652"/>
          <a:stretch/>
        </p:blipFill>
        <p:spPr bwMode="auto">
          <a:xfrm>
            <a:off x="544256" y="1679423"/>
            <a:ext cx="367779" cy="45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꺾인 연결선 30"/>
          <p:cNvCxnSpPr>
            <a:stCxn id="42" idx="3"/>
            <a:endCxn id="50" idx="0"/>
          </p:cNvCxnSpPr>
          <p:nvPr/>
        </p:nvCxnSpPr>
        <p:spPr>
          <a:xfrm flipV="1">
            <a:off x="3243620" y="2599563"/>
            <a:ext cx="3034658" cy="1466767"/>
          </a:xfrm>
          <a:prstGeom prst="bentConnector4">
            <a:avLst>
              <a:gd name="adj1" fmla="val 42304"/>
              <a:gd name="adj2" fmla="val 11558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실물 자산 유동</a:t>
            </a:r>
            <a:r>
              <a:rPr lang="ko-KR" altLang="en-US"/>
              <a:t>화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061176" y="3340384"/>
            <a:ext cx="5405654" cy="1710736"/>
            <a:chOff x="4655921" y="3545104"/>
            <a:chExt cx="5405654" cy="1710736"/>
          </a:xfrm>
        </p:grpSpPr>
        <p:sp>
          <p:nvSpPr>
            <p:cNvPr id="6" name="직사각형 5"/>
            <p:cNvSpPr/>
            <p:nvPr/>
          </p:nvSpPr>
          <p:spPr>
            <a:xfrm>
              <a:off x="4755404" y="3545104"/>
              <a:ext cx="5306171" cy="1710736"/>
            </a:xfrm>
            <a:prstGeom prst="rect">
              <a:avLst/>
            </a:prstGeom>
            <a:pattFill prst="lt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252000" rIns="0" bIns="0" anchor="t"/>
            <a:lstStyle/>
            <a:p>
              <a:pPr indent="-105528" algn="ctr" defTabSz="1001565" latinLnBrk="1">
                <a:buClr>
                  <a:srgbClr val="32A3D7"/>
                </a:buClr>
                <a:buSzPct val="90000"/>
              </a:pPr>
              <a:endParaRPr lang="ko-KR" altLang="en-US" sz="14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E04F0E"/>
                </a:solidFill>
                <a:effectLst>
                  <a:glow rad="127000">
                    <a:schemeClr val="bg1"/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56560" y="4429759"/>
              <a:ext cx="5126267" cy="711201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defTabSz="457200">
                <a:buClr>
                  <a:srgbClr val="FFCC66"/>
                </a:buClr>
                <a:buSzPct val="90000"/>
              </a:pPr>
              <a:r>
                <a:rPr lang="ko-KR" altLang="en-US" sz="1400" b="1" spc="-1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프라이빗</a:t>
              </a:r>
              <a:r>
                <a:rPr lang="en-US" altLang="ko-KR" sz="1400" b="1" spc="-1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/</a:t>
              </a:r>
            </a:p>
            <a:p>
              <a:pPr defTabSz="457200" latinLnBrk="1">
                <a:buClr>
                  <a:srgbClr val="FFCC66"/>
                </a:buClr>
                <a:buSzPct val="90000"/>
              </a:pPr>
              <a:r>
                <a:rPr lang="ko-KR" altLang="en-US" sz="1400" b="1" spc="-1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컨소시엄</a:t>
              </a:r>
              <a:endParaRPr lang="en-US" altLang="ko-KR" sz="1400" b="1" spc="-15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defTabSz="457200" latinLnBrk="1">
                <a:buClr>
                  <a:srgbClr val="FFCC66"/>
                </a:buClr>
                <a:buSzPct val="90000"/>
              </a:pPr>
              <a:r>
                <a:rPr lang="ko-KR" altLang="en-US" sz="1400" b="1" spc="-1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블록체</a:t>
              </a:r>
              <a:r>
                <a:rPr lang="ko-KR" altLang="en-US" sz="1400" b="1" spc="-1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인</a:t>
              </a:r>
              <a:endParaRPr lang="ko-KR" altLang="en-US" sz="1400" b="1" spc="-15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8751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30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신원 및 </a:t>
              </a:r>
              <a:r>
                <a:rPr lang="en-US" altLang="ko-KR" sz="13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3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300" spc="-10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권한 </a:t>
              </a:r>
              <a:r>
                <a:rPr lang="ko-KR" altLang="en-US" sz="130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정보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08751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dirty="0">
                  <a:solidFill>
                    <a:schemeClr val="tx1"/>
                  </a:solidFill>
                </a:rPr>
                <a:t>ONE ID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29226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dirty="0">
                  <a:solidFill>
                    <a:schemeClr val="tx1"/>
                  </a:solidFill>
                </a:rPr>
                <a:t>Smart Contract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49701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smtClean="0">
                  <a:solidFill>
                    <a:schemeClr val="tx1"/>
                  </a:solidFill>
                </a:rPr>
                <a:t>Wallet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70176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smtClean="0">
                  <a:solidFill>
                    <a:schemeClr val="tx1"/>
                  </a:solidFill>
                </a:rPr>
                <a:t>Tokenizer</a:t>
              </a:r>
            </a:p>
            <a:p>
              <a:pPr algn="ctr"/>
              <a:r>
                <a:rPr lang="en-US" altLang="ko-KR" sz="800" spc="0" smtClean="0">
                  <a:solidFill>
                    <a:schemeClr val="tx1"/>
                  </a:solidFill>
                </a:rPr>
                <a:t>(Issuing/Burning</a:t>
              </a:r>
              <a:r>
                <a:rPr lang="en-US" altLang="ko-KR" sz="800" spc="0" dirty="0">
                  <a:solidFill>
                    <a:schemeClr val="tx1"/>
                  </a:solidFill>
                </a:rPr>
                <a:t>)</a:t>
              </a:r>
              <a:endParaRPr lang="ko-KR" altLang="en-US" sz="800" spc="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8" idx="2"/>
              <a:endCxn id="9" idx="0"/>
            </p:cNvCxnSpPr>
            <p:nvPr/>
          </p:nvCxnSpPr>
          <p:spPr>
            <a:xfrm>
              <a:off x="6375851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929226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ko-KR" altLang="en-US" spc="0" dirty="0">
                  <a:solidFill>
                    <a:schemeClr val="tx1"/>
                  </a:solidFill>
                </a:rPr>
                <a:t>거래정보</a:t>
              </a:r>
              <a:r>
                <a:rPr lang="en-US" altLang="ko-KR" spc="0" dirty="0" smtClean="0">
                  <a:solidFill>
                    <a:schemeClr val="tx1"/>
                  </a:solidFill>
                </a:rPr>
                <a:t>/</a:t>
              </a:r>
              <a:br>
                <a:rPr lang="en-US" altLang="ko-KR" spc="0" dirty="0" smtClean="0">
                  <a:solidFill>
                    <a:schemeClr val="tx1"/>
                  </a:solidFill>
                </a:rPr>
              </a:br>
              <a:r>
                <a:rPr lang="ko-KR" altLang="en-US" spc="0" smtClean="0">
                  <a:solidFill>
                    <a:schemeClr val="tx1"/>
                  </a:solidFill>
                </a:rPr>
                <a:t>감정평가</a:t>
              </a:r>
              <a:endParaRPr lang="ko-KR" altLang="en-US" spc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>
              <a:stCxn id="14" idx="2"/>
            </p:cNvCxnSpPr>
            <p:nvPr/>
          </p:nvCxnSpPr>
          <p:spPr>
            <a:xfrm>
              <a:off x="7396326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49700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ko-KR" altLang="en-US" spc="0" smtClean="0">
                  <a:solidFill>
                    <a:schemeClr val="tx1"/>
                  </a:solidFill>
                </a:rPr>
                <a:t>사용자별</a:t>
              </a:r>
              <a:endParaRPr lang="en-US" altLang="ko-KR" spc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0" smtClean="0">
                  <a:solidFill>
                    <a:schemeClr val="tx1"/>
                  </a:solidFill>
                </a:rPr>
                <a:t>전자지갑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/>
            <p:cNvCxnSpPr>
              <a:stCxn id="16" idx="2"/>
            </p:cNvCxnSpPr>
            <p:nvPr/>
          </p:nvCxnSpPr>
          <p:spPr>
            <a:xfrm>
              <a:off x="8416800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64393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>
                  <a:solidFill>
                    <a:schemeClr val="tx1"/>
                  </a:solidFill>
                </a:rPr>
                <a:t>Asset </a:t>
              </a:r>
              <a:r>
                <a:rPr lang="en-US" altLang="ko-KR" spc="0" smtClean="0">
                  <a:solidFill>
                    <a:schemeClr val="tx1"/>
                  </a:solidFill>
                </a:rPr>
                <a:t>Tokenize</a:t>
              </a:r>
              <a:endParaRPr lang="en-US" altLang="ko-KR" spc="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/>
            <p:cNvCxnSpPr>
              <a:stCxn id="18" idx="2"/>
            </p:cNvCxnSpPr>
            <p:nvPr/>
          </p:nvCxnSpPr>
          <p:spPr>
            <a:xfrm>
              <a:off x="9431493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4655921" y="3725929"/>
              <a:ext cx="14118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105528" algn="ctr" defTabSz="1001565" latinLnBrk="1">
                <a:buClr>
                  <a:srgbClr val="32A3D7"/>
                </a:buClr>
                <a:buSzPct val="90000"/>
              </a:pPr>
              <a:r>
                <a:rPr lang="ko-KR" altLang="en-US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한화 </a:t>
              </a:r>
              <a:r>
                <a:rPr lang="ko-KR" altLang="en-US" sz="1400" b="1" spc="-15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 블록체인</a:t>
              </a:r>
              <a:r>
                <a:rPr lang="en-US" altLang="ko-KR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400" b="1" spc="-15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플랫폼</a:t>
              </a:r>
              <a:endParaRPr lang="ko-KR" altLang="en-US" sz="14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E04F0E"/>
                </a:solidFill>
                <a:effectLst>
                  <a:glow rad="127000">
                    <a:schemeClr val="bg1"/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1" name="원통 20"/>
          <p:cNvSpPr/>
          <p:nvPr/>
        </p:nvSpPr>
        <p:spPr>
          <a:xfrm>
            <a:off x="1299976" y="3747252"/>
            <a:ext cx="1482568" cy="1049236"/>
          </a:xfrm>
          <a:prstGeom prst="can">
            <a:avLst>
              <a:gd name="adj" fmla="val 15861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kumimoji="0" lang="ko-KR" altLang="en-US" sz="14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자산정보</a:t>
            </a:r>
            <a:r>
              <a:rPr kumimoji="0" lang="en-US" altLang="ko-KR" sz="14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4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200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200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자산유형</a:t>
            </a:r>
            <a:r>
              <a:rPr kumimoji="0" lang="en-US" altLang="ko-KR" sz="1200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200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매매가</a:t>
            </a:r>
            <a:r>
              <a:rPr kumimoji="0" lang="en-US" altLang="ko-KR" sz="1200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200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감정평가금액</a:t>
            </a:r>
            <a:r>
              <a:rPr kumimoji="0" lang="en-US" altLang="ko-KR" sz="1200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kumimoji="0" lang="ko-KR" altLang="en-US" sz="1200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기관</a:t>
            </a:r>
            <a:r>
              <a:rPr kumimoji="0" lang="en-US" altLang="ko-KR" sz="1200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0" lang="ko-KR" altLang="en-US" sz="1200" kern="0" spc="-100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꺾인 연결선 21"/>
          <p:cNvCxnSpPr>
            <a:stCxn id="62" idx="2"/>
            <a:endCxn id="16" idx="0"/>
          </p:cNvCxnSpPr>
          <p:nvPr/>
        </p:nvCxnSpPr>
        <p:spPr>
          <a:xfrm rot="5400000">
            <a:off x="6819133" y="2472547"/>
            <a:ext cx="975158" cy="9693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3" idx="2"/>
            <a:endCxn id="18" idx="0"/>
          </p:cNvCxnSpPr>
          <p:nvPr/>
        </p:nvCxnSpPr>
        <p:spPr>
          <a:xfrm rot="16200000" flipH="1">
            <a:off x="6533167" y="2141201"/>
            <a:ext cx="975158" cy="1632004"/>
          </a:xfrm>
          <a:prstGeom prst="bentConnector3">
            <a:avLst>
              <a:gd name="adj1" fmla="val 6148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1"/>
          </p:cNvCxnSpPr>
          <p:nvPr/>
        </p:nvCxnSpPr>
        <p:spPr>
          <a:xfrm>
            <a:off x="2793797" y="4110959"/>
            <a:ext cx="3668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518749" y="1497725"/>
            <a:ext cx="9343985" cy="1649246"/>
            <a:chOff x="434497" y="1672031"/>
            <a:chExt cx="9343985" cy="1649246"/>
          </a:xfrm>
        </p:grpSpPr>
        <p:sp>
          <p:nvSpPr>
            <p:cNvPr id="26" name="타원 25"/>
            <p:cNvSpPr/>
            <p:nvPr/>
          </p:nvSpPr>
          <p:spPr>
            <a:xfrm>
              <a:off x="610662" y="1749563"/>
              <a:ext cx="1367428" cy="1367422"/>
            </a:xfrm>
            <a:prstGeom prst="ellipse">
              <a:avLst/>
            </a:prstGeom>
            <a:solidFill>
              <a:srgbClr val="9E7D62">
                <a:alpha val="39000"/>
              </a:srgb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1001908" latinLnBrk="1"/>
              <a:endParaRPr lang="ko-KR" altLang="en-US" sz="1600" b="1" kern="10" spc="-10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1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4497" y="3103712"/>
              <a:ext cx="1862073" cy="21756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ko-KR" altLang="en-US" sz="1400" b="1" kern="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</a:t>
              </a:r>
              <a:r>
                <a:rPr kumimoji="0" lang="en-US" altLang="ko-KR" sz="1400" b="1" kern="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1400" b="1" kern="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예술품</a:t>
              </a:r>
              <a:r>
                <a:rPr kumimoji="0" lang="en-US" altLang="ko-KR" sz="1400" b="1" kern="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1400" b="1" kern="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자동차</a:t>
              </a:r>
              <a:r>
                <a:rPr kumimoji="0" lang="en-US" altLang="ko-KR" sz="1400" b="1" kern="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endParaRPr kumimoji="0" lang="en-US" altLang="ko-KR" sz="14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00000"/>
                </a:lnSpc>
              </a:pPr>
              <a:r>
                <a:rPr kumimoji="0" lang="ko-KR" altLang="en-US" sz="1400" b="1" kern="0" spc="-10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비행기</a:t>
              </a:r>
              <a:r>
                <a:rPr kumimoji="0" lang="en-US" altLang="ko-KR" sz="1400" b="1" kern="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1400" b="1" kern="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선박</a:t>
              </a:r>
              <a:r>
                <a:rPr kumimoji="0" lang="en-US" altLang="ko-KR" sz="1400" b="1" kern="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kumimoji="0" lang="ko-KR" altLang="en-US" sz="1400" b="1" kern="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</a:t>
              </a:r>
              <a:r>
                <a:rPr kumimoji="0" lang="en-US" altLang="ko-KR" sz="1400" b="1" kern="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kumimoji="0" lang="ko-KR" altLang="en-US" sz="1400" b="1" kern="0" spc="-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55464" y="1672031"/>
              <a:ext cx="1122603" cy="1312356"/>
              <a:chOff x="341189" y="1799456"/>
              <a:chExt cx="1404942" cy="164242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7726" y="1871464"/>
                <a:ext cx="508405" cy="571762"/>
                <a:chOff x="1236576" y="1800797"/>
                <a:chExt cx="724646" cy="778486"/>
              </a:xfrm>
            </p:grpSpPr>
            <p:pic>
              <p:nvPicPr>
                <p:cNvPr id="35" name="Picture 6" descr="ê´ë ¨ ì´ë¯¸ì§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6576" y="1800797"/>
                  <a:ext cx="550365" cy="778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" descr="ê´ë ¨ ì´ë¯¸ì§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74602" y="2081299"/>
                  <a:ext cx="386620" cy="386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189" y="1799456"/>
                <a:ext cx="1021185" cy="686109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189" y="2644547"/>
                <a:ext cx="707915" cy="235029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0117" y="2447528"/>
                <a:ext cx="499224" cy="499224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114" y="2735560"/>
                <a:ext cx="706318" cy="706318"/>
              </a:xfrm>
              <a:prstGeom prst="rect">
                <a:avLst/>
              </a:prstGeom>
            </p:spPr>
          </p:pic>
        </p:grpSp>
        <p:sp>
          <p:nvSpPr>
            <p:cNvPr id="29" name="타원 28"/>
            <p:cNvSpPr/>
            <p:nvPr/>
          </p:nvSpPr>
          <p:spPr>
            <a:xfrm>
              <a:off x="8411054" y="1851376"/>
              <a:ext cx="1367428" cy="1367422"/>
            </a:xfrm>
            <a:prstGeom prst="ellipse">
              <a:avLst/>
            </a:prstGeom>
            <a:solidFill>
              <a:srgbClr val="9E7D62">
                <a:alpha val="39000"/>
              </a:srgbClr>
            </a:solidFill>
            <a:ln w="12700">
              <a:noFill/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1001908" latinLnBrk="1"/>
              <a:endParaRPr lang="ko-KR" altLang="en-US" sz="1600" b="1" kern="10" spc="-100">
                <a:ln w="12700">
                  <a:solidFill>
                    <a:schemeClr val="bg1">
                      <a:alpha val="0"/>
                    </a:schemeClr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1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782020" y="1509193"/>
            <a:ext cx="818684" cy="1381832"/>
            <a:chOff x="9054157" y="2074390"/>
            <a:chExt cx="714195" cy="1205468"/>
          </a:xfrm>
        </p:grpSpPr>
        <p:pic>
          <p:nvPicPr>
            <p:cNvPr id="38" name="Picture 8" descr="silhouette business ma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7" t="4779" r="65863" b="182"/>
            <a:stretch/>
          </p:blipFill>
          <p:spPr bwMode="auto">
            <a:xfrm>
              <a:off x="9054157" y="2074390"/>
              <a:ext cx="409395" cy="900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8" descr="silhouette business ma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7" t="4779" r="65863" b="182"/>
            <a:stretch/>
          </p:blipFill>
          <p:spPr bwMode="auto">
            <a:xfrm>
              <a:off x="9206557" y="2226790"/>
              <a:ext cx="409395" cy="900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8" descr="silhouette business ma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7" t="4779" r="65863" b="182"/>
            <a:stretch/>
          </p:blipFill>
          <p:spPr bwMode="auto">
            <a:xfrm>
              <a:off x="9358957" y="2379190"/>
              <a:ext cx="409395" cy="900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꺾인 연결선 40"/>
          <p:cNvCxnSpPr>
            <a:stCxn id="64" idx="2"/>
            <a:endCxn id="14" idx="0"/>
          </p:cNvCxnSpPr>
          <p:nvPr/>
        </p:nvCxnSpPr>
        <p:spPr>
          <a:xfrm rot="16200000" flipH="1">
            <a:off x="4723479" y="2366680"/>
            <a:ext cx="975158" cy="118104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287338" y="5489015"/>
            <a:ext cx="9774237" cy="1243147"/>
            <a:chOff x="287338" y="5489015"/>
            <a:chExt cx="9774237" cy="1243147"/>
          </a:xfrm>
        </p:grpSpPr>
        <p:grpSp>
          <p:nvGrpSpPr>
            <p:cNvPr id="48" name="그룹 47"/>
            <p:cNvGrpSpPr/>
            <p:nvPr/>
          </p:nvGrpSpPr>
          <p:grpSpPr>
            <a:xfrm>
              <a:off x="287338" y="5489015"/>
              <a:ext cx="9774237" cy="1243147"/>
              <a:chOff x="287338" y="5489015"/>
              <a:chExt cx="9774237" cy="12431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87338" y="5489015"/>
                <a:ext cx="9774237" cy="1243147"/>
              </a:xfrm>
              <a:prstGeom prst="rect">
                <a:avLst/>
              </a:prstGeom>
              <a:pattFill prst="ltDnDiag">
                <a:fgClr>
                  <a:srgbClr val="D1C1B3"/>
                </a:fgClr>
                <a:bgClr>
                  <a:schemeClr val="bg1"/>
                </a:bgClr>
              </a:patt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indent="-100834" defTabSz="1001908">
                  <a:buClr>
                    <a:srgbClr val="32A3D7"/>
                  </a:buClr>
                  <a:buSzPct val="90000"/>
                </a:pPr>
                <a:endParaRPr lang="ko-KR" altLang="en-US" sz="14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17900" y="5922286"/>
                <a:ext cx="914400" cy="376604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indent="-105528" defTabSz="1001565" latinLnBrk="1">
                  <a:lnSpc>
                    <a:spcPct val="100000"/>
                  </a:lnSpc>
                  <a:buClr>
                    <a:srgbClr val="32A3D7"/>
                  </a:buClr>
                  <a:buSzPct val="90000"/>
                </a:pPr>
                <a:endParaRPr lang="ko-KR" altLang="en-US" sz="1600" b="1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1646344" y="5543872"/>
                <a:ext cx="8061698" cy="1084968"/>
                <a:chOff x="1254125" y="5543872"/>
                <a:chExt cx="8061698" cy="1084968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213397" y="5543872"/>
                  <a:ext cx="7102426" cy="7463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9412" lvl="0" indent="-179412" algn="l" defTabSz="95637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>
                      <a:srgbClr val="9E7D62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  <a:defRPr/>
                  </a:pPr>
                  <a:r>
                    <a:rPr lang="ko-KR" altLang="en-US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자산의 지분을 토큰화를 통한 </a:t>
                  </a:r>
                  <a:r>
                    <a:rPr lang="ko-KR" altLang="en-US" sz="1400" b="1" spc="-100" dirty="0" err="1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펀딩</a:t>
                  </a:r>
                  <a:r>
                    <a:rPr lang="en-US" altLang="ko-KR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, </a:t>
                  </a:r>
                  <a:r>
                    <a:rPr lang="ko-KR" altLang="en-US" sz="1400" b="1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경매 및 교환 형태의 마켓을 형성하고 참여자간 직거래 가능</a:t>
                  </a:r>
                </a:p>
                <a:p>
                  <a:pPr marL="179412" lvl="0" indent="-179412" algn="l" defTabSz="95637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>
                      <a:srgbClr val="9E7D62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  <a:defRPr/>
                  </a:pPr>
                  <a:r>
                    <a:rPr lang="ko-KR" altLang="en-US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소액 투자자가 고액 자산에 투자할 수 있는 대중성 있는 </a:t>
                  </a:r>
                  <a:r>
                    <a:rPr lang="en-US" altLang="ko-KR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Biz </a:t>
                  </a:r>
                  <a:r>
                    <a:rPr lang="ko-KR" altLang="en-US" sz="1400" b="1" spc="-10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창출</a:t>
                  </a:r>
                  <a:r>
                    <a:rPr lang="en-US" altLang="ko-KR" sz="1400" b="1" spc="-100" dirty="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/>
                  </a:r>
                  <a:br>
                    <a:rPr lang="en-US" altLang="ko-KR" sz="1400" b="1" spc="-100" dirty="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</a:br>
                  <a:r>
                    <a:rPr lang="ko-KR" altLang="en-US" sz="1200" spc="-10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 </a:t>
                  </a:r>
                  <a:r>
                    <a:rPr lang="en-US" altLang="ko-KR" sz="1200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※ </a:t>
                  </a:r>
                  <a:r>
                    <a:rPr lang="ko-KR" altLang="en-US" sz="1200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모든 유형자산</a:t>
                  </a:r>
                  <a:r>
                    <a:rPr lang="en-US" altLang="ko-KR" sz="1200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(</a:t>
                  </a:r>
                  <a:r>
                    <a:rPr lang="ko-KR" altLang="en-US" sz="1200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부동산</a:t>
                  </a:r>
                  <a:r>
                    <a:rPr lang="en-US" altLang="ko-KR" sz="1200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, </a:t>
                  </a:r>
                  <a:r>
                    <a:rPr lang="ko-KR" altLang="en-US" sz="1200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예술품</a:t>
                  </a:r>
                  <a:r>
                    <a:rPr lang="en-US" altLang="ko-KR" sz="1200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, </a:t>
                  </a:r>
                  <a:r>
                    <a:rPr lang="ko-KR" altLang="en-US" sz="1200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자동차</a:t>
                  </a:r>
                  <a:r>
                    <a:rPr lang="en-US" altLang="ko-KR" sz="1200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, </a:t>
                  </a:r>
                  <a:r>
                    <a:rPr lang="ko-KR" altLang="en-US" sz="1200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비행기</a:t>
                  </a:r>
                  <a:r>
                    <a:rPr lang="en-US" altLang="ko-KR" sz="1200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, </a:t>
                  </a:r>
                  <a:r>
                    <a:rPr lang="ko-KR" altLang="en-US" sz="1200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선박 등</a:t>
                  </a:r>
                  <a:r>
                    <a:rPr lang="en-US" altLang="ko-KR" sz="1200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)</a:t>
                  </a:r>
                  <a:r>
                    <a:rPr lang="ko-KR" altLang="en-US" sz="1200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에도 적용 가능 </a:t>
                  </a: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13397" y="6321063"/>
                  <a:ext cx="710242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9412" lvl="0" indent="-179412" algn="l" defTabSz="1001908">
                    <a:lnSpc>
                      <a:spcPct val="100000"/>
                    </a:lnSpc>
                    <a:spcBef>
                      <a:spcPts val="400"/>
                    </a:spcBef>
                    <a:buClr>
                      <a:srgbClr val="FF7200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</a:pPr>
                  <a:r>
                    <a:rPr lang="ko-KR" altLang="en-US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부동산</a:t>
                  </a:r>
                  <a:r>
                    <a:rPr lang="en-US" altLang="ko-KR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, </a:t>
                  </a:r>
                  <a:r>
                    <a:rPr lang="ko-KR" altLang="en-US" sz="1400" b="1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예술품 경매</a:t>
                  </a:r>
                  <a:r>
                    <a:rPr lang="en-US" altLang="ko-KR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, </a:t>
                  </a:r>
                  <a:r>
                    <a:rPr lang="ko-KR" altLang="en-US" sz="1400" b="1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공매 등</a:t>
                  </a:r>
                </a:p>
              </p:txBody>
            </p:sp>
            <p:sp>
              <p:nvSpPr>
                <p:cNvPr id="58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1254125" y="5679610"/>
                  <a:ext cx="988697" cy="316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7D62"/>
                </a:solidFill>
                <a:ln w="12700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marL="0" defTabSz="1001908" eaLnBrk="1" latinLnBrk="1" hangingPunct="1">
                    <a:defRPr sz="1400" b="1" kern="10">
                      <a:ln w="12700">
                        <a:solidFill>
                          <a:schemeClr val="bg1">
                            <a:alpha val="0"/>
                          </a:schemeClr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나눔바른고딕" pitchFamily="50" charset="-127"/>
                      <a:ea typeface="나눔바른고딕" pitchFamily="50" charset="-127"/>
                    </a:defRPr>
                  </a:lvl1pPr>
                  <a:lvl2pPr marL="500954" algn="l" defTabSz="1001908" eaLnBrk="1" latinLnBrk="1" hangingPunct="1">
                    <a:defRPr sz="2000">
                      <a:latin typeface="+mn-lt"/>
                      <a:ea typeface="+mn-ea"/>
                    </a:defRPr>
                  </a:lvl2pPr>
                  <a:lvl3pPr marL="1001908" algn="l" defTabSz="1001908" eaLnBrk="1" latinLnBrk="1" hangingPunct="1">
                    <a:defRPr sz="2000">
                      <a:latin typeface="+mn-lt"/>
                      <a:ea typeface="+mn-ea"/>
                    </a:defRPr>
                  </a:lvl3pPr>
                  <a:lvl4pPr marL="1502862" algn="l" defTabSz="1001908" eaLnBrk="1" latinLnBrk="1" hangingPunct="1">
                    <a:defRPr sz="2000">
                      <a:latin typeface="+mn-lt"/>
                      <a:ea typeface="+mn-ea"/>
                    </a:defRPr>
                  </a:lvl4pPr>
                  <a:lvl5pPr marL="2003816" algn="l" defTabSz="1001908" eaLnBrk="1" latinLnBrk="1" hangingPunct="1">
                    <a:defRPr sz="2000">
                      <a:latin typeface="+mn-lt"/>
                      <a:ea typeface="+mn-ea"/>
                    </a:defRPr>
                  </a:lvl5pPr>
                  <a:lvl6pPr marL="2504770" defTabSz="1001908">
                    <a:defRPr sz="2000">
                      <a:latin typeface="+mn-lt"/>
                      <a:ea typeface="+mn-ea"/>
                    </a:defRPr>
                  </a:lvl6pPr>
                  <a:lvl7pPr marL="3005724" defTabSz="1001908">
                    <a:defRPr sz="2000">
                      <a:latin typeface="+mn-lt"/>
                      <a:ea typeface="+mn-ea"/>
                    </a:defRPr>
                  </a:lvl7pPr>
                  <a:lvl8pPr marL="3506678" defTabSz="1001908">
                    <a:defRPr sz="2000">
                      <a:latin typeface="+mn-lt"/>
                      <a:ea typeface="+mn-ea"/>
                    </a:defRPr>
                  </a:lvl8pPr>
                  <a:lvl9pPr marL="4007632" defTabSz="1001908">
                    <a:defRPr sz="2000">
                      <a:latin typeface="+mn-lt"/>
                      <a:ea typeface="+mn-ea"/>
                    </a:defRPr>
                  </a:lvl9pPr>
                </a:lstStyle>
                <a:p>
                  <a:pPr algn="ctr"/>
                  <a:r>
                    <a:rPr lang="ko-KR" altLang="en-US" dirty="0"/>
                    <a:t>적용특징</a:t>
                  </a:r>
                  <a:endParaRPr lang="en-US" altLang="ko-KR" dirty="0"/>
                </a:p>
              </p:txBody>
            </p:sp>
            <p:sp>
              <p:nvSpPr>
                <p:cNvPr id="59" name="TextBox 58"/>
                <p:cNvSpPr txBox="1">
                  <a:spLocks noChangeArrowheads="1"/>
                </p:cNvSpPr>
                <p:nvPr/>
              </p:nvSpPr>
              <p:spPr bwMode="auto">
                <a:xfrm>
                  <a:off x="1254125" y="6307357"/>
                  <a:ext cx="988697" cy="316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7200"/>
                </a:solidFill>
                <a:ln w="12700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algn="ctr">
                    <a:defRPr sz="1400" b="1" kern="10" spc="0">
                      <a:ln w="12700">
                        <a:solidFill>
                          <a:schemeClr val="bg1">
                            <a:alpha val="0"/>
                          </a:schemeClr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effectLst/>
                      <a:latin typeface="나눔바른고딕" pitchFamily="50" charset="-127"/>
                      <a:ea typeface="나눔바른고딕" pitchFamily="50" charset="-127"/>
                    </a:defRPr>
                  </a:lvl1pPr>
                </a:lstStyle>
                <a:p>
                  <a:r>
                    <a:rPr lang="ko-KR" altLang="en-US" dirty="0"/>
                    <a:t>적용회사</a:t>
                  </a:r>
                  <a:endParaRPr lang="en-US" altLang="ko-KR" dirty="0"/>
                </a:p>
              </p:txBody>
            </p:sp>
          </p:grpSp>
          <p:cxnSp>
            <p:nvCxnSpPr>
              <p:cNvPr id="54" name="직선 연결선 53"/>
              <p:cNvCxnSpPr>
                <a:stCxn id="58" idx="1"/>
              </p:cNvCxnSpPr>
              <p:nvPr/>
            </p:nvCxnSpPr>
            <p:spPr>
              <a:xfrm flipH="1">
                <a:off x="1377097" y="5837928"/>
                <a:ext cx="269247" cy="29771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endCxn id="59" idx="1"/>
              </p:cNvCxnSpPr>
              <p:nvPr/>
            </p:nvCxnSpPr>
            <p:spPr>
              <a:xfrm>
                <a:off x="1377097" y="6135642"/>
                <a:ext cx="269247" cy="330033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타원 48"/>
            <p:cNvSpPr/>
            <p:nvPr/>
          </p:nvSpPr>
          <p:spPr>
            <a:xfrm>
              <a:off x="409008" y="5649257"/>
              <a:ext cx="986542" cy="986542"/>
            </a:xfrm>
            <a:prstGeom prst="ellipse">
              <a:avLst/>
            </a:prstGeom>
            <a:solidFill>
              <a:schemeClr val="bg1"/>
            </a:solidFill>
            <a:ln w="1270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indent="-105535" algn="ctr" defTabSz="1001629">
                <a:spcBef>
                  <a:spcPct val="0"/>
                </a:spcBef>
                <a:buClr>
                  <a:srgbClr val="32A3D7"/>
                </a:buClr>
                <a:buSzPct val="90000"/>
              </a:pPr>
              <a: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기대</a:t>
              </a:r>
              <a:b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효과</a:t>
              </a:r>
            </a:p>
          </p:txBody>
        </p:sp>
        <p:sp>
          <p:nvSpPr>
            <p:cNvPr id="50" name="타원 49"/>
            <p:cNvSpPr/>
            <p:nvPr/>
          </p:nvSpPr>
          <p:spPr>
            <a:xfrm>
              <a:off x="1362563" y="6101320"/>
              <a:ext cx="75960" cy="759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7200"/>
              </a:solidFill>
            </a:ln>
            <a:effectLst>
              <a:glow rad="228600">
                <a:srgbClr val="FF7200">
                  <a:alpha val="1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234581" y="1924341"/>
            <a:ext cx="6492735" cy="771251"/>
            <a:chOff x="2357413" y="1905144"/>
            <a:chExt cx="6492735" cy="771251"/>
          </a:xfrm>
        </p:grpSpPr>
        <p:sp>
          <p:nvSpPr>
            <p:cNvPr id="61" name="오른쪽 화살표 60"/>
            <p:cNvSpPr/>
            <p:nvPr/>
          </p:nvSpPr>
          <p:spPr bwMode="auto">
            <a:xfrm rot="10800000" flipH="1">
              <a:off x="2359977" y="1905144"/>
              <a:ext cx="6418310" cy="771251"/>
            </a:xfrm>
            <a:prstGeom prst="rightArrow">
              <a:avLst>
                <a:gd name="adj1" fmla="val 62408"/>
                <a:gd name="adj2" fmla="val 45045"/>
              </a:avLst>
            </a:prstGeom>
            <a:gradFill flip="none" rotWithShape="1">
              <a:gsLst>
                <a:gs pos="100000">
                  <a:srgbClr val="E04F0E"/>
                </a:gs>
                <a:gs pos="25000">
                  <a:schemeClr val="tx1">
                    <a:lumMod val="65000"/>
                    <a:lumOff val="35000"/>
                  </a:schemeClr>
                </a:gs>
                <a:gs pos="71000">
                  <a:srgbClr val="F05A1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오각형 61"/>
            <p:cNvSpPr/>
            <p:nvPr/>
          </p:nvSpPr>
          <p:spPr>
            <a:xfrm>
              <a:off x="7117283" y="2151487"/>
              <a:ext cx="1732865" cy="298940"/>
            </a:xfrm>
            <a:prstGeom prst="homePlate">
              <a:avLst>
                <a:gd name="adj" fmla="val 465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자산</a:t>
              </a:r>
              <a:r>
                <a:rPr lang="en-US" altLang="ko-KR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펀딩</a:t>
              </a:r>
            </a:p>
          </p:txBody>
        </p:sp>
        <p:sp>
          <p:nvSpPr>
            <p:cNvPr id="63" name="오각형 62"/>
            <p:cNvSpPr/>
            <p:nvPr/>
          </p:nvSpPr>
          <p:spPr>
            <a:xfrm>
              <a:off x="5530659" y="2151487"/>
              <a:ext cx="1732865" cy="298940"/>
            </a:xfrm>
            <a:prstGeom prst="homePlate">
              <a:avLst>
                <a:gd name="adj" fmla="val 465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자산</a:t>
              </a:r>
              <a:r>
                <a:rPr lang="en-US" altLang="ko-KR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토큰화</a:t>
              </a:r>
            </a:p>
          </p:txBody>
        </p:sp>
        <p:sp>
          <p:nvSpPr>
            <p:cNvPr id="64" name="오각형 63"/>
            <p:cNvSpPr/>
            <p:nvPr/>
          </p:nvSpPr>
          <p:spPr>
            <a:xfrm>
              <a:off x="3944036" y="2151487"/>
              <a:ext cx="1732865" cy="298940"/>
            </a:xfrm>
            <a:prstGeom prst="homePlate">
              <a:avLst>
                <a:gd name="adj" fmla="val 44893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자산</a:t>
              </a:r>
              <a:r>
                <a:rPr lang="en-US" altLang="ko-KR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평가</a:t>
              </a:r>
            </a:p>
          </p:txBody>
        </p:sp>
        <p:sp>
          <p:nvSpPr>
            <p:cNvPr id="65" name="오각형 64"/>
            <p:cNvSpPr/>
            <p:nvPr/>
          </p:nvSpPr>
          <p:spPr>
            <a:xfrm>
              <a:off x="2357413" y="2151487"/>
              <a:ext cx="1732865" cy="298940"/>
            </a:xfrm>
            <a:prstGeom prst="homePlate">
              <a:avLst>
                <a:gd name="adj" fmla="val 43277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자산</a:t>
              </a:r>
              <a:r>
                <a:rPr lang="en-US" altLang="ko-KR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등록</a:t>
              </a:r>
            </a:p>
          </p:txBody>
        </p:sp>
        <p:sp>
          <p:nvSpPr>
            <p:cNvPr id="66" name="갈매기형 수장 65"/>
            <p:cNvSpPr/>
            <p:nvPr/>
          </p:nvSpPr>
          <p:spPr>
            <a:xfrm>
              <a:off x="3753069" y="1978717"/>
              <a:ext cx="253913" cy="602724"/>
            </a:xfrm>
            <a:prstGeom prst="chevron">
              <a:avLst>
                <a:gd name="adj" fmla="val 67996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>
              <a:off x="5339273" y="1978717"/>
              <a:ext cx="253913" cy="602724"/>
            </a:xfrm>
            <a:prstGeom prst="chevron">
              <a:avLst>
                <a:gd name="adj" fmla="val 67996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68" name="갈매기형 수장 67"/>
            <p:cNvSpPr/>
            <p:nvPr/>
          </p:nvSpPr>
          <p:spPr>
            <a:xfrm>
              <a:off x="7009453" y="1978717"/>
              <a:ext cx="253913" cy="602724"/>
            </a:xfrm>
            <a:prstGeom prst="chevron">
              <a:avLst>
                <a:gd name="adj" fmla="val 67996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꺾인 연결선 68"/>
          <p:cNvCxnSpPr>
            <a:stCxn id="65" idx="2"/>
            <a:endCxn id="8" idx="0"/>
          </p:cNvCxnSpPr>
          <p:nvPr/>
        </p:nvCxnSpPr>
        <p:spPr>
          <a:xfrm rot="16200000" flipH="1">
            <a:off x="3421137" y="2084813"/>
            <a:ext cx="975158" cy="1744779"/>
          </a:xfrm>
          <a:prstGeom prst="bentConnector3">
            <a:avLst>
              <a:gd name="adj1" fmla="val 6530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9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토큰 기반 기부</a:t>
            </a:r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87338" y="5489015"/>
            <a:ext cx="9774237" cy="1243147"/>
            <a:chOff x="287338" y="5489015"/>
            <a:chExt cx="9774237" cy="1243147"/>
          </a:xfrm>
        </p:grpSpPr>
        <p:grpSp>
          <p:nvGrpSpPr>
            <p:cNvPr id="48" name="그룹 47"/>
            <p:cNvGrpSpPr/>
            <p:nvPr/>
          </p:nvGrpSpPr>
          <p:grpSpPr>
            <a:xfrm>
              <a:off x="287338" y="5489015"/>
              <a:ext cx="9774237" cy="1243147"/>
              <a:chOff x="287338" y="5489015"/>
              <a:chExt cx="9774237" cy="12431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87338" y="5489015"/>
                <a:ext cx="9774237" cy="1243147"/>
              </a:xfrm>
              <a:prstGeom prst="rect">
                <a:avLst/>
              </a:prstGeom>
              <a:pattFill prst="ltDnDiag">
                <a:fgClr>
                  <a:srgbClr val="D1C1B3"/>
                </a:fgClr>
                <a:bgClr>
                  <a:schemeClr val="bg1"/>
                </a:bgClr>
              </a:patt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indent="-100834" defTabSz="1001908">
                  <a:buClr>
                    <a:srgbClr val="32A3D7"/>
                  </a:buClr>
                  <a:buSzPct val="90000"/>
                </a:pPr>
                <a:endParaRPr lang="ko-KR" altLang="en-US" sz="14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17900" y="5922286"/>
                <a:ext cx="914400" cy="376604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indent="-105528" defTabSz="1001565" latinLnBrk="1">
                  <a:lnSpc>
                    <a:spcPct val="100000"/>
                  </a:lnSpc>
                  <a:buClr>
                    <a:srgbClr val="32A3D7"/>
                  </a:buClr>
                  <a:buSzPct val="90000"/>
                </a:pPr>
                <a:endParaRPr lang="ko-KR" altLang="en-US" sz="1600" b="1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1646344" y="5543872"/>
                <a:ext cx="8061698" cy="1084968"/>
                <a:chOff x="1254125" y="5543872"/>
                <a:chExt cx="8061698" cy="1084968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213397" y="5543872"/>
                  <a:ext cx="7102426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9430" indent="-179430" defTabSz="1001813" eaLnBrk="0" hangingPunct="0">
                    <a:buClr>
                      <a:srgbClr val="FF7200"/>
                    </a:buClr>
                    <a:buSzPct val="110000"/>
                    <a:buFontTx/>
                    <a:buChar char="•"/>
                    <a:defRPr/>
                  </a:pPr>
                  <a:r>
                    <a:rPr lang="ko-KR" altLang="en-US" sz="1400" b="1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블록체인 적용을 통한 기부 투명성 강화</a:t>
                  </a:r>
                  <a:endParaRPr lang="en-US" altLang="ko-KR" sz="1400" b="1">
                    <a:ln w="0">
                      <a:solidFill>
                        <a:srgbClr val="0B4355">
                          <a:alpha val="5000"/>
                        </a:srgbClr>
                      </a:solidFill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  <a:p>
                  <a:pPr marL="179430" indent="-179430" defTabSz="1001813" eaLnBrk="0" hangingPunct="0">
                    <a:buClr>
                      <a:srgbClr val="FF7200"/>
                    </a:buClr>
                    <a:buSzPct val="110000"/>
                    <a:buFontTx/>
                    <a:buChar char="•"/>
                    <a:defRPr/>
                  </a:pPr>
                  <a:r>
                    <a:rPr lang="ko-KR" altLang="en-US" sz="1400" b="1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신뢰비용 감소를 통한 효율성 증대</a:t>
                  </a:r>
                  <a:endParaRPr lang="en-US" altLang="ko-KR" sz="1400" b="1">
                    <a:ln w="0">
                      <a:solidFill>
                        <a:srgbClr val="0B4355">
                          <a:alpha val="5000"/>
                        </a:srgbClr>
                      </a:solidFill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  <a:p>
                  <a:pPr marL="179430" indent="-179430" defTabSz="1001813" eaLnBrk="0" hangingPunct="0">
                    <a:buClr>
                      <a:srgbClr val="FF7200"/>
                    </a:buClr>
                    <a:buSzPct val="110000"/>
                    <a:buFontTx/>
                    <a:buChar char="•"/>
                    <a:defRPr/>
                  </a:pPr>
                  <a:r>
                    <a:rPr lang="ko-KR" altLang="en-US" sz="1400" b="1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운영 투명성이 확보된 개방적</a:t>
                  </a:r>
                  <a:r>
                    <a:rPr lang="en-US" altLang="ko-KR" sz="1400" b="1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, </a:t>
                  </a:r>
                  <a:r>
                    <a:rPr lang="ko-KR" altLang="en-US" sz="1400" b="1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공정한 기부 </a:t>
                  </a:r>
                  <a:r>
                    <a:rPr lang="ko-KR" altLang="en-US" sz="1400" b="1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플랫폼</a:t>
                  </a:r>
                  <a:endParaRPr lang="en-US" altLang="ko-KR" sz="1400" b="1">
                    <a:ln w="0">
                      <a:solidFill>
                        <a:srgbClr val="0B4355">
                          <a:alpha val="5000"/>
                        </a:srgbClr>
                      </a:solidFill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13397" y="6321063"/>
                  <a:ext cx="710242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9412" lvl="0" indent="-179412" algn="l" defTabSz="1001908">
                    <a:lnSpc>
                      <a:spcPct val="100000"/>
                    </a:lnSpc>
                    <a:spcBef>
                      <a:spcPts val="400"/>
                    </a:spcBef>
                    <a:buClr>
                      <a:srgbClr val="FF7200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</a:pPr>
                  <a:r>
                    <a:rPr lang="ko-KR" altLang="en-US" sz="1400" b="1" spc="-10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기업 사회 공헌</a:t>
                  </a:r>
                  <a:r>
                    <a:rPr lang="en-US" altLang="ko-KR" sz="1400" b="1" spc="-10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, </a:t>
                  </a:r>
                  <a:r>
                    <a:rPr lang="ko-KR" altLang="en-US" sz="1400" b="1" spc="-10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자선 사업 재단  등</a:t>
                  </a:r>
                  <a:endParaRPr lang="ko-KR" altLang="en-US" sz="1400" b="1" spc="-100">
                    <a:ln w="0">
                      <a:solidFill>
                        <a:srgbClr val="0B4355">
                          <a:alpha val="5000"/>
                        </a:srgb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  <p:sp>
              <p:nvSpPr>
                <p:cNvPr id="58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1254125" y="5679610"/>
                  <a:ext cx="988697" cy="316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7D62"/>
                </a:solidFill>
                <a:ln w="12700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marL="0" defTabSz="1001908" eaLnBrk="1" latinLnBrk="1" hangingPunct="1">
                    <a:defRPr sz="1400" b="1" kern="10">
                      <a:ln w="12700">
                        <a:solidFill>
                          <a:schemeClr val="bg1">
                            <a:alpha val="0"/>
                          </a:schemeClr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나눔바른고딕" pitchFamily="50" charset="-127"/>
                      <a:ea typeface="나눔바른고딕" pitchFamily="50" charset="-127"/>
                    </a:defRPr>
                  </a:lvl1pPr>
                  <a:lvl2pPr marL="500954" algn="l" defTabSz="1001908" eaLnBrk="1" latinLnBrk="1" hangingPunct="1">
                    <a:defRPr sz="2000">
                      <a:latin typeface="+mn-lt"/>
                      <a:ea typeface="+mn-ea"/>
                    </a:defRPr>
                  </a:lvl2pPr>
                  <a:lvl3pPr marL="1001908" algn="l" defTabSz="1001908" eaLnBrk="1" latinLnBrk="1" hangingPunct="1">
                    <a:defRPr sz="2000">
                      <a:latin typeface="+mn-lt"/>
                      <a:ea typeface="+mn-ea"/>
                    </a:defRPr>
                  </a:lvl3pPr>
                  <a:lvl4pPr marL="1502862" algn="l" defTabSz="1001908" eaLnBrk="1" latinLnBrk="1" hangingPunct="1">
                    <a:defRPr sz="2000">
                      <a:latin typeface="+mn-lt"/>
                      <a:ea typeface="+mn-ea"/>
                    </a:defRPr>
                  </a:lvl4pPr>
                  <a:lvl5pPr marL="2003816" algn="l" defTabSz="1001908" eaLnBrk="1" latinLnBrk="1" hangingPunct="1">
                    <a:defRPr sz="2000">
                      <a:latin typeface="+mn-lt"/>
                      <a:ea typeface="+mn-ea"/>
                    </a:defRPr>
                  </a:lvl5pPr>
                  <a:lvl6pPr marL="2504770" defTabSz="1001908">
                    <a:defRPr sz="2000">
                      <a:latin typeface="+mn-lt"/>
                      <a:ea typeface="+mn-ea"/>
                    </a:defRPr>
                  </a:lvl6pPr>
                  <a:lvl7pPr marL="3005724" defTabSz="1001908">
                    <a:defRPr sz="2000">
                      <a:latin typeface="+mn-lt"/>
                      <a:ea typeface="+mn-ea"/>
                    </a:defRPr>
                  </a:lvl7pPr>
                  <a:lvl8pPr marL="3506678" defTabSz="1001908">
                    <a:defRPr sz="2000">
                      <a:latin typeface="+mn-lt"/>
                      <a:ea typeface="+mn-ea"/>
                    </a:defRPr>
                  </a:lvl8pPr>
                  <a:lvl9pPr marL="4007632" defTabSz="1001908">
                    <a:defRPr sz="2000">
                      <a:latin typeface="+mn-lt"/>
                      <a:ea typeface="+mn-ea"/>
                    </a:defRPr>
                  </a:lvl9pPr>
                </a:lstStyle>
                <a:p>
                  <a:pPr algn="ctr"/>
                  <a:r>
                    <a:rPr lang="ko-KR" altLang="en-US" dirty="0"/>
                    <a:t>적용특징</a:t>
                  </a:r>
                  <a:endParaRPr lang="en-US" altLang="ko-KR" dirty="0"/>
                </a:p>
              </p:txBody>
            </p:sp>
            <p:sp>
              <p:nvSpPr>
                <p:cNvPr id="59" name="TextBox 58"/>
                <p:cNvSpPr txBox="1">
                  <a:spLocks noChangeArrowheads="1"/>
                </p:cNvSpPr>
                <p:nvPr/>
              </p:nvSpPr>
              <p:spPr bwMode="auto">
                <a:xfrm>
                  <a:off x="1254125" y="6307357"/>
                  <a:ext cx="988697" cy="316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7200"/>
                </a:solidFill>
                <a:ln w="12700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algn="ctr">
                    <a:defRPr sz="1400" b="1" kern="10" spc="0">
                      <a:ln w="12700">
                        <a:solidFill>
                          <a:schemeClr val="bg1">
                            <a:alpha val="0"/>
                          </a:schemeClr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effectLst/>
                      <a:latin typeface="나눔바른고딕" pitchFamily="50" charset="-127"/>
                      <a:ea typeface="나눔바른고딕" pitchFamily="50" charset="-127"/>
                    </a:defRPr>
                  </a:lvl1pPr>
                </a:lstStyle>
                <a:p>
                  <a:r>
                    <a:rPr lang="ko-KR" altLang="en-US" dirty="0"/>
                    <a:t>적용회사</a:t>
                  </a:r>
                  <a:endParaRPr lang="en-US" altLang="ko-KR" dirty="0"/>
                </a:p>
              </p:txBody>
            </p:sp>
          </p:grpSp>
          <p:cxnSp>
            <p:nvCxnSpPr>
              <p:cNvPr id="54" name="직선 연결선 53"/>
              <p:cNvCxnSpPr>
                <a:stCxn id="58" idx="1"/>
              </p:cNvCxnSpPr>
              <p:nvPr/>
            </p:nvCxnSpPr>
            <p:spPr>
              <a:xfrm flipH="1">
                <a:off x="1377097" y="5837928"/>
                <a:ext cx="269247" cy="29771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endCxn id="59" idx="1"/>
              </p:cNvCxnSpPr>
              <p:nvPr/>
            </p:nvCxnSpPr>
            <p:spPr>
              <a:xfrm>
                <a:off x="1377097" y="6135642"/>
                <a:ext cx="269247" cy="330033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타원 48"/>
            <p:cNvSpPr/>
            <p:nvPr/>
          </p:nvSpPr>
          <p:spPr>
            <a:xfrm>
              <a:off x="409008" y="5649257"/>
              <a:ext cx="986542" cy="986542"/>
            </a:xfrm>
            <a:prstGeom prst="ellipse">
              <a:avLst/>
            </a:prstGeom>
            <a:solidFill>
              <a:schemeClr val="bg1"/>
            </a:solidFill>
            <a:ln w="1270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indent="-105535" algn="ctr" defTabSz="1001629">
                <a:spcBef>
                  <a:spcPct val="0"/>
                </a:spcBef>
                <a:buClr>
                  <a:srgbClr val="32A3D7"/>
                </a:buClr>
                <a:buSzPct val="90000"/>
              </a:pPr>
              <a: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기대</a:t>
              </a:r>
              <a:b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효과</a:t>
              </a:r>
            </a:p>
          </p:txBody>
        </p:sp>
        <p:sp>
          <p:nvSpPr>
            <p:cNvPr id="50" name="타원 49"/>
            <p:cNvSpPr/>
            <p:nvPr/>
          </p:nvSpPr>
          <p:spPr>
            <a:xfrm>
              <a:off x="1362563" y="6101320"/>
              <a:ext cx="75960" cy="759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7200"/>
              </a:solidFill>
            </a:ln>
            <a:effectLst>
              <a:glow rad="228600">
                <a:srgbClr val="FF7200">
                  <a:alpha val="1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DDEA64B2-7BA5-784C-9C10-825E3CCD9A78}"/>
              </a:ext>
            </a:extLst>
          </p:cNvPr>
          <p:cNvSpPr txBox="1"/>
          <p:nvPr/>
        </p:nvSpPr>
        <p:spPr>
          <a:xfrm>
            <a:off x="2762262" y="2541488"/>
            <a:ext cx="1024761" cy="359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defTabSz="914491" latinLnBrk="0">
              <a:defRPr/>
            </a:pPr>
            <a:r>
              <a:rPr lang="ko-KR" altLang="en-US" sz="14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기부자</a:t>
            </a:r>
          </a:p>
        </p:txBody>
      </p:sp>
      <p:pic>
        <p:nvPicPr>
          <p:cNvPr id="73" name="Picture 4" descr="building iconì ëí ì´ë¯¸ì§ ê²ìê²°ê³¼">
            <a:extLst>
              <a:ext uri="{FF2B5EF4-FFF2-40B4-BE49-F238E27FC236}">
                <a16:creationId xmlns="" xmlns:a16="http://schemas.microsoft.com/office/drawing/2014/main" id="{03EE4BFF-F27B-1D42-BE7E-C873DD53B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65" y="1719384"/>
            <a:ext cx="786195" cy="7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2A50924-0EF2-2B43-B134-BEE4B554AD52}"/>
              </a:ext>
            </a:extLst>
          </p:cNvPr>
          <p:cNvSpPr txBox="1"/>
          <p:nvPr/>
        </p:nvSpPr>
        <p:spPr>
          <a:xfrm>
            <a:off x="4360953" y="2499343"/>
            <a:ext cx="1111070" cy="3894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defTabSz="914491" latinLnBrk="0">
              <a:defRPr/>
            </a:pPr>
            <a:r>
              <a:rPr lang="en-US" altLang="ko-KR" sz="14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PG</a:t>
            </a:r>
            <a:r>
              <a:rPr lang="ko-KR" altLang="en-US" sz="14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社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35504FC3-86D8-EF43-8EF3-8F161CE2EEC9}"/>
              </a:ext>
            </a:extLst>
          </p:cNvPr>
          <p:cNvGrpSpPr/>
          <p:nvPr/>
        </p:nvGrpSpPr>
        <p:grpSpPr>
          <a:xfrm>
            <a:off x="2762720" y="1766708"/>
            <a:ext cx="1076370" cy="811211"/>
            <a:chOff x="343411" y="4968080"/>
            <a:chExt cx="1319444" cy="1216587"/>
          </a:xfrm>
        </p:grpSpPr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DC703BB6-F36A-CB4F-9CF1-489EBB0A5DAD}"/>
                </a:ext>
              </a:extLst>
            </p:cNvPr>
            <p:cNvGrpSpPr/>
            <p:nvPr/>
          </p:nvGrpSpPr>
          <p:grpSpPr>
            <a:xfrm>
              <a:off x="1010914" y="4968080"/>
              <a:ext cx="651941" cy="803781"/>
              <a:chOff x="5829186" y="1856985"/>
              <a:chExt cx="651941" cy="803781"/>
            </a:xfrm>
          </p:grpSpPr>
          <p:pic>
            <p:nvPicPr>
              <p:cNvPr id="94" name="그림 93">
                <a:extLst>
                  <a:ext uri="{FF2B5EF4-FFF2-40B4-BE49-F238E27FC236}">
                    <a16:creationId xmlns="" xmlns:a16="http://schemas.microsoft.com/office/drawing/2014/main" id="{6954DDA6-62B4-E048-9D0A-026A1C47E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2873" y="1856985"/>
                <a:ext cx="458254" cy="619125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="" xmlns:a16="http://schemas.microsoft.com/office/drawing/2014/main" id="{5CC09A8E-BDA4-974F-B308-2BD555AC0F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9186" y="2051166"/>
                <a:ext cx="371475" cy="609600"/>
              </a:xfrm>
              <a:prstGeom prst="rect">
                <a:avLst/>
              </a:prstGeom>
            </p:spPr>
          </p:pic>
        </p:grpSp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32E6EDF6-B3D0-F540-B61E-101921E82391}"/>
                </a:ext>
              </a:extLst>
            </p:cNvPr>
            <p:cNvGrpSpPr/>
            <p:nvPr/>
          </p:nvGrpSpPr>
          <p:grpSpPr>
            <a:xfrm>
              <a:off x="343411" y="4973939"/>
              <a:ext cx="710364" cy="803781"/>
              <a:chOff x="5910602" y="1856985"/>
              <a:chExt cx="710364" cy="803781"/>
            </a:xfrm>
          </p:grpSpPr>
          <p:pic>
            <p:nvPicPr>
              <p:cNvPr id="92" name="그림 91">
                <a:extLst>
                  <a:ext uri="{FF2B5EF4-FFF2-40B4-BE49-F238E27FC236}">
                    <a16:creationId xmlns="" xmlns:a16="http://schemas.microsoft.com/office/drawing/2014/main" id="{679FB32F-C5C2-824B-BBD3-2B176CB04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3960" y="1856985"/>
                <a:ext cx="437006" cy="619125"/>
              </a:xfrm>
              <a:prstGeom prst="rect">
                <a:avLst/>
              </a:prstGeom>
            </p:spPr>
          </p:pic>
          <p:pic>
            <p:nvPicPr>
              <p:cNvPr id="93" name="그림 92">
                <a:extLst>
                  <a:ext uri="{FF2B5EF4-FFF2-40B4-BE49-F238E27FC236}">
                    <a16:creationId xmlns="" xmlns:a16="http://schemas.microsoft.com/office/drawing/2014/main" id="{A946EB9E-CC98-CE49-8F10-4A52E5E98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0602" y="2051166"/>
                <a:ext cx="371475" cy="609600"/>
              </a:xfrm>
              <a:prstGeom prst="rect">
                <a:avLst/>
              </a:prstGeom>
            </p:spPr>
          </p:pic>
        </p:grpSp>
        <p:grpSp>
          <p:nvGrpSpPr>
            <p:cNvPr id="89" name="그룹 88">
              <a:extLst>
                <a:ext uri="{FF2B5EF4-FFF2-40B4-BE49-F238E27FC236}">
                  <a16:creationId xmlns="" xmlns:a16="http://schemas.microsoft.com/office/drawing/2014/main" id="{A74B20F1-B542-E646-8937-C171B09FC61A}"/>
                </a:ext>
              </a:extLst>
            </p:cNvPr>
            <p:cNvGrpSpPr/>
            <p:nvPr/>
          </p:nvGrpSpPr>
          <p:grpSpPr>
            <a:xfrm>
              <a:off x="581192" y="5380886"/>
              <a:ext cx="639158" cy="803781"/>
              <a:chOff x="5910602" y="1856985"/>
              <a:chExt cx="639158" cy="803781"/>
            </a:xfrm>
          </p:grpSpPr>
          <p:pic>
            <p:nvPicPr>
              <p:cNvPr id="90" name="그림 89">
                <a:extLst>
                  <a:ext uri="{FF2B5EF4-FFF2-40B4-BE49-F238E27FC236}">
                    <a16:creationId xmlns="" xmlns:a16="http://schemas.microsoft.com/office/drawing/2014/main" id="{CBCC7B36-BA72-E44D-9849-7834C59D8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1505" y="1856985"/>
                <a:ext cx="458255" cy="619125"/>
              </a:xfrm>
              <a:prstGeom prst="rect">
                <a:avLst/>
              </a:prstGeom>
            </p:spPr>
          </p:pic>
          <p:pic>
            <p:nvPicPr>
              <p:cNvPr id="91" name="그림 90">
                <a:extLst>
                  <a:ext uri="{FF2B5EF4-FFF2-40B4-BE49-F238E27FC236}">
                    <a16:creationId xmlns="" xmlns:a16="http://schemas.microsoft.com/office/drawing/2014/main" id="{1B68414B-1108-A746-9AA8-05F0B8E87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0602" y="2051166"/>
                <a:ext cx="371475" cy="609600"/>
              </a:xfrm>
              <a:prstGeom prst="rect">
                <a:avLst/>
              </a:prstGeom>
            </p:spPr>
          </p:pic>
        </p:grpSp>
      </p:grp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1D646381-2C87-6243-AD28-43A89D318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813" y="1796566"/>
            <a:ext cx="1431238" cy="70004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8437BCF-6A52-D746-A80F-C5D5E6D72907}"/>
              </a:ext>
            </a:extLst>
          </p:cNvPr>
          <p:cNvSpPr txBox="1"/>
          <p:nvPr/>
        </p:nvSpPr>
        <p:spPr>
          <a:xfrm>
            <a:off x="6052035" y="2581270"/>
            <a:ext cx="1060982" cy="32654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defTabSz="914491" latinLnBrk="0">
              <a:defRPr/>
            </a:pPr>
            <a:r>
              <a:rPr lang="ko-KR" altLang="en-US" sz="14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사회적 기업</a:t>
            </a:r>
          </a:p>
        </p:txBody>
      </p:sp>
      <p:cxnSp>
        <p:nvCxnSpPr>
          <p:cNvPr id="82" name="꺾인 연결선 313">
            <a:extLst>
              <a:ext uri="{FF2B5EF4-FFF2-40B4-BE49-F238E27FC236}">
                <a16:creationId xmlns="" xmlns:a16="http://schemas.microsoft.com/office/drawing/2014/main" id="{8CACFE9A-0B04-BA4E-96F8-B29222D1D6DC}"/>
              </a:ext>
            </a:extLst>
          </p:cNvPr>
          <p:cNvCxnSpPr>
            <a:stCxn id="77" idx="2"/>
          </p:cNvCxnSpPr>
          <p:nvPr/>
        </p:nvCxnSpPr>
        <p:spPr>
          <a:xfrm>
            <a:off x="6582526" y="2907817"/>
            <a:ext cx="0" cy="379610"/>
          </a:xfrm>
          <a:prstGeom prst="straightConnector1">
            <a:avLst/>
          </a:prstGeom>
          <a:ln w="28575">
            <a:solidFill>
              <a:srgbClr val="F05A17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316">
            <a:extLst>
              <a:ext uri="{FF2B5EF4-FFF2-40B4-BE49-F238E27FC236}">
                <a16:creationId xmlns="" xmlns:a16="http://schemas.microsoft.com/office/drawing/2014/main" id="{AD4948AB-E2A4-A64C-BDF0-04FB38AD884E}"/>
              </a:ext>
            </a:extLst>
          </p:cNvPr>
          <p:cNvCxnSpPr>
            <a:endCxn id="74" idx="2"/>
          </p:cNvCxnSpPr>
          <p:nvPr/>
        </p:nvCxnSpPr>
        <p:spPr>
          <a:xfrm rot="16200000" flipV="1">
            <a:off x="4735224" y="3070064"/>
            <a:ext cx="366849" cy="4318"/>
          </a:xfrm>
          <a:prstGeom prst="bentConnector3">
            <a:avLst>
              <a:gd name="adj1" fmla="val 248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317">
            <a:extLst>
              <a:ext uri="{FF2B5EF4-FFF2-40B4-BE49-F238E27FC236}">
                <a16:creationId xmlns="" xmlns:a16="http://schemas.microsoft.com/office/drawing/2014/main" id="{4C54B70C-6A86-6440-88A2-0375EE7E22A1}"/>
              </a:ext>
            </a:extLst>
          </p:cNvPr>
          <p:cNvCxnSpPr>
            <a:stCxn id="73" idx="3"/>
            <a:endCxn id="76" idx="1"/>
          </p:cNvCxnSpPr>
          <p:nvPr/>
        </p:nvCxnSpPr>
        <p:spPr>
          <a:xfrm>
            <a:off x="5303561" y="2097341"/>
            <a:ext cx="462252" cy="0"/>
          </a:xfrm>
          <a:prstGeom prst="bentConnector3">
            <a:avLst>
              <a:gd name="adj1" fmla="val 3750"/>
            </a:avLst>
          </a:prstGeom>
          <a:ln w="28575">
            <a:solidFill>
              <a:srgbClr val="F05A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2344249" y="3287427"/>
            <a:ext cx="5405654" cy="1710736"/>
            <a:chOff x="4655921" y="3545104"/>
            <a:chExt cx="5405654" cy="1710736"/>
          </a:xfrm>
        </p:grpSpPr>
        <p:sp>
          <p:nvSpPr>
            <p:cNvPr id="100" name="직사각형 99"/>
            <p:cNvSpPr/>
            <p:nvPr/>
          </p:nvSpPr>
          <p:spPr>
            <a:xfrm>
              <a:off x="4755404" y="3545104"/>
              <a:ext cx="5306171" cy="1710736"/>
            </a:xfrm>
            <a:prstGeom prst="rect">
              <a:avLst/>
            </a:prstGeom>
            <a:pattFill prst="lt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252000" rIns="0" bIns="0" anchor="t"/>
            <a:lstStyle/>
            <a:p>
              <a:pPr indent="-105528" algn="ctr" defTabSz="1001565" latinLnBrk="1">
                <a:buClr>
                  <a:srgbClr val="32A3D7"/>
                </a:buClr>
                <a:buSzPct val="90000"/>
              </a:pPr>
              <a:endParaRPr lang="ko-KR" altLang="en-US" sz="14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E04F0E"/>
                </a:solidFill>
                <a:effectLst>
                  <a:glow rad="127000">
                    <a:schemeClr val="bg1"/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917288" y="4429759"/>
              <a:ext cx="5065539" cy="711201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defTabSz="457200">
                <a:buClr>
                  <a:srgbClr val="FFCC66"/>
                </a:buClr>
                <a:buSzPct val="90000"/>
              </a:pPr>
              <a:r>
                <a:rPr lang="ko-KR" altLang="en-US" sz="1400" b="1" spc="-1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프라이빗</a:t>
              </a:r>
              <a:r>
                <a:rPr lang="en-US" altLang="ko-KR" sz="1400" b="1" spc="-1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/</a:t>
              </a:r>
            </a:p>
            <a:p>
              <a:pPr defTabSz="457200" latinLnBrk="1">
                <a:buClr>
                  <a:srgbClr val="FFCC66"/>
                </a:buClr>
                <a:buSzPct val="90000"/>
              </a:pPr>
              <a:r>
                <a:rPr lang="ko-KR" altLang="en-US" sz="1400" b="1" spc="-1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컨소시엄 </a:t>
              </a:r>
              <a:endParaRPr lang="en-US" altLang="ko-KR" sz="1400" b="1" spc="-15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defTabSz="457200" latinLnBrk="1">
                <a:buClr>
                  <a:srgbClr val="FFCC66"/>
                </a:buClr>
                <a:buSzPct val="90000"/>
              </a:pPr>
              <a:r>
                <a:rPr lang="ko-KR" altLang="en-US" sz="1400" b="1" spc="-1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블록체인</a:t>
              </a:r>
              <a:endParaRPr lang="ko-KR" altLang="en-US" sz="1400" b="1" spc="-15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08751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30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신원 및 </a:t>
              </a:r>
              <a:r>
                <a:rPr lang="en-US" altLang="ko-KR" sz="13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3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300" spc="-10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권한 </a:t>
              </a:r>
              <a:r>
                <a:rPr lang="ko-KR" altLang="en-US" sz="130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정보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908751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dirty="0">
                  <a:solidFill>
                    <a:schemeClr val="tx1"/>
                  </a:solidFill>
                </a:rPr>
                <a:t>ONE ID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29226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dirty="0">
                  <a:solidFill>
                    <a:schemeClr val="tx1"/>
                  </a:solidFill>
                </a:rPr>
                <a:t>Smart Contract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49701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dirty="0" smtClean="0">
                  <a:solidFill>
                    <a:schemeClr val="tx1"/>
                  </a:solidFill>
                </a:rPr>
                <a:t>Wallet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970176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smtClean="0">
                  <a:solidFill>
                    <a:schemeClr val="tx1"/>
                  </a:solidFill>
                </a:rPr>
                <a:t>Tokenizer</a:t>
              </a:r>
              <a:r>
                <a:rPr lang="en-US" altLang="ko-KR" spc="0" dirty="0">
                  <a:solidFill>
                    <a:schemeClr val="tx1"/>
                  </a:solidFill>
                </a:rPr>
                <a:t/>
              </a:r>
              <a:br>
                <a:rPr lang="en-US" altLang="ko-KR" spc="0" dirty="0">
                  <a:solidFill>
                    <a:schemeClr val="tx1"/>
                  </a:solidFill>
                </a:rPr>
              </a:br>
              <a:r>
                <a:rPr lang="en-US" altLang="ko-KR" sz="800" spc="0" dirty="0">
                  <a:solidFill>
                    <a:schemeClr val="tx1"/>
                  </a:solidFill>
                </a:rPr>
                <a:t>(Issuing/Burning)</a:t>
              </a:r>
              <a:endParaRPr lang="ko-KR" altLang="en-US" sz="800" spc="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직선 연결선 106"/>
            <p:cNvCxnSpPr>
              <a:stCxn id="102" idx="2"/>
              <a:endCxn id="103" idx="0"/>
            </p:cNvCxnSpPr>
            <p:nvPr/>
          </p:nvCxnSpPr>
          <p:spPr>
            <a:xfrm>
              <a:off x="6375851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6929226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ko-KR" altLang="en-US" spc="0" dirty="0">
                  <a:solidFill>
                    <a:schemeClr val="tx1"/>
                  </a:solidFill>
                </a:rPr>
                <a:t>토큰 </a:t>
              </a:r>
              <a:r>
                <a:rPr lang="ko-KR" altLang="en-US" spc="0" dirty="0" smtClean="0">
                  <a:solidFill>
                    <a:schemeClr val="tx1"/>
                  </a:solidFill>
                </a:rPr>
                <a:t>발행</a:t>
              </a:r>
              <a:endParaRPr lang="en-US" altLang="ko-KR" spc="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pc="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pc="0">
                  <a:solidFill>
                    <a:schemeClr val="tx1"/>
                  </a:solidFill>
                </a:rPr>
                <a:t>거래</a:t>
              </a:r>
              <a:r>
                <a:rPr lang="en-US" altLang="ko-KR" spc="0" dirty="0">
                  <a:solidFill>
                    <a:schemeClr val="tx1"/>
                  </a:solidFill>
                </a:rPr>
                <a:t>/</a:t>
              </a:r>
              <a:r>
                <a:rPr lang="ko-KR" altLang="en-US" spc="0">
                  <a:solidFill>
                    <a:schemeClr val="tx1"/>
                  </a:solidFill>
                </a:rPr>
                <a:t>조회</a:t>
              </a:r>
            </a:p>
          </p:txBody>
        </p:sp>
        <p:cxnSp>
          <p:nvCxnSpPr>
            <p:cNvPr id="109" name="직선 연결선 108"/>
            <p:cNvCxnSpPr>
              <a:stCxn id="108" idx="2"/>
            </p:cNvCxnSpPr>
            <p:nvPr/>
          </p:nvCxnSpPr>
          <p:spPr>
            <a:xfrm>
              <a:off x="7396326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7949700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ko-KR" altLang="en-US" spc="0">
                  <a:solidFill>
                    <a:schemeClr val="tx1"/>
                  </a:solidFill>
                </a:rPr>
                <a:t>사용자별</a:t>
              </a:r>
              <a:endParaRPr lang="en-US" altLang="ko-KR" spc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0">
                  <a:solidFill>
                    <a:schemeClr val="tx1"/>
                  </a:solidFill>
                </a:rPr>
                <a:t>전자지갑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직선 연결선 110"/>
            <p:cNvCxnSpPr>
              <a:stCxn id="110" idx="2"/>
            </p:cNvCxnSpPr>
            <p:nvPr/>
          </p:nvCxnSpPr>
          <p:spPr>
            <a:xfrm>
              <a:off x="8416800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8964393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2"/>
            <p:cNvCxnSpPr>
              <a:stCxn id="112" idx="2"/>
            </p:cNvCxnSpPr>
            <p:nvPr/>
          </p:nvCxnSpPr>
          <p:spPr>
            <a:xfrm>
              <a:off x="9431493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4655921" y="3725929"/>
              <a:ext cx="14118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105528" algn="ctr" defTabSz="1001565" latinLnBrk="1">
                <a:buClr>
                  <a:srgbClr val="32A3D7"/>
                </a:buClr>
                <a:buSzPct val="90000"/>
              </a:pPr>
              <a:r>
                <a:rPr lang="ko-KR" altLang="en-US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한화 </a:t>
              </a:r>
              <a:r>
                <a:rPr lang="ko-KR" altLang="en-US" sz="1400" b="1" spc="-15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 블록체인</a:t>
              </a:r>
              <a:r>
                <a:rPr lang="en-US" altLang="ko-KR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400" b="1" spc="-15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플랫폼</a:t>
              </a:r>
              <a:endParaRPr lang="ko-KR" altLang="en-US" sz="14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E04F0E"/>
                </a:solidFill>
                <a:effectLst>
                  <a:glow rad="127000">
                    <a:schemeClr val="bg1"/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115" name="꺾인 연결선 313">
            <a:extLst>
              <a:ext uri="{FF2B5EF4-FFF2-40B4-BE49-F238E27FC236}">
                <a16:creationId xmlns="" xmlns:a16="http://schemas.microsoft.com/office/drawing/2014/main" id="{8CACFE9A-0B04-BA4E-96F8-B29222D1D6DC}"/>
              </a:ext>
            </a:extLst>
          </p:cNvPr>
          <p:cNvCxnSpPr/>
          <p:nvPr/>
        </p:nvCxnSpPr>
        <p:spPr>
          <a:xfrm>
            <a:off x="3267574" y="2882418"/>
            <a:ext cx="0" cy="379610"/>
          </a:xfrm>
          <a:prstGeom prst="straightConnector1">
            <a:avLst/>
          </a:prstGeom>
          <a:ln w="28575">
            <a:solidFill>
              <a:srgbClr val="F05A17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2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토큰 기반 증권 거래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33153" y="1656728"/>
            <a:ext cx="1716514" cy="2679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179388" indent="-179388" algn="l">
              <a:lnSpc>
                <a:spcPct val="100000"/>
              </a:lnSpc>
              <a:defRPr kumimoji="0" sz="1200" b="1" kern="0" spc="-10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① </a:t>
            </a:r>
            <a:r>
              <a:rPr lang="ko-KR" altLang="en-US" dirty="0">
                <a:solidFill>
                  <a:schemeClr val="tx1"/>
                </a:solidFill>
              </a:rPr>
              <a:t>증권등록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평가 포함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>
            <a:off x="1232190" y="1950522"/>
            <a:ext cx="1638415" cy="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/>
          <p:nvPr/>
        </p:nvCxnSpPr>
        <p:spPr>
          <a:xfrm rot="16200000" flipH="1">
            <a:off x="1690125" y="2998512"/>
            <a:ext cx="440776" cy="198853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6732" y="3954670"/>
            <a:ext cx="1180320" cy="2679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179388" indent="-179388" algn="l">
              <a:lnSpc>
                <a:spcPct val="100000"/>
              </a:lnSpc>
              <a:defRPr kumimoji="0" sz="1200" b="1" kern="0" spc="-10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③ </a:t>
            </a:r>
            <a:r>
              <a:rPr lang="ko-KR" altLang="en-US" dirty="0">
                <a:solidFill>
                  <a:schemeClr val="tx1"/>
                </a:solidFill>
              </a:rPr>
              <a:t>증권토큰화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9009" y="1656728"/>
            <a:ext cx="1437067" cy="2679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179388" indent="-179388" algn="l">
              <a:lnSpc>
                <a:spcPct val="100000"/>
              </a:lnSpc>
              <a:defRPr kumimoji="0" sz="1200" b="1" kern="0" spc="-10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⑤ </a:t>
            </a:r>
            <a:r>
              <a:rPr lang="ko-KR" altLang="en-US" dirty="0">
                <a:solidFill>
                  <a:schemeClr val="tx1"/>
                </a:solidFill>
              </a:rPr>
              <a:t>기준통화 예치</a:t>
            </a:r>
          </a:p>
        </p:txBody>
      </p:sp>
      <p:cxnSp>
        <p:nvCxnSpPr>
          <p:cNvPr id="9" name="꺾인 연결선 8"/>
          <p:cNvCxnSpPr/>
          <p:nvPr/>
        </p:nvCxnSpPr>
        <p:spPr>
          <a:xfrm rot="10800000">
            <a:off x="6959939" y="1950522"/>
            <a:ext cx="2152304" cy="2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 flipV="1">
            <a:off x="4837538" y="2883891"/>
            <a:ext cx="0" cy="3885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989938" y="2867069"/>
            <a:ext cx="0" cy="3885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20700000">
            <a:off x="1242760" y="2909916"/>
            <a:ext cx="1638415" cy="241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700000">
            <a:off x="1302482" y="2605961"/>
            <a:ext cx="1735368" cy="2679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179388" indent="-179388" algn="l">
              <a:lnSpc>
                <a:spcPct val="100000"/>
              </a:lnSpc>
              <a:defRPr kumimoji="0" sz="1200" b="1" kern="0" spc="-10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② </a:t>
            </a:r>
            <a:r>
              <a:rPr lang="ko-KR" altLang="en-US" dirty="0">
                <a:solidFill>
                  <a:schemeClr val="tx1"/>
                </a:solidFill>
              </a:rPr>
              <a:t>주식발행 수량 판단</a:t>
            </a:r>
          </a:p>
        </p:txBody>
      </p:sp>
      <p:cxnSp>
        <p:nvCxnSpPr>
          <p:cNvPr id="14" name="꺾인 연결선 13"/>
          <p:cNvCxnSpPr/>
          <p:nvPr/>
        </p:nvCxnSpPr>
        <p:spPr>
          <a:xfrm rot="20700000">
            <a:off x="1288123" y="3053885"/>
            <a:ext cx="1638415" cy="24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700000">
            <a:off x="1505519" y="3068413"/>
            <a:ext cx="1185279" cy="2679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179388" indent="-179388" algn="l">
              <a:lnSpc>
                <a:spcPct val="100000"/>
              </a:lnSpc>
              <a:defRPr kumimoji="0" sz="1200" b="1" kern="0" spc="-10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④ </a:t>
            </a:r>
            <a:r>
              <a:rPr lang="ko-KR" altLang="en-US" dirty="0">
                <a:solidFill>
                  <a:schemeClr val="tx1"/>
                </a:solidFill>
              </a:rPr>
              <a:t>주식상장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9009" y="2035056"/>
            <a:ext cx="1912736" cy="2679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179388" indent="-179388" algn="l">
              <a:lnSpc>
                <a:spcPct val="100000"/>
              </a:lnSpc>
              <a:defRPr kumimoji="0" sz="1200" b="1" kern="0" spc="-10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⑥ </a:t>
            </a:r>
            <a:r>
              <a:rPr lang="ko-KR" altLang="en-US" dirty="0">
                <a:solidFill>
                  <a:schemeClr val="tx1"/>
                </a:solidFill>
              </a:rPr>
              <a:t>증권 거래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매수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매도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10800000">
            <a:off x="6973861" y="2301418"/>
            <a:ext cx="2152304" cy="2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900000">
            <a:off x="7211396" y="2659502"/>
            <a:ext cx="1437067" cy="2679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179388" indent="-179388" algn="l">
              <a:lnSpc>
                <a:spcPct val="100000"/>
              </a:lnSpc>
              <a:defRPr kumimoji="0" sz="1200" b="1" kern="0" spc="-10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⑦ </a:t>
            </a:r>
            <a:r>
              <a:rPr lang="ko-KR" altLang="en-US" dirty="0">
                <a:solidFill>
                  <a:schemeClr val="tx1"/>
                </a:solidFill>
              </a:rPr>
              <a:t>기준통화 지급</a:t>
            </a:r>
          </a:p>
        </p:txBody>
      </p:sp>
      <p:cxnSp>
        <p:nvCxnSpPr>
          <p:cNvPr id="19" name="꺾인 연결선 18"/>
          <p:cNvCxnSpPr/>
          <p:nvPr/>
        </p:nvCxnSpPr>
        <p:spPr>
          <a:xfrm rot="11700000">
            <a:off x="6792882" y="2916264"/>
            <a:ext cx="2152304" cy="2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87338" y="5489015"/>
            <a:ext cx="9774237" cy="1243147"/>
            <a:chOff x="287338" y="5489015"/>
            <a:chExt cx="9774237" cy="1243147"/>
          </a:xfrm>
        </p:grpSpPr>
        <p:grpSp>
          <p:nvGrpSpPr>
            <p:cNvPr id="21" name="그룹 20"/>
            <p:cNvGrpSpPr/>
            <p:nvPr/>
          </p:nvGrpSpPr>
          <p:grpSpPr>
            <a:xfrm>
              <a:off x="287338" y="5489015"/>
              <a:ext cx="9774237" cy="1243147"/>
              <a:chOff x="287338" y="5489015"/>
              <a:chExt cx="9774237" cy="1243147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87338" y="5489015"/>
                <a:ext cx="9774237" cy="1243147"/>
              </a:xfrm>
              <a:prstGeom prst="rect">
                <a:avLst/>
              </a:prstGeom>
              <a:pattFill prst="ltDnDiag">
                <a:fgClr>
                  <a:srgbClr val="D1C1B3"/>
                </a:fgClr>
                <a:bgClr>
                  <a:schemeClr val="bg1"/>
                </a:bgClr>
              </a:patt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indent="-100834" defTabSz="1001908">
                  <a:buClr>
                    <a:srgbClr val="32A3D7"/>
                  </a:buClr>
                  <a:buSzPct val="90000"/>
                </a:pPr>
                <a:endParaRPr lang="ko-KR" altLang="en-US" sz="14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17900" y="5922286"/>
                <a:ext cx="914400" cy="376604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indent="-105528" defTabSz="1001565" latinLnBrk="1">
                  <a:lnSpc>
                    <a:spcPct val="100000"/>
                  </a:lnSpc>
                  <a:buClr>
                    <a:srgbClr val="32A3D7"/>
                  </a:buClr>
                  <a:buSzPct val="90000"/>
                </a:pPr>
                <a:endParaRPr lang="ko-KR" altLang="en-US" sz="1600" b="1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1646344" y="5543872"/>
                <a:ext cx="8061698" cy="1084968"/>
                <a:chOff x="1254125" y="5543872"/>
                <a:chExt cx="8061698" cy="1084968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2213397" y="5543872"/>
                  <a:ext cx="7102426" cy="8156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9412" lvl="0" indent="-179412" algn="l" defTabSz="95637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>
                      <a:srgbClr val="9E7D62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  <a:defRPr/>
                  </a:pPr>
                  <a:r>
                    <a:rPr lang="ko-KR" altLang="en-US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기존 주식의 토큰화 구현</a:t>
                  </a:r>
                </a:p>
                <a:p>
                  <a:pPr marL="179412" lvl="0" indent="-179412" algn="l" defTabSz="95637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>
                      <a:srgbClr val="9E7D62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  <a:defRPr/>
                  </a:pPr>
                  <a:r>
                    <a:rPr lang="ko-KR" altLang="en-US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토큰화된 주식을 거래할 수 있는 </a:t>
                  </a:r>
                  <a:r>
                    <a:rPr lang="en-US" altLang="ko-KR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Biz </a:t>
                  </a:r>
                  <a:r>
                    <a:rPr lang="ko-KR" altLang="en-US" sz="1400" b="1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구현 계획</a:t>
                  </a:r>
                </a:p>
                <a:p>
                  <a:pPr marL="179412" lvl="0" indent="-179412" algn="l" defTabSz="95637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>
                      <a:srgbClr val="9E7D62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  <a:defRPr/>
                  </a:pPr>
                  <a:r>
                    <a:rPr lang="ko-KR" altLang="en-US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기준통화</a:t>
                  </a:r>
                  <a:r>
                    <a:rPr lang="en-US" altLang="ko-KR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(</a:t>
                  </a:r>
                  <a:r>
                    <a:rPr lang="ko-KR" altLang="en-US" sz="1400" b="1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토큰</a:t>
                  </a:r>
                  <a:r>
                    <a:rPr lang="en-US" altLang="ko-KR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)</a:t>
                  </a:r>
                  <a:r>
                    <a:rPr lang="ko-KR" altLang="en-US" sz="1400" b="1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로 토큰화된 주식의 매수</a:t>
                  </a:r>
                  <a:r>
                    <a:rPr lang="en-US" altLang="ko-KR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/</a:t>
                  </a:r>
                  <a:r>
                    <a:rPr lang="ko-KR" altLang="en-US" sz="1400" b="1" spc="-10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매도 </a:t>
                  </a: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213397" y="6321063"/>
                  <a:ext cx="710242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9412" lvl="0" indent="-179412" algn="l" defTabSz="1001908">
                    <a:lnSpc>
                      <a:spcPct val="100000"/>
                    </a:lnSpc>
                    <a:spcBef>
                      <a:spcPts val="400"/>
                    </a:spcBef>
                    <a:buClr>
                      <a:srgbClr val="FF7200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</a:pPr>
                  <a:r>
                    <a:rPr lang="ko-KR" altLang="en-US" sz="1400" b="1" spc="-100" dirty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증권사</a:t>
                  </a:r>
                </a:p>
              </p:txBody>
            </p:sp>
            <p:sp>
              <p:nvSpPr>
                <p:cNvPr id="31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1254125" y="5679610"/>
                  <a:ext cx="988697" cy="316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7D62"/>
                </a:solidFill>
                <a:ln w="12700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marL="0" defTabSz="1001908" eaLnBrk="1" latinLnBrk="1" hangingPunct="1">
                    <a:defRPr sz="1400" b="1" kern="10">
                      <a:ln w="12700">
                        <a:solidFill>
                          <a:schemeClr val="bg1">
                            <a:alpha val="0"/>
                          </a:schemeClr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나눔바른고딕" pitchFamily="50" charset="-127"/>
                      <a:ea typeface="나눔바른고딕" pitchFamily="50" charset="-127"/>
                    </a:defRPr>
                  </a:lvl1pPr>
                  <a:lvl2pPr marL="500954" algn="l" defTabSz="1001908" eaLnBrk="1" latinLnBrk="1" hangingPunct="1">
                    <a:defRPr sz="2000">
                      <a:latin typeface="+mn-lt"/>
                      <a:ea typeface="+mn-ea"/>
                    </a:defRPr>
                  </a:lvl2pPr>
                  <a:lvl3pPr marL="1001908" algn="l" defTabSz="1001908" eaLnBrk="1" latinLnBrk="1" hangingPunct="1">
                    <a:defRPr sz="2000">
                      <a:latin typeface="+mn-lt"/>
                      <a:ea typeface="+mn-ea"/>
                    </a:defRPr>
                  </a:lvl3pPr>
                  <a:lvl4pPr marL="1502862" algn="l" defTabSz="1001908" eaLnBrk="1" latinLnBrk="1" hangingPunct="1">
                    <a:defRPr sz="2000">
                      <a:latin typeface="+mn-lt"/>
                      <a:ea typeface="+mn-ea"/>
                    </a:defRPr>
                  </a:lvl4pPr>
                  <a:lvl5pPr marL="2003816" algn="l" defTabSz="1001908" eaLnBrk="1" latinLnBrk="1" hangingPunct="1">
                    <a:defRPr sz="2000">
                      <a:latin typeface="+mn-lt"/>
                      <a:ea typeface="+mn-ea"/>
                    </a:defRPr>
                  </a:lvl5pPr>
                  <a:lvl6pPr marL="2504770" defTabSz="1001908">
                    <a:defRPr sz="2000">
                      <a:latin typeface="+mn-lt"/>
                      <a:ea typeface="+mn-ea"/>
                    </a:defRPr>
                  </a:lvl6pPr>
                  <a:lvl7pPr marL="3005724" defTabSz="1001908">
                    <a:defRPr sz="2000">
                      <a:latin typeface="+mn-lt"/>
                      <a:ea typeface="+mn-ea"/>
                    </a:defRPr>
                  </a:lvl7pPr>
                  <a:lvl8pPr marL="3506678" defTabSz="1001908">
                    <a:defRPr sz="2000">
                      <a:latin typeface="+mn-lt"/>
                      <a:ea typeface="+mn-ea"/>
                    </a:defRPr>
                  </a:lvl8pPr>
                  <a:lvl9pPr marL="4007632" defTabSz="1001908">
                    <a:defRPr sz="2000">
                      <a:latin typeface="+mn-lt"/>
                      <a:ea typeface="+mn-ea"/>
                    </a:defRPr>
                  </a:lvl9pPr>
                </a:lstStyle>
                <a:p>
                  <a:pPr algn="ctr"/>
                  <a:r>
                    <a:rPr lang="ko-KR" altLang="en-US" dirty="0"/>
                    <a:t>적용특징</a:t>
                  </a:r>
                  <a:endParaRPr lang="en-US" altLang="ko-KR" dirty="0"/>
                </a:p>
              </p:txBody>
            </p:sp>
            <p:sp>
              <p:nvSpPr>
                <p:cNvPr id="32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254125" y="6307357"/>
                  <a:ext cx="988697" cy="316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7200"/>
                </a:solidFill>
                <a:ln w="12700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algn="ctr">
                    <a:defRPr sz="1400" b="1" kern="10" spc="0">
                      <a:ln w="12700">
                        <a:solidFill>
                          <a:schemeClr val="bg1">
                            <a:alpha val="0"/>
                          </a:schemeClr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effectLst/>
                      <a:latin typeface="나눔바른고딕" pitchFamily="50" charset="-127"/>
                      <a:ea typeface="나눔바른고딕" pitchFamily="50" charset="-127"/>
                    </a:defRPr>
                  </a:lvl1pPr>
                </a:lstStyle>
                <a:p>
                  <a:r>
                    <a:rPr lang="ko-KR" altLang="en-US" dirty="0"/>
                    <a:t>적용회사</a:t>
                  </a:r>
                  <a:endParaRPr lang="en-US" altLang="ko-KR" dirty="0"/>
                </a:p>
              </p:txBody>
            </p:sp>
          </p:grpSp>
          <p:cxnSp>
            <p:nvCxnSpPr>
              <p:cNvPr id="27" name="직선 연결선 26"/>
              <p:cNvCxnSpPr>
                <a:stCxn id="31" idx="1"/>
              </p:cNvCxnSpPr>
              <p:nvPr/>
            </p:nvCxnSpPr>
            <p:spPr>
              <a:xfrm flipH="1">
                <a:off x="1377097" y="5837928"/>
                <a:ext cx="269247" cy="29771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endCxn id="32" idx="1"/>
              </p:cNvCxnSpPr>
              <p:nvPr/>
            </p:nvCxnSpPr>
            <p:spPr>
              <a:xfrm>
                <a:off x="1377097" y="6135642"/>
                <a:ext cx="269247" cy="330033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타원 21"/>
            <p:cNvSpPr/>
            <p:nvPr/>
          </p:nvSpPr>
          <p:spPr>
            <a:xfrm>
              <a:off x="409008" y="5649257"/>
              <a:ext cx="986542" cy="986542"/>
            </a:xfrm>
            <a:prstGeom prst="ellipse">
              <a:avLst/>
            </a:prstGeom>
            <a:solidFill>
              <a:schemeClr val="bg1"/>
            </a:solidFill>
            <a:ln w="1270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indent="-105535" algn="ctr" defTabSz="1001629">
                <a:spcBef>
                  <a:spcPct val="0"/>
                </a:spcBef>
                <a:buClr>
                  <a:srgbClr val="32A3D7"/>
                </a:buClr>
                <a:buSzPct val="90000"/>
              </a:pPr>
              <a: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기대</a:t>
              </a:r>
              <a:b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효과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1362563" y="6101320"/>
              <a:ext cx="75960" cy="759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7200"/>
              </a:solidFill>
            </a:ln>
            <a:effectLst>
              <a:glow rad="228600">
                <a:srgbClr val="FF7200">
                  <a:alpha val="1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788870" y="3329237"/>
            <a:ext cx="5405654" cy="1710736"/>
            <a:chOff x="4655921" y="3545104"/>
            <a:chExt cx="5405654" cy="1710736"/>
          </a:xfrm>
        </p:grpSpPr>
        <p:sp>
          <p:nvSpPr>
            <p:cNvPr id="34" name="직사각형 33"/>
            <p:cNvSpPr/>
            <p:nvPr/>
          </p:nvSpPr>
          <p:spPr>
            <a:xfrm>
              <a:off x="4755404" y="3545104"/>
              <a:ext cx="5306171" cy="1710736"/>
            </a:xfrm>
            <a:prstGeom prst="rect">
              <a:avLst/>
            </a:prstGeom>
            <a:pattFill prst="lt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252000" rIns="0" bIns="0" anchor="t"/>
            <a:lstStyle/>
            <a:p>
              <a:pPr indent="-105528" algn="ctr" defTabSz="1001565" latinLnBrk="1">
                <a:buClr>
                  <a:srgbClr val="32A3D7"/>
                </a:buClr>
                <a:buSzPct val="90000"/>
              </a:pPr>
              <a:endParaRPr lang="ko-KR" altLang="en-US" sz="14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E04F0E"/>
                </a:solidFill>
                <a:effectLst>
                  <a:glow rad="127000">
                    <a:schemeClr val="bg1"/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910372" y="4429759"/>
              <a:ext cx="5072456" cy="711201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defTabSz="457200">
                <a:buClr>
                  <a:srgbClr val="FFCC66"/>
                </a:buClr>
                <a:buSzPct val="90000"/>
              </a:pPr>
              <a:r>
                <a:rPr lang="ko-KR" altLang="en-US" sz="1400" b="1" spc="-1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프라이빗</a:t>
              </a:r>
              <a:r>
                <a:rPr lang="en-US" altLang="ko-KR" sz="1400" b="1" spc="-1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/</a:t>
              </a:r>
            </a:p>
            <a:p>
              <a:pPr defTabSz="457200" latinLnBrk="1">
                <a:buClr>
                  <a:srgbClr val="FFCC66"/>
                </a:buClr>
                <a:buSzPct val="90000"/>
              </a:pPr>
              <a:r>
                <a:rPr lang="ko-KR" altLang="en-US" sz="1400" b="1" spc="-1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컨소시엄</a:t>
              </a:r>
              <a:endParaRPr lang="en-US" altLang="ko-KR" sz="1400" b="1" spc="-15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defTabSz="457200" latinLnBrk="1">
                <a:buClr>
                  <a:srgbClr val="FFCC66"/>
                </a:buClr>
                <a:buSzPct val="90000"/>
              </a:pPr>
              <a:r>
                <a:rPr lang="ko-KR" altLang="en-US" sz="1400" b="1" spc="-1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블록체</a:t>
              </a:r>
              <a:r>
                <a:rPr lang="ko-KR" altLang="en-US" sz="1400" b="1" spc="-1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인</a:t>
              </a:r>
              <a:endParaRPr lang="ko-KR" altLang="en-US" sz="1400" b="1" spc="-15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08751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30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신원 및 </a:t>
              </a:r>
              <a:r>
                <a:rPr lang="en-US" altLang="ko-KR" sz="13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3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300" spc="-10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권한 </a:t>
              </a:r>
              <a:r>
                <a:rPr lang="ko-KR" altLang="en-US" sz="130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정보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08751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dirty="0">
                  <a:solidFill>
                    <a:schemeClr val="tx1"/>
                  </a:solidFill>
                </a:rPr>
                <a:t>ONE ID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29226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dirty="0">
                  <a:solidFill>
                    <a:schemeClr val="tx1"/>
                  </a:solidFill>
                </a:rPr>
                <a:t>Smart Contract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49701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dirty="0" smtClean="0">
                  <a:solidFill>
                    <a:schemeClr val="tx1"/>
                  </a:solidFill>
                </a:rPr>
                <a:t>Wallet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70176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smtClean="0">
                  <a:solidFill>
                    <a:schemeClr val="tx1"/>
                  </a:solidFill>
                </a:rPr>
                <a:t>Tokenizer</a:t>
              </a:r>
              <a:r>
                <a:rPr lang="en-US" altLang="ko-KR" spc="0" dirty="0">
                  <a:solidFill>
                    <a:schemeClr val="tx1"/>
                  </a:solidFill>
                </a:rPr>
                <a:t/>
              </a:r>
              <a:br>
                <a:rPr lang="en-US" altLang="ko-KR" spc="0" dirty="0">
                  <a:solidFill>
                    <a:schemeClr val="tx1"/>
                  </a:solidFill>
                </a:rPr>
              </a:br>
              <a:r>
                <a:rPr lang="en-US" altLang="ko-KR" sz="800" spc="0" dirty="0">
                  <a:solidFill>
                    <a:schemeClr val="tx1"/>
                  </a:solidFill>
                </a:rPr>
                <a:t>(Issuing/Burning)</a:t>
              </a:r>
              <a:endParaRPr lang="ko-KR" altLang="en-US" sz="800" spc="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/>
            <p:cNvCxnSpPr>
              <a:stCxn id="36" idx="2"/>
              <a:endCxn id="37" idx="0"/>
            </p:cNvCxnSpPr>
            <p:nvPr/>
          </p:nvCxnSpPr>
          <p:spPr>
            <a:xfrm>
              <a:off x="6375851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29226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ko-KR" altLang="en-US" spc="0" dirty="0">
                  <a:solidFill>
                    <a:schemeClr val="tx1"/>
                  </a:solidFill>
                </a:rPr>
                <a:t>토큰 </a:t>
              </a:r>
              <a:r>
                <a:rPr lang="ko-KR" altLang="en-US" spc="0" dirty="0" smtClean="0">
                  <a:solidFill>
                    <a:schemeClr val="tx1"/>
                  </a:solidFill>
                </a:rPr>
                <a:t>발행</a:t>
              </a:r>
              <a:endParaRPr lang="en-US" altLang="ko-KR" spc="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pc="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pc="0">
                  <a:solidFill>
                    <a:schemeClr val="tx1"/>
                  </a:solidFill>
                </a:rPr>
                <a:t>거래</a:t>
              </a:r>
              <a:r>
                <a:rPr lang="en-US" altLang="ko-KR" spc="0" dirty="0">
                  <a:solidFill>
                    <a:schemeClr val="tx1"/>
                  </a:solidFill>
                </a:rPr>
                <a:t>/</a:t>
              </a:r>
              <a:r>
                <a:rPr lang="ko-KR" altLang="en-US" spc="0">
                  <a:solidFill>
                    <a:schemeClr val="tx1"/>
                  </a:solidFill>
                </a:rPr>
                <a:t>조회</a:t>
              </a:r>
            </a:p>
          </p:txBody>
        </p:sp>
        <p:cxnSp>
          <p:nvCxnSpPr>
            <p:cNvPr id="43" name="직선 연결선 42"/>
            <p:cNvCxnSpPr>
              <a:stCxn id="42" idx="2"/>
            </p:cNvCxnSpPr>
            <p:nvPr/>
          </p:nvCxnSpPr>
          <p:spPr>
            <a:xfrm>
              <a:off x="7396326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949700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ko-KR" altLang="en-US" spc="0" dirty="0">
                  <a:solidFill>
                    <a:schemeClr val="tx1"/>
                  </a:solidFill>
                </a:rPr>
                <a:t>전자서명</a:t>
              </a:r>
            </a:p>
          </p:txBody>
        </p:sp>
        <p:cxnSp>
          <p:nvCxnSpPr>
            <p:cNvPr id="45" name="직선 연결선 44"/>
            <p:cNvCxnSpPr>
              <a:stCxn id="44" idx="2"/>
            </p:cNvCxnSpPr>
            <p:nvPr/>
          </p:nvCxnSpPr>
          <p:spPr>
            <a:xfrm>
              <a:off x="8416800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964393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연결선 46"/>
            <p:cNvCxnSpPr>
              <a:stCxn id="46" idx="2"/>
            </p:cNvCxnSpPr>
            <p:nvPr/>
          </p:nvCxnSpPr>
          <p:spPr>
            <a:xfrm>
              <a:off x="9431493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4655921" y="3725929"/>
              <a:ext cx="14118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105528" algn="ctr" defTabSz="1001565" latinLnBrk="1">
                <a:buClr>
                  <a:srgbClr val="32A3D7"/>
                </a:buClr>
                <a:buSzPct val="90000"/>
              </a:pPr>
              <a:r>
                <a:rPr lang="ko-KR" altLang="en-US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한화 </a:t>
              </a:r>
              <a:r>
                <a:rPr lang="ko-KR" altLang="en-US" sz="1400" b="1" spc="-15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 블록체인</a:t>
              </a:r>
              <a:r>
                <a:rPr lang="en-US" altLang="ko-KR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400" b="1" spc="-15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플랫폼</a:t>
              </a:r>
              <a:endParaRPr lang="ko-KR" altLang="en-US" sz="14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E04F0E"/>
                </a:solidFill>
                <a:effectLst>
                  <a:glow rad="127000">
                    <a:schemeClr val="bg1"/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97340" y="1673248"/>
            <a:ext cx="878596" cy="878592"/>
            <a:chOff x="9975350" y="2361072"/>
            <a:chExt cx="878596" cy="878592"/>
          </a:xfrm>
        </p:grpSpPr>
        <p:grpSp>
          <p:nvGrpSpPr>
            <p:cNvPr id="50" name="그룹 49"/>
            <p:cNvGrpSpPr/>
            <p:nvPr/>
          </p:nvGrpSpPr>
          <p:grpSpPr>
            <a:xfrm>
              <a:off x="9975350" y="2361072"/>
              <a:ext cx="878596" cy="878592"/>
              <a:chOff x="8327833" y="3690001"/>
              <a:chExt cx="1367428" cy="1367422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8327833" y="3690001"/>
                <a:ext cx="1367428" cy="1367422"/>
              </a:xfrm>
              <a:prstGeom prst="ellipse">
                <a:avLst/>
              </a:prstGeom>
              <a:solidFill>
                <a:srgbClr val="9E7D62">
                  <a:alpha val="39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defTabSz="1001908" latinLnBrk="1"/>
                <a:endParaRPr lang="ko-KR" altLang="en-US" sz="1600" b="1" kern="10" spc="-100">
                  <a:ln w="12700">
                    <a:solidFill>
                      <a:schemeClr val="bg1"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61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pic>
            <p:nvPicPr>
              <p:cNvPr id="53" name="Picture 4" descr="building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8321" y="3759882"/>
                <a:ext cx="775876" cy="775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" name="TextBox 50"/>
            <p:cNvSpPr txBox="1"/>
            <p:nvPr/>
          </p:nvSpPr>
          <p:spPr>
            <a:xfrm>
              <a:off x="10042107" y="2881610"/>
              <a:ext cx="746438" cy="30047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indent="-105535" defTabSz="1001629">
                <a:lnSpc>
                  <a:spcPct val="100000"/>
                </a:lnSpc>
                <a:spcBef>
                  <a:spcPct val="0"/>
                </a:spcBef>
                <a:buClr>
                  <a:srgbClr val="32A3D7"/>
                </a:buClr>
                <a:buSzPct val="90000"/>
              </a:pPr>
              <a:r>
                <a:rPr lang="ko-KR" altLang="en-US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평가사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97340" y="2861968"/>
            <a:ext cx="878596" cy="878592"/>
            <a:chOff x="9975350" y="2361072"/>
            <a:chExt cx="878596" cy="878592"/>
          </a:xfrm>
        </p:grpSpPr>
        <p:grpSp>
          <p:nvGrpSpPr>
            <p:cNvPr id="55" name="그룹 54"/>
            <p:cNvGrpSpPr/>
            <p:nvPr/>
          </p:nvGrpSpPr>
          <p:grpSpPr>
            <a:xfrm>
              <a:off x="9975350" y="2361072"/>
              <a:ext cx="878596" cy="878592"/>
              <a:chOff x="8327833" y="3690001"/>
              <a:chExt cx="1367428" cy="1367422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8327833" y="3690001"/>
                <a:ext cx="1367428" cy="1367422"/>
              </a:xfrm>
              <a:prstGeom prst="ellipse">
                <a:avLst/>
              </a:prstGeom>
              <a:solidFill>
                <a:srgbClr val="9E7D62">
                  <a:alpha val="39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defTabSz="1001908" latinLnBrk="1"/>
                <a:endParaRPr lang="ko-KR" altLang="en-US" sz="1600" b="1" kern="10" spc="-100">
                  <a:ln w="12700">
                    <a:solidFill>
                      <a:schemeClr val="bg1"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61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pic>
            <p:nvPicPr>
              <p:cNvPr id="58" name="Picture 4" descr="building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8321" y="3759882"/>
                <a:ext cx="775876" cy="775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TextBox 55"/>
            <p:cNvSpPr txBox="1"/>
            <p:nvPr/>
          </p:nvSpPr>
          <p:spPr>
            <a:xfrm>
              <a:off x="10042107" y="2881610"/>
              <a:ext cx="746438" cy="30047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indent="-105535" defTabSz="1001629">
                <a:lnSpc>
                  <a:spcPct val="100000"/>
                </a:lnSpc>
                <a:spcBef>
                  <a:spcPct val="0"/>
                </a:spcBef>
                <a:buClr>
                  <a:srgbClr val="32A3D7"/>
                </a:buClr>
                <a:buSzPct val="90000"/>
              </a:pPr>
              <a:r>
                <a:rPr lang="ko-KR" altLang="en-US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증권회사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076520" y="1638245"/>
            <a:ext cx="878596" cy="913595"/>
            <a:chOff x="9853760" y="1897557"/>
            <a:chExt cx="878596" cy="913595"/>
          </a:xfrm>
        </p:grpSpPr>
        <p:pic>
          <p:nvPicPr>
            <p:cNvPr id="60" name="Picture 2" descr="person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28" t="14096" r="20806" b="14652"/>
            <a:stretch/>
          </p:blipFill>
          <p:spPr bwMode="auto">
            <a:xfrm>
              <a:off x="10056992" y="1897557"/>
              <a:ext cx="457445" cy="56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그룹 60"/>
            <p:cNvGrpSpPr/>
            <p:nvPr/>
          </p:nvGrpSpPr>
          <p:grpSpPr>
            <a:xfrm>
              <a:off x="9853760" y="1932560"/>
              <a:ext cx="878596" cy="878592"/>
              <a:chOff x="9975350" y="2361072"/>
              <a:chExt cx="878596" cy="878592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9975350" y="2361072"/>
                <a:ext cx="878596" cy="878592"/>
              </a:xfrm>
              <a:prstGeom prst="ellipse">
                <a:avLst/>
              </a:prstGeom>
              <a:solidFill>
                <a:srgbClr val="9E7D62">
                  <a:alpha val="39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defTabSz="1001908" latinLnBrk="1"/>
                <a:endParaRPr lang="ko-KR" altLang="en-US" sz="1600" b="1" kern="10" spc="-100">
                  <a:ln w="12700">
                    <a:solidFill>
                      <a:schemeClr val="bg1"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61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042107" y="2881610"/>
                <a:ext cx="746438" cy="30047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indent="-105535" defTabSz="1001629">
                  <a:lnSpc>
                    <a:spcPct val="100000"/>
                  </a:lnSpc>
                  <a:spcBef>
                    <a:spcPct val="0"/>
                  </a:spcBef>
                  <a:buClr>
                    <a:srgbClr val="32A3D7"/>
                  </a:buClr>
                  <a:buSzPct val="90000"/>
                </a:pPr>
                <a:r>
                  <a:rPr lang="ko-KR" altLang="en-US" sz="1400" b="1" spc="-150" dirty="0">
                    <a:ln w="0">
                      <a:solidFill>
                        <a:srgbClr val="0B4355">
                          <a:alpha val="5000"/>
                        </a:srgb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매수자</a:t>
                </a: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9076520" y="2834585"/>
            <a:ext cx="878596" cy="913595"/>
            <a:chOff x="9853760" y="1897557"/>
            <a:chExt cx="878596" cy="913595"/>
          </a:xfrm>
        </p:grpSpPr>
        <p:pic>
          <p:nvPicPr>
            <p:cNvPr id="65" name="Picture 2" descr="person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28" t="14096" r="20806" b="14652"/>
            <a:stretch/>
          </p:blipFill>
          <p:spPr bwMode="auto">
            <a:xfrm>
              <a:off x="10056992" y="1897557"/>
              <a:ext cx="457445" cy="56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6" name="그룹 65"/>
            <p:cNvGrpSpPr/>
            <p:nvPr/>
          </p:nvGrpSpPr>
          <p:grpSpPr>
            <a:xfrm>
              <a:off x="9853760" y="1932560"/>
              <a:ext cx="878596" cy="878592"/>
              <a:chOff x="9975350" y="2361072"/>
              <a:chExt cx="878596" cy="878592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9975350" y="2361072"/>
                <a:ext cx="878596" cy="878592"/>
              </a:xfrm>
              <a:prstGeom prst="ellipse">
                <a:avLst/>
              </a:prstGeom>
              <a:solidFill>
                <a:srgbClr val="9E7D62">
                  <a:alpha val="39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defTabSz="1001908" latinLnBrk="1"/>
                <a:endParaRPr lang="ko-KR" altLang="en-US" sz="1600" b="1" kern="10" spc="-100">
                  <a:ln w="12700">
                    <a:solidFill>
                      <a:schemeClr val="bg1"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61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0042107" y="2881610"/>
                <a:ext cx="746438" cy="30047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indent="-105535" defTabSz="1001629">
                  <a:lnSpc>
                    <a:spcPct val="100000"/>
                  </a:lnSpc>
                  <a:spcBef>
                    <a:spcPct val="0"/>
                  </a:spcBef>
                  <a:buClr>
                    <a:srgbClr val="32A3D7"/>
                  </a:buClr>
                  <a:buSzPct val="90000"/>
                </a:pPr>
                <a:r>
                  <a:rPr lang="ko-KR" altLang="en-US" sz="1400" b="1" spc="-150" dirty="0">
                    <a:ln w="0">
                      <a:solidFill>
                        <a:srgbClr val="0B4355">
                          <a:alpha val="5000"/>
                        </a:srgb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매도자</a:t>
                </a:r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3043320" y="1725633"/>
            <a:ext cx="3853671" cy="1127823"/>
            <a:chOff x="2959274" y="1916705"/>
            <a:chExt cx="3853671" cy="1127823"/>
          </a:xfrm>
        </p:grpSpPr>
        <p:sp>
          <p:nvSpPr>
            <p:cNvPr id="94" name="직사각형 93"/>
            <p:cNvSpPr/>
            <p:nvPr/>
          </p:nvSpPr>
          <p:spPr>
            <a:xfrm>
              <a:off x="2959274" y="1916705"/>
              <a:ext cx="3853671" cy="11278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Broker</a:t>
              </a:r>
              <a:endPara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5" name="원통 94"/>
            <p:cNvSpPr/>
            <p:nvPr/>
          </p:nvSpPr>
          <p:spPr>
            <a:xfrm>
              <a:off x="4340682" y="2228221"/>
              <a:ext cx="1089324" cy="644391"/>
            </a:xfrm>
            <a:prstGeom prst="can">
              <a:avLst>
                <a:gd name="adj" fmla="val 15861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00000"/>
                </a:lnSpc>
              </a:pPr>
              <a:r>
                <a:rPr lang="ko-KR" altLang="en-US" sz="13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거래</a:t>
              </a:r>
              <a:r>
                <a:rPr lang="en-US" altLang="ko-KR" sz="13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sz="13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체결</a:t>
              </a:r>
            </a:p>
          </p:txBody>
        </p:sp>
        <p:sp>
          <p:nvSpPr>
            <p:cNvPr id="96" name="원통 95"/>
            <p:cNvSpPr/>
            <p:nvPr/>
          </p:nvSpPr>
          <p:spPr>
            <a:xfrm>
              <a:off x="3099482" y="2235185"/>
              <a:ext cx="1089324" cy="644391"/>
            </a:xfrm>
            <a:prstGeom prst="can">
              <a:avLst>
                <a:gd name="adj" fmla="val 15861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00000"/>
                </a:lnSpc>
              </a:pPr>
              <a:r>
                <a:rPr lang="ko-KR" altLang="en-US" sz="13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증권정보</a:t>
              </a:r>
              <a:r>
                <a:rPr lang="en-US" altLang="ko-KR" sz="13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3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</a:br>
              <a:r>
                <a:rPr lang="en-US" altLang="ko-KR" sz="1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ko-KR" altLang="en-US" sz="1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증권분류</a:t>
              </a:r>
              <a:r>
                <a:rPr lang="en-US" altLang="ko-KR" sz="1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</a:t>
              </a:r>
              <a:r>
                <a:rPr lang="ko-KR" altLang="en-US" sz="1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등록이력</a:t>
              </a:r>
              <a:r>
                <a:rPr lang="en-US" altLang="ko-KR" sz="1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</a:t>
              </a:r>
              <a:r>
                <a:rPr lang="ko-KR" altLang="en-US" sz="1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평가이력 등</a:t>
              </a:r>
              <a:r>
                <a:rPr lang="en-US" altLang="ko-KR" sz="1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  <a:endParaRPr lang="ko-KR" altLang="en-US" sz="11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7" name="원통 96"/>
            <p:cNvSpPr/>
            <p:nvPr/>
          </p:nvSpPr>
          <p:spPr>
            <a:xfrm>
              <a:off x="5582748" y="2231504"/>
              <a:ext cx="1089324" cy="644391"/>
            </a:xfrm>
            <a:prstGeom prst="can">
              <a:avLst>
                <a:gd name="adj" fmla="val 15861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00000"/>
                </a:lnSpc>
              </a:pPr>
              <a:r>
                <a:rPr lang="ko-KR" altLang="en-US" sz="13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거래토큰</a:t>
              </a:r>
              <a:r>
                <a:rPr lang="en-US" altLang="ko-KR" sz="13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3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3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예치</a:t>
              </a:r>
              <a:endParaRPr lang="en-US" altLang="ko-KR" sz="130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6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토큰 기반 디지털 컨텐츠 거래</a:t>
            </a: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87338" y="5489015"/>
            <a:ext cx="9774237" cy="1243147"/>
            <a:chOff x="287338" y="5489015"/>
            <a:chExt cx="9774237" cy="1243147"/>
          </a:xfrm>
        </p:grpSpPr>
        <p:grpSp>
          <p:nvGrpSpPr>
            <p:cNvPr id="21" name="그룹 20"/>
            <p:cNvGrpSpPr/>
            <p:nvPr/>
          </p:nvGrpSpPr>
          <p:grpSpPr>
            <a:xfrm>
              <a:off x="287338" y="5489015"/>
              <a:ext cx="9774237" cy="1243147"/>
              <a:chOff x="287338" y="5489015"/>
              <a:chExt cx="9774237" cy="1243147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87338" y="5489015"/>
                <a:ext cx="9774237" cy="1243147"/>
              </a:xfrm>
              <a:prstGeom prst="rect">
                <a:avLst/>
              </a:prstGeom>
              <a:pattFill prst="ltDnDiag">
                <a:fgClr>
                  <a:srgbClr val="D1C1B3"/>
                </a:fgClr>
                <a:bgClr>
                  <a:schemeClr val="bg1"/>
                </a:bgClr>
              </a:patt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indent="-100834" defTabSz="1001908">
                  <a:buClr>
                    <a:srgbClr val="32A3D7"/>
                  </a:buClr>
                  <a:buSzPct val="90000"/>
                </a:pPr>
                <a:endParaRPr lang="ko-KR" altLang="en-US" sz="14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17900" y="5922286"/>
                <a:ext cx="914400" cy="376604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indent="-105528" defTabSz="1001565" latinLnBrk="1">
                  <a:lnSpc>
                    <a:spcPct val="100000"/>
                  </a:lnSpc>
                  <a:buClr>
                    <a:srgbClr val="32A3D7"/>
                  </a:buClr>
                  <a:buSzPct val="90000"/>
                </a:pPr>
                <a:endParaRPr lang="ko-KR" altLang="en-US" sz="1600" b="1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1646344" y="5543872"/>
                <a:ext cx="8061698" cy="1084968"/>
                <a:chOff x="1254125" y="5543872"/>
                <a:chExt cx="8061698" cy="1084968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2213397" y="5543872"/>
                  <a:ext cx="7102426" cy="8156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9412" lvl="0" indent="-179412" algn="l" defTabSz="95637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>
                      <a:srgbClr val="9E7D62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  <a:defRPr/>
                  </a:pPr>
                  <a:r>
                    <a:rPr lang="ko-KR" altLang="en-US" sz="1400" b="1" spc="-10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지적 재산권이 적용되는 다양한 디지털 컨텐츠의 유통</a:t>
                  </a:r>
                  <a:endParaRPr lang="en-US" altLang="ko-KR" sz="1400" b="1" spc="-100" smtClean="0">
                    <a:ln w="0">
                      <a:solidFill>
                        <a:srgbClr val="0B4355">
                          <a:alpha val="5000"/>
                        </a:srgbClr>
                      </a:solidFill>
                    </a:ln>
                    <a:latin typeface="나눔바른고딕" pitchFamily="50" charset="-127"/>
                    <a:ea typeface="나눔바른고딕" pitchFamily="50" charset="-127"/>
                  </a:endParaRPr>
                </a:p>
                <a:p>
                  <a:pPr marL="179412" lvl="0" indent="-179412" algn="l" defTabSz="95637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>
                      <a:srgbClr val="9E7D62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  <a:defRPr/>
                  </a:pPr>
                  <a:r>
                    <a:rPr lang="en-US" altLang="ko-KR" sz="1400" b="1" spc="-10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Non-Fungible </a:t>
                  </a:r>
                  <a:r>
                    <a:rPr lang="ko-KR" altLang="en-US" sz="1400" b="1" spc="-10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토큰을 이용한 컨텐츠 소유권의 거래</a:t>
                  </a:r>
                  <a:endParaRPr lang="en-US" altLang="ko-KR" sz="1400" b="1" spc="-100" smtClean="0">
                    <a:ln w="0">
                      <a:solidFill>
                        <a:srgbClr val="0B4355">
                          <a:alpha val="5000"/>
                        </a:srgbClr>
                      </a:solidFill>
                    </a:ln>
                    <a:latin typeface="나눔바른고딕" pitchFamily="50" charset="-127"/>
                    <a:ea typeface="나눔바른고딕" pitchFamily="50" charset="-127"/>
                  </a:endParaRPr>
                </a:p>
                <a:p>
                  <a:pPr marL="179412" lvl="0" indent="-179412" algn="l" defTabSz="95637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>
                      <a:srgbClr val="9E7D62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  <a:defRPr/>
                  </a:pPr>
                  <a:r>
                    <a:rPr lang="ko-KR" altLang="en-US" sz="1400" b="1" spc="-10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latin typeface="나눔바른고딕" pitchFamily="50" charset="-127"/>
                      <a:ea typeface="나눔바른고딕" pitchFamily="50" charset="-127"/>
                    </a:rPr>
                    <a:t>예술품 경매 정보 등 접근이 어려운 정보에 대한 거래 활성화</a:t>
                  </a:r>
                  <a:endParaRPr lang="ko-KR" altLang="en-US" sz="1400" b="1" spc="-100">
                    <a:ln w="0">
                      <a:solidFill>
                        <a:srgbClr val="0B4355">
                          <a:alpha val="5000"/>
                        </a:srgbClr>
                      </a:solidFill>
                    </a:ln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213397" y="6321063"/>
                  <a:ext cx="710242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9412" lvl="0" indent="-179412" algn="l" defTabSz="1001908">
                    <a:lnSpc>
                      <a:spcPct val="100000"/>
                    </a:lnSpc>
                    <a:spcBef>
                      <a:spcPts val="400"/>
                    </a:spcBef>
                    <a:buClr>
                      <a:srgbClr val="FF7200"/>
                    </a:buClr>
                    <a:buSzPct val="110000"/>
                    <a:buFontTx/>
                    <a:buChar char="•"/>
                    <a:tabLst>
                      <a:tab pos="92075" algn="l"/>
                    </a:tabLst>
                  </a:pPr>
                  <a:r>
                    <a:rPr lang="ko-KR" altLang="en-US" sz="1400" b="1" spc="-10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각종 정보 거래 회사</a:t>
                  </a:r>
                  <a:r>
                    <a:rPr lang="en-US" altLang="ko-KR" sz="1400" b="1" spc="-10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, </a:t>
                  </a:r>
                  <a:r>
                    <a:rPr lang="ko-KR" altLang="en-US" sz="1400" b="1" spc="-10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경매사</a:t>
                  </a:r>
                  <a:r>
                    <a:rPr lang="en-US" altLang="ko-KR" sz="1400" b="1" spc="-10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, </a:t>
                  </a:r>
                  <a:r>
                    <a:rPr lang="ko-KR" altLang="en-US" sz="1400" b="1" spc="-100" smtClean="0">
                      <a:ln w="0">
                        <a:solidFill>
                          <a:srgbClr val="0B4355">
                            <a:alpha val="500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출판사 등</a:t>
                  </a:r>
                  <a:endParaRPr lang="ko-KR" altLang="en-US" sz="1400" b="1" spc="-100" dirty="0">
                    <a:ln w="0">
                      <a:solidFill>
                        <a:srgbClr val="0B4355">
                          <a:alpha val="5000"/>
                        </a:srgb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  <p:sp>
              <p:nvSpPr>
                <p:cNvPr id="31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1254125" y="5679610"/>
                  <a:ext cx="988697" cy="316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7D62"/>
                </a:solidFill>
                <a:ln w="12700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marL="0" defTabSz="1001908" eaLnBrk="1" latinLnBrk="1" hangingPunct="1">
                    <a:defRPr sz="1400" b="1" kern="10">
                      <a:ln w="12700">
                        <a:solidFill>
                          <a:schemeClr val="bg1">
                            <a:alpha val="0"/>
                          </a:schemeClr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나눔바른고딕" pitchFamily="50" charset="-127"/>
                      <a:ea typeface="나눔바른고딕" pitchFamily="50" charset="-127"/>
                    </a:defRPr>
                  </a:lvl1pPr>
                  <a:lvl2pPr marL="500954" algn="l" defTabSz="1001908" eaLnBrk="1" latinLnBrk="1" hangingPunct="1">
                    <a:defRPr sz="2000">
                      <a:latin typeface="+mn-lt"/>
                      <a:ea typeface="+mn-ea"/>
                    </a:defRPr>
                  </a:lvl2pPr>
                  <a:lvl3pPr marL="1001908" algn="l" defTabSz="1001908" eaLnBrk="1" latinLnBrk="1" hangingPunct="1">
                    <a:defRPr sz="2000">
                      <a:latin typeface="+mn-lt"/>
                      <a:ea typeface="+mn-ea"/>
                    </a:defRPr>
                  </a:lvl3pPr>
                  <a:lvl4pPr marL="1502862" algn="l" defTabSz="1001908" eaLnBrk="1" latinLnBrk="1" hangingPunct="1">
                    <a:defRPr sz="2000">
                      <a:latin typeface="+mn-lt"/>
                      <a:ea typeface="+mn-ea"/>
                    </a:defRPr>
                  </a:lvl4pPr>
                  <a:lvl5pPr marL="2003816" algn="l" defTabSz="1001908" eaLnBrk="1" latinLnBrk="1" hangingPunct="1">
                    <a:defRPr sz="2000">
                      <a:latin typeface="+mn-lt"/>
                      <a:ea typeface="+mn-ea"/>
                    </a:defRPr>
                  </a:lvl5pPr>
                  <a:lvl6pPr marL="2504770" defTabSz="1001908">
                    <a:defRPr sz="2000">
                      <a:latin typeface="+mn-lt"/>
                      <a:ea typeface="+mn-ea"/>
                    </a:defRPr>
                  </a:lvl6pPr>
                  <a:lvl7pPr marL="3005724" defTabSz="1001908">
                    <a:defRPr sz="2000">
                      <a:latin typeface="+mn-lt"/>
                      <a:ea typeface="+mn-ea"/>
                    </a:defRPr>
                  </a:lvl7pPr>
                  <a:lvl8pPr marL="3506678" defTabSz="1001908">
                    <a:defRPr sz="2000">
                      <a:latin typeface="+mn-lt"/>
                      <a:ea typeface="+mn-ea"/>
                    </a:defRPr>
                  </a:lvl8pPr>
                  <a:lvl9pPr marL="4007632" defTabSz="1001908">
                    <a:defRPr sz="2000">
                      <a:latin typeface="+mn-lt"/>
                      <a:ea typeface="+mn-ea"/>
                    </a:defRPr>
                  </a:lvl9pPr>
                </a:lstStyle>
                <a:p>
                  <a:pPr algn="ctr"/>
                  <a:r>
                    <a:rPr lang="ko-KR" altLang="en-US" dirty="0"/>
                    <a:t>적용특징</a:t>
                  </a:r>
                  <a:endParaRPr lang="en-US" altLang="ko-KR" dirty="0"/>
                </a:p>
              </p:txBody>
            </p:sp>
            <p:sp>
              <p:nvSpPr>
                <p:cNvPr id="32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254125" y="6307357"/>
                  <a:ext cx="988697" cy="316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7200"/>
                </a:solidFill>
                <a:ln w="12700">
                  <a:noFill/>
                  <a:prstDash val="solid"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algn="ctr">
                    <a:defRPr sz="1400" b="1" kern="10" spc="0">
                      <a:ln w="12700">
                        <a:solidFill>
                          <a:schemeClr val="bg1">
                            <a:alpha val="0"/>
                          </a:schemeClr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effectLst/>
                      <a:latin typeface="나눔바른고딕" pitchFamily="50" charset="-127"/>
                      <a:ea typeface="나눔바른고딕" pitchFamily="50" charset="-127"/>
                    </a:defRPr>
                  </a:lvl1pPr>
                </a:lstStyle>
                <a:p>
                  <a:r>
                    <a:rPr lang="ko-KR" altLang="en-US" dirty="0"/>
                    <a:t>적용회사</a:t>
                  </a:r>
                  <a:endParaRPr lang="en-US" altLang="ko-KR" dirty="0"/>
                </a:p>
              </p:txBody>
            </p:sp>
          </p:grpSp>
          <p:cxnSp>
            <p:nvCxnSpPr>
              <p:cNvPr id="27" name="직선 연결선 26"/>
              <p:cNvCxnSpPr>
                <a:stCxn id="31" idx="1"/>
              </p:cNvCxnSpPr>
              <p:nvPr/>
            </p:nvCxnSpPr>
            <p:spPr>
              <a:xfrm flipH="1">
                <a:off x="1377097" y="5837928"/>
                <a:ext cx="269247" cy="29771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endCxn id="32" idx="1"/>
              </p:cNvCxnSpPr>
              <p:nvPr/>
            </p:nvCxnSpPr>
            <p:spPr>
              <a:xfrm>
                <a:off x="1377097" y="6135642"/>
                <a:ext cx="269247" cy="330033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타원 21"/>
            <p:cNvSpPr/>
            <p:nvPr/>
          </p:nvSpPr>
          <p:spPr>
            <a:xfrm>
              <a:off x="409008" y="5649257"/>
              <a:ext cx="986542" cy="986542"/>
            </a:xfrm>
            <a:prstGeom prst="ellipse">
              <a:avLst/>
            </a:prstGeom>
            <a:solidFill>
              <a:schemeClr val="bg1"/>
            </a:solidFill>
            <a:ln w="1270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indent="-105535" algn="ctr" defTabSz="1001629">
                <a:spcBef>
                  <a:spcPct val="0"/>
                </a:spcBef>
                <a:buClr>
                  <a:srgbClr val="32A3D7"/>
                </a:buClr>
                <a:buSzPct val="90000"/>
              </a:pPr>
              <a: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기대</a:t>
              </a:r>
              <a:b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6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효과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1362563" y="6101320"/>
              <a:ext cx="75960" cy="759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7200"/>
              </a:solidFill>
            </a:ln>
            <a:effectLst>
              <a:glow rad="228600">
                <a:srgbClr val="FF7200">
                  <a:alpha val="1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327803" y="1530576"/>
            <a:ext cx="878596" cy="924255"/>
            <a:chOff x="9853760" y="1897557"/>
            <a:chExt cx="878596" cy="924255"/>
          </a:xfrm>
        </p:grpSpPr>
        <p:pic>
          <p:nvPicPr>
            <p:cNvPr id="60" name="Picture 2" descr="person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28" t="14096" r="20806" b="14652"/>
            <a:stretch/>
          </p:blipFill>
          <p:spPr bwMode="auto">
            <a:xfrm>
              <a:off x="10056992" y="1897557"/>
              <a:ext cx="457445" cy="56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그룹 60"/>
            <p:cNvGrpSpPr/>
            <p:nvPr/>
          </p:nvGrpSpPr>
          <p:grpSpPr>
            <a:xfrm>
              <a:off x="9853760" y="1932560"/>
              <a:ext cx="878596" cy="889252"/>
              <a:chOff x="9975350" y="2361072"/>
              <a:chExt cx="878596" cy="889252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9975350" y="2361072"/>
                <a:ext cx="878596" cy="878592"/>
              </a:xfrm>
              <a:prstGeom prst="ellipse">
                <a:avLst/>
              </a:prstGeom>
              <a:solidFill>
                <a:srgbClr val="9E7D62">
                  <a:alpha val="39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defTabSz="1001908" latinLnBrk="1"/>
                <a:endParaRPr lang="ko-KR" altLang="en-US" sz="1600" b="1" kern="10" spc="-100">
                  <a:ln w="12700">
                    <a:solidFill>
                      <a:schemeClr val="bg1"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61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042107" y="2949850"/>
                <a:ext cx="746438" cy="30047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indent="-105535" algn="ctr" defTabSz="1001629">
                  <a:lnSpc>
                    <a:spcPct val="100000"/>
                  </a:lnSpc>
                  <a:spcBef>
                    <a:spcPct val="0"/>
                  </a:spcBef>
                  <a:buClr>
                    <a:srgbClr val="32A3D7"/>
                  </a:buClr>
                  <a:buSzPct val="90000"/>
                </a:pPr>
                <a:r>
                  <a:rPr lang="ko-KR" altLang="en-US" sz="1400" b="1" spc="-150" smtClean="0">
                    <a:ln w="0">
                      <a:solidFill>
                        <a:srgbClr val="0B4355">
                          <a:alpha val="5000"/>
                        </a:srgb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컨텐츠 제공자</a:t>
                </a:r>
                <a:endParaRPr lang="ko-KR" altLang="en-US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3061176" y="3340384"/>
            <a:ext cx="5405654" cy="1710736"/>
            <a:chOff x="4655921" y="3545104"/>
            <a:chExt cx="5405654" cy="1710736"/>
          </a:xfrm>
        </p:grpSpPr>
        <p:sp>
          <p:nvSpPr>
            <p:cNvPr id="75" name="직사각형 74"/>
            <p:cNvSpPr/>
            <p:nvPr/>
          </p:nvSpPr>
          <p:spPr>
            <a:xfrm>
              <a:off x="4755404" y="3545104"/>
              <a:ext cx="5306171" cy="1710736"/>
            </a:xfrm>
            <a:prstGeom prst="rect">
              <a:avLst/>
            </a:prstGeom>
            <a:pattFill prst="lt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252000" rIns="0" bIns="0" anchor="t"/>
            <a:lstStyle/>
            <a:p>
              <a:pPr indent="-105528" algn="ctr" defTabSz="1001565" latinLnBrk="1">
                <a:buClr>
                  <a:srgbClr val="32A3D7"/>
                </a:buClr>
                <a:buSzPct val="90000"/>
              </a:pPr>
              <a:endParaRPr lang="ko-KR" altLang="en-US" sz="14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E04F0E"/>
                </a:solidFill>
                <a:effectLst>
                  <a:glow rad="127000">
                    <a:schemeClr val="bg1"/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922548" y="4429759"/>
              <a:ext cx="5060279" cy="711201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defTabSz="457200">
                <a:buClr>
                  <a:srgbClr val="FFCC66"/>
                </a:buClr>
                <a:buSzPct val="90000"/>
              </a:pPr>
              <a:r>
                <a:rPr lang="ko-KR" altLang="en-US" sz="1400" b="1" spc="-1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프라이빗</a:t>
              </a:r>
              <a:r>
                <a:rPr lang="en-US" altLang="ko-KR" sz="1400" b="1" spc="-1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/</a:t>
              </a:r>
            </a:p>
            <a:p>
              <a:pPr defTabSz="457200" latinLnBrk="1">
                <a:buClr>
                  <a:srgbClr val="FFCC66"/>
                </a:buClr>
                <a:buSzPct val="90000"/>
              </a:pPr>
              <a:r>
                <a:rPr lang="ko-KR" altLang="en-US" sz="1400" b="1" spc="-1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컨소시엄</a:t>
              </a:r>
              <a:endParaRPr lang="en-US" altLang="ko-KR" sz="1400" b="1" spc="-15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defTabSz="457200" latinLnBrk="1">
                <a:buClr>
                  <a:srgbClr val="FFCC66"/>
                </a:buClr>
                <a:buSzPct val="90000"/>
              </a:pPr>
              <a:r>
                <a:rPr lang="ko-KR" altLang="en-US" sz="1400" b="1" spc="-15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블록체</a:t>
              </a:r>
              <a:r>
                <a:rPr lang="ko-KR" altLang="en-US" sz="1400" b="1" spc="-15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인</a:t>
              </a:r>
              <a:endParaRPr lang="ko-KR" altLang="en-US" sz="1400" b="1" spc="-15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08751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30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신원 및 </a:t>
              </a:r>
              <a:r>
                <a:rPr lang="en-US" altLang="ko-KR" sz="13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300" spc="-100" dirty="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300" spc="-100" smtClea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권한 </a:t>
              </a:r>
              <a:r>
                <a:rPr lang="ko-KR" altLang="en-US" sz="1300" spc="-10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rPr>
                <a:t>정보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08751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dirty="0">
                  <a:solidFill>
                    <a:schemeClr val="tx1"/>
                  </a:solidFill>
                </a:rPr>
                <a:t>ONE ID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29226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dirty="0">
                  <a:solidFill>
                    <a:schemeClr val="tx1"/>
                  </a:solidFill>
                </a:rPr>
                <a:t>Smart Contract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949701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dirty="0" smtClean="0">
                  <a:solidFill>
                    <a:schemeClr val="tx1"/>
                  </a:solidFill>
                </a:rPr>
                <a:t>Wallet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970176" y="4510531"/>
              <a:ext cx="934199" cy="57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 smtClean="0">
                  <a:solidFill>
                    <a:schemeClr val="tx1"/>
                  </a:solidFill>
                </a:rPr>
                <a:t>Tokenizer</a:t>
              </a:r>
            </a:p>
            <a:p>
              <a:pPr algn="ctr"/>
              <a:r>
                <a:rPr lang="en-US" altLang="ko-KR" sz="800" spc="0" smtClean="0">
                  <a:solidFill>
                    <a:schemeClr val="tx1"/>
                  </a:solidFill>
                </a:rPr>
                <a:t>(Issuing/Burning</a:t>
              </a:r>
              <a:r>
                <a:rPr lang="en-US" altLang="ko-KR" sz="800" spc="0" dirty="0">
                  <a:solidFill>
                    <a:schemeClr val="tx1"/>
                  </a:solidFill>
                </a:rPr>
                <a:t>)</a:t>
              </a:r>
              <a:endParaRPr lang="ko-KR" altLang="en-US" sz="800" spc="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직선 연결선 81"/>
            <p:cNvCxnSpPr>
              <a:stCxn id="77" idx="2"/>
              <a:endCxn id="78" idx="0"/>
            </p:cNvCxnSpPr>
            <p:nvPr/>
          </p:nvCxnSpPr>
          <p:spPr>
            <a:xfrm>
              <a:off x="6375851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929226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ko-KR" altLang="en-US" spc="0" dirty="0">
                  <a:solidFill>
                    <a:schemeClr val="tx1"/>
                  </a:solidFill>
                </a:rPr>
                <a:t>거래정보</a:t>
              </a:r>
              <a:r>
                <a:rPr lang="en-US" altLang="ko-KR" spc="0" dirty="0" smtClean="0">
                  <a:solidFill>
                    <a:schemeClr val="tx1"/>
                  </a:solidFill>
                </a:rPr>
                <a:t>/</a:t>
              </a:r>
              <a:br>
                <a:rPr lang="en-US" altLang="ko-KR" spc="0" dirty="0" smtClean="0">
                  <a:solidFill>
                    <a:schemeClr val="tx1"/>
                  </a:solidFill>
                </a:rPr>
              </a:br>
              <a:r>
                <a:rPr lang="ko-KR" altLang="en-US" spc="0" smtClean="0">
                  <a:solidFill>
                    <a:schemeClr val="tx1"/>
                  </a:solidFill>
                </a:rPr>
                <a:t>감정평가</a:t>
              </a:r>
              <a:endParaRPr lang="ko-KR" altLang="en-US" spc="0">
                <a:solidFill>
                  <a:schemeClr val="tx1"/>
                </a:solidFill>
              </a:endParaRPr>
            </a:p>
          </p:txBody>
        </p:sp>
        <p:cxnSp>
          <p:nvCxnSpPr>
            <p:cNvPr id="84" name="직선 연결선 83"/>
            <p:cNvCxnSpPr>
              <a:stCxn id="83" idx="2"/>
            </p:cNvCxnSpPr>
            <p:nvPr/>
          </p:nvCxnSpPr>
          <p:spPr>
            <a:xfrm>
              <a:off x="7396326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949700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ko-KR" altLang="en-US" spc="0" smtClean="0">
                  <a:solidFill>
                    <a:schemeClr val="tx1"/>
                  </a:solidFill>
                </a:rPr>
                <a:t>사용자별</a:t>
              </a:r>
              <a:endParaRPr lang="en-US" altLang="ko-KR" spc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0" smtClean="0">
                  <a:solidFill>
                    <a:schemeClr val="tx1"/>
                  </a:solidFill>
                </a:rPr>
                <a:t>전자지갑</a:t>
              </a:r>
              <a:endParaRPr lang="ko-KR" altLang="en-US" spc="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/>
            <p:cNvCxnSpPr>
              <a:stCxn id="85" idx="2"/>
            </p:cNvCxnSpPr>
            <p:nvPr/>
          </p:nvCxnSpPr>
          <p:spPr>
            <a:xfrm>
              <a:off x="8416800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8964393" y="3649502"/>
              <a:ext cx="934199" cy="6715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45A06"/>
              </a:solidFill>
            </a:ln>
          </p:spPr>
          <p:txBody>
            <a:bodyPr wrap="square" lIns="36000" rIns="3600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defRPr sz="130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pPr algn="ctr"/>
              <a:r>
                <a:rPr lang="en-US" altLang="ko-KR" spc="0">
                  <a:solidFill>
                    <a:schemeClr val="tx1"/>
                  </a:solidFill>
                </a:rPr>
                <a:t>Asset </a:t>
              </a:r>
              <a:r>
                <a:rPr lang="en-US" altLang="ko-KR" spc="0" smtClean="0">
                  <a:solidFill>
                    <a:schemeClr val="tx1"/>
                  </a:solidFill>
                </a:rPr>
                <a:t>Tokenize</a:t>
              </a:r>
              <a:endParaRPr lang="en-US" altLang="ko-KR" spc="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직선 연결선 87"/>
            <p:cNvCxnSpPr>
              <a:stCxn id="87" idx="2"/>
            </p:cNvCxnSpPr>
            <p:nvPr/>
          </p:nvCxnSpPr>
          <p:spPr>
            <a:xfrm>
              <a:off x="9431493" y="4321011"/>
              <a:ext cx="0" cy="18952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4655921" y="3725929"/>
              <a:ext cx="14118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105528" algn="ctr" defTabSz="1001565" latinLnBrk="1">
                <a:buClr>
                  <a:srgbClr val="32A3D7"/>
                </a:buClr>
                <a:buSzPct val="90000"/>
              </a:pPr>
              <a:r>
                <a:rPr lang="ko-KR" altLang="en-US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한화 </a:t>
              </a:r>
              <a:r>
                <a:rPr lang="ko-KR" altLang="en-US" sz="1400" b="1" spc="-15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 블록체인</a:t>
              </a:r>
              <a:r>
                <a:rPr lang="en-US" altLang="ko-KR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400" b="1" spc="-1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400" b="1" spc="-15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E04F0E"/>
                  </a:solidFill>
                  <a:effectLst>
                    <a:glow rad="127000">
                      <a:schemeClr val="bg1"/>
                    </a:glow>
                  </a:effectLst>
                  <a:latin typeface="나눔바른고딕" pitchFamily="50" charset="-127"/>
                  <a:ea typeface="나눔바른고딕" pitchFamily="50" charset="-127"/>
                </a:rPr>
                <a:t>플랫폼</a:t>
              </a:r>
              <a:endParaRPr lang="ko-KR" altLang="en-US" sz="14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E04F0E"/>
                </a:solidFill>
                <a:effectLst>
                  <a:glow rad="127000">
                    <a:schemeClr val="bg1"/>
                  </a:glo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90" name="원통 89"/>
          <p:cNvSpPr/>
          <p:nvPr/>
        </p:nvSpPr>
        <p:spPr>
          <a:xfrm>
            <a:off x="1299976" y="3747252"/>
            <a:ext cx="1482568" cy="1049236"/>
          </a:xfrm>
          <a:prstGeom prst="can">
            <a:avLst>
              <a:gd name="adj" fmla="val 15861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kumimoji="0" lang="ko-KR" altLang="en-US" sz="14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디지털 컨텐츠</a:t>
            </a:r>
            <a:r>
              <a:rPr kumimoji="0" lang="en-US" altLang="ko-KR" sz="1400" b="1" kern="0" spc="-10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400" b="1" kern="0" spc="-10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200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(IPFS)</a:t>
            </a:r>
            <a:endParaRPr kumimoji="0" lang="ko-KR" altLang="en-US" sz="1200" kern="0" spc="-100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1" name="직선 연결선 90"/>
          <p:cNvCxnSpPr>
            <a:endCxn id="75" idx="1"/>
          </p:cNvCxnSpPr>
          <p:nvPr/>
        </p:nvCxnSpPr>
        <p:spPr>
          <a:xfrm>
            <a:off x="2793797" y="4110959"/>
            <a:ext cx="3668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5214792" y="1530576"/>
            <a:ext cx="878596" cy="924255"/>
            <a:chOff x="9853760" y="1897557"/>
            <a:chExt cx="878596" cy="924255"/>
          </a:xfrm>
        </p:grpSpPr>
        <p:pic>
          <p:nvPicPr>
            <p:cNvPr id="98" name="Picture 2" descr="person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28" t="14096" r="20806" b="14652"/>
            <a:stretch/>
          </p:blipFill>
          <p:spPr bwMode="auto">
            <a:xfrm>
              <a:off x="10056992" y="1897557"/>
              <a:ext cx="457445" cy="56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9" name="그룹 98"/>
            <p:cNvGrpSpPr/>
            <p:nvPr/>
          </p:nvGrpSpPr>
          <p:grpSpPr>
            <a:xfrm>
              <a:off x="9853760" y="1932560"/>
              <a:ext cx="878596" cy="889252"/>
              <a:chOff x="9975350" y="2361072"/>
              <a:chExt cx="878596" cy="889252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9975350" y="2361072"/>
                <a:ext cx="878596" cy="878592"/>
              </a:xfrm>
              <a:prstGeom prst="ellipse">
                <a:avLst/>
              </a:prstGeom>
              <a:solidFill>
                <a:srgbClr val="9E7D62">
                  <a:alpha val="39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defTabSz="1001908" latinLnBrk="1"/>
                <a:endParaRPr lang="ko-KR" altLang="en-US" sz="1600" b="1" kern="10" spc="-100">
                  <a:ln w="12700">
                    <a:solidFill>
                      <a:schemeClr val="bg1"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61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042107" y="2949850"/>
                <a:ext cx="746438" cy="30047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indent="-105535" algn="ctr" defTabSz="1001629">
                  <a:lnSpc>
                    <a:spcPct val="100000"/>
                  </a:lnSpc>
                  <a:spcBef>
                    <a:spcPct val="0"/>
                  </a:spcBef>
                  <a:buClr>
                    <a:srgbClr val="32A3D7"/>
                  </a:buClr>
                  <a:buSzPct val="90000"/>
                </a:pPr>
                <a:r>
                  <a:rPr lang="ko-KR" altLang="en-US" sz="1400" b="1" spc="-150" smtClean="0">
                    <a:ln w="0">
                      <a:solidFill>
                        <a:srgbClr val="0B4355">
                          <a:alpha val="5000"/>
                        </a:srgb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컨텐츠 검수자</a:t>
                </a:r>
                <a:endParaRPr lang="ko-KR" altLang="en-US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  <p:grpSp>
        <p:nvGrpSpPr>
          <p:cNvPr id="102" name="그룹 101"/>
          <p:cNvGrpSpPr/>
          <p:nvPr/>
        </p:nvGrpSpPr>
        <p:grpSpPr>
          <a:xfrm>
            <a:off x="7223753" y="1519916"/>
            <a:ext cx="878596" cy="924255"/>
            <a:chOff x="9853760" y="1897557"/>
            <a:chExt cx="878596" cy="924255"/>
          </a:xfrm>
        </p:grpSpPr>
        <p:pic>
          <p:nvPicPr>
            <p:cNvPr id="103" name="Picture 2" descr="person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28" t="14096" r="20806" b="14652"/>
            <a:stretch/>
          </p:blipFill>
          <p:spPr bwMode="auto">
            <a:xfrm>
              <a:off x="10056992" y="1897557"/>
              <a:ext cx="457445" cy="56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" name="그룹 103"/>
            <p:cNvGrpSpPr/>
            <p:nvPr/>
          </p:nvGrpSpPr>
          <p:grpSpPr>
            <a:xfrm>
              <a:off x="9853760" y="1932560"/>
              <a:ext cx="878596" cy="889252"/>
              <a:chOff x="9975350" y="2361072"/>
              <a:chExt cx="878596" cy="889252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9975350" y="2361072"/>
                <a:ext cx="878596" cy="878592"/>
              </a:xfrm>
              <a:prstGeom prst="ellipse">
                <a:avLst/>
              </a:prstGeom>
              <a:solidFill>
                <a:srgbClr val="9E7D62">
                  <a:alpha val="39000"/>
                </a:srgbClr>
              </a:solidFill>
              <a:ln w="12700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defTabSz="1001908" latinLnBrk="1"/>
                <a:endParaRPr lang="ko-KR" altLang="en-US" sz="1600" b="1" kern="10" spc="-100">
                  <a:ln w="12700">
                    <a:solidFill>
                      <a:schemeClr val="bg1">
                        <a:alpha val="0"/>
                      </a:schemeClr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61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0042107" y="2949850"/>
                <a:ext cx="746438" cy="30047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indent="-105535" algn="ctr" defTabSz="1001629">
                  <a:lnSpc>
                    <a:spcPct val="100000"/>
                  </a:lnSpc>
                  <a:spcBef>
                    <a:spcPct val="0"/>
                  </a:spcBef>
                  <a:buClr>
                    <a:srgbClr val="32A3D7"/>
                  </a:buClr>
                  <a:buSzPct val="90000"/>
                </a:pPr>
                <a:r>
                  <a:rPr lang="ko-KR" altLang="en-US" sz="1400" b="1" spc="-150" smtClean="0">
                    <a:ln w="0">
                      <a:solidFill>
                        <a:srgbClr val="0B4355">
                          <a:alpha val="5000"/>
                        </a:srgbClr>
                      </a:solidFill>
                    </a:ln>
                    <a:latin typeface="나눔바른고딕" pitchFamily="50" charset="-127"/>
                    <a:ea typeface="나눔바른고딕" pitchFamily="50" charset="-127"/>
                  </a:rPr>
                  <a:t>컨텐츠 소비자</a:t>
                </a:r>
                <a:endParaRPr lang="ko-KR" altLang="en-US" sz="1400" b="1" spc="-150" dirty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  <p:cxnSp>
        <p:nvCxnSpPr>
          <p:cNvPr id="107" name="꺾인 연결선 313">
            <a:extLst>
              <a:ext uri="{FF2B5EF4-FFF2-40B4-BE49-F238E27FC236}">
                <a16:creationId xmlns="" xmlns:a16="http://schemas.microsoft.com/office/drawing/2014/main" id="{8CACFE9A-0B04-BA4E-96F8-B29222D1D6DC}"/>
              </a:ext>
            </a:extLst>
          </p:cNvPr>
          <p:cNvCxnSpPr/>
          <p:nvPr/>
        </p:nvCxnSpPr>
        <p:spPr>
          <a:xfrm>
            <a:off x="3759757" y="2579427"/>
            <a:ext cx="0" cy="760957"/>
          </a:xfrm>
          <a:prstGeom prst="straightConnector1">
            <a:avLst/>
          </a:prstGeom>
          <a:ln w="28575">
            <a:solidFill>
              <a:srgbClr val="F05A1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128831" y="2826356"/>
            <a:ext cx="1648185" cy="2670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179388" indent="-179388" algn="l">
              <a:lnSpc>
                <a:spcPct val="100000"/>
              </a:lnSpc>
            </a:pPr>
            <a:r>
              <a:rPr kumimoji="0" lang="ko-KR" altLang="en-US" sz="12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kumimoji="0" lang="ko-KR" altLang="en-US" sz="12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 등록</a:t>
            </a:r>
            <a:r>
              <a:rPr kumimoji="0" lang="en-US" altLang="ko-KR" sz="12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(Tokenize)</a:t>
            </a:r>
          </a:p>
          <a:p>
            <a:pPr marL="179388" indent="-179388"/>
            <a:r>
              <a:rPr lang="en-US" altLang="ko-KR" sz="1200" b="1" kern="0" spc="-10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1200" b="1" kern="0" spc="-10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Utility Token </a:t>
            </a:r>
            <a:r>
              <a:rPr lang="ko-KR" altLang="en-US" sz="12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ko-KR" altLang="en-US" sz="1200" b="1" kern="0" spc="-100">
              <a:ln w="0">
                <a:solidFill>
                  <a:srgbClr val="0B4355">
                    <a:alpha val="5000"/>
                  </a:srgb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0" name="꺾인 연결선 313">
            <a:extLst>
              <a:ext uri="{FF2B5EF4-FFF2-40B4-BE49-F238E27FC236}">
                <a16:creationId xmlns="" xmlns:a16="http://schemas.microsoft.com/office/drawing/2014/main" id="{8CACFE9A-0B04-BA4E-96F8-B29222D1D6DC}"/>
              </a:ext>
            </a:extLst>
          </p:cNvPr>
          <p:cNvCxnSpPr/>
          <p:nvPr/>
        </p:nvCxnSpPr>
        <p:spPr>
          <a:xfrm>
            <a:off x="5595425" y="2579425"/>
            <a:ext cx="0" cy="760957"/>
          </a:xfrm>
          <a:prstGeom prst="straightConnector1">
            <a:avLst/>
          </a:prstGeom>
          <a:ln w="28575">
            <a:solidFill>
              <a:srgbClr val="F05A1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582211" y="2753527"/>
            <a:ext cx="1028569" cy="2670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179388" indent="-179388" algn="l">
              <a:lnSpc>
                <a:spcPct val="100000"/>
              </a:lnSpc>
            </a:pPr>
            <a:r>
              <a:rPr kumimoji="0" lang="ko-KR" altLang="en-US" sz="12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 </a:t>
            </a:r>
            <a:r>
              <a:rPr kumimoji="0" lang="ko-KR" altLang="en-US" sz="12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 심사</a:t>
            </a:r>
            <a:endParaRPr kumimoji="0" lang="ko-KR" altLang="en-US" sz="1200" b="1" kern="0" spc="-100" dirty="0">
              <a:ln w="0">
                <a:solidFill>
                  <a:srgbClr val="0B4355">
                    <a:alpha val="5000"/>
                  </a:srgb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2" name="꺾인 연결선 313">
            <a:extLst>
              <a:ext uri="{FF2B5EF4-FFF2-40B4-BE49-F238E27FC236}">
                <a16:creationId xmlns="" xmlns:a16="http://schemas.microsoft.com/office/drawing/2014/main" id="{8CACFE9A-0B04-BA4E-96F8-B29222D1D6DC}"/>
              </a:ext>
            </a:extLst>
          </p:cNvPr>
          <p:cNvCxnSpPr/>
          <p:nvPr/>
        </p:nvCxnSpPr>
        <p:spPr>
          <a:xfrm>
            <a:off x="5741105" y="2579427"/>
            <a:ext cx="0" cy="760957"/>
          </a:xfrm>
          <a:prstGeom prst="straightConnector1">
            <a:avLst/>
          </a:prstGeom>
          <a:ln w="28575">
            <a:solidFill>
              <a:srgbClr val="F05A17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741105" y="2999804"/>
            <a:ext cx="1361703" cy="2482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179388" indent="-179388"/>
            <a:r>
              <a:rPr kumimoji="0" lang="ko-KR" altLang="en-US" sz="12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en-US" altLang="ko-KR" sz="1200" b="1" kern="0" spc="-10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Utility Token </a:t>
            </a:r>
            <a:r>
              <a:rPr lang="ko-KR" altLang="en-US" sz="12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지급</a:t>
            </a:r>
            <a:endParaRPr kumimoji="0" lang="ko-KR" altLang="en-US" sz="1200" b="1" kern="0" spc="-100" dirty="0">
              <a:ln w="0">
                <a:solidFill>
                  <a:srgbClr val="0B4355">
                    <a:alpha val="5000"/>
                  </a:srgb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4" name="꺾인 연결선 313">
            <a:extLst>
              <a:ext uri="{FF2B5EF4-FFF2-40B4-BE49-F238E27FC236}">
                <a16:creationId xmlns="" xmlns:a16="http://schemas.microsoft.com/office/drawing/2014/main" id="{8CACFE9A-0B04-BA4E-96F8-B29222D1D6DC}"/>
              </a:ext>
            </a:extLst>
          </p:cNvPr>
          <p:cNvCxnSpPr/>
          <p:nvPr/>
        </p:nvCxnSpPr>
        <p:spPr>
          <a:xfrm>
            <a:off x="7793477" y="2566024"/>
            <a:ext cx="0" cy="760957"/>
          </a:xfrm>
          <a:prstGeom prst="straightConnector1">
            <a:avLst/>
          </a:prstGeom>
          <a:ln w="28575">
            <a:solidFill>
              <a:srgbClr val="F05A17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313">
            <a:extLst>
              <a:ext uri="{FF2B5EF4-FFF2-40B4-BE49-F238E27FC236}">
                <a16:creationId xmlns="" xmlns:a16="http://schemas.microsoft.com/office/drawing/2014/main" id="{8CACFE9A-0B04-BA4E-96F8-B29222D1D6DC}"/>
              </a:ext>
            </a:extLst>
          </p:cNvPr>
          <p:cNvCxnSpPr/>
          <p:nvPr/>
        </p:nvCxnSpPr>
        <p:spPr>
          <a:xfrm>
            <a:off x="7633820" y="2579427"/>
            <a:ext cx="0" cy="760957"/>
          </a:xfrm>
          <a:prstGeom prst="straightConnector1">
            <a:avLst/>
          </a:prstGeom>
          <a:ln w="28575">
            <a:solidFill>
              <a:srgbClr val="F05A1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85765" y="2700839"/>
            <a:ext cx="1361703" cy="2482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179388" indent="-179388"/>
            <a:r>
              <a:rPr kumimoji="0" lang="ko-KR" altLang="en-US" sz="12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 </a:t>
            </a:r>
            <a:r>
              <a:rPr lang="en-US" altLang="ko-KR" sz="1200" b="1" kern="0" spc="-10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Utility Token </a:t>
            </a:r>
            <a:r>
              <a:rPr lang="ko-KR" altLang="en-US" sz="12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kumimoji="0" lang="ko-KR" altLang="en-US" sz="1200" b="1" kern="0" spc="-100" dirty="0">
              <a:ln w="0">
                <a:solidFill>
                  <a:srgbClr val="0B4355">
                    <a:alpha val="5000"/>
                  </a:srgb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90541" y="2835782"/>
            <a:ext cx="1361703" cy="2482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179388" indent="-179388"/>
            <a:r>
              <a:rPr kumimoji="0" lang="ko-KR" altLang="en-US" sz="12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F45A0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 </a:t>
            </a:r>
            <a:r>
              <a:rPr kumimoji="0" lang="ko-KR" altLang="en-US" sz="1200" b="1" kern="0" spc="-10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 획득</a:t>
            </a:r>
            <a:endParaRPr kumimoji="0" lang="ko-KR" altLang="en-US" sz="1200" b="1" kern="0" spc="-100" dirty="0">
              <a:ln w="0">
                <a:solidFill>
                  <a:srgbClr val="0B4355">
                    <a:alpha val="5000"/>
                  </a:srgb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7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gray">
          <a:xfrm>
            <a:off x="0" y="3228459"/>
            <a:ext cx="10333038" cy="523230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2800" b="1" spc="-5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en-US" altLang="ko-KR" sz="2800" b="1" spc="-5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Quorum</a:t>
            </a:r>
            <a:r>
              <a:rPr lang="ko-KR" altLang="en-US" sz="2800" b="1" spc="-5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인가</a:t>
            </a:r>
            <a:r>
              <a:rPr lang="en-US" altLang="ko-KR" sz="2800" b="1" spc="-50" smtClean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spc="-5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4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047053" y="2302519"/>
            <a:ext cx="5841353" cy="1027536"/>
          </a:xfrm>
          <a:prstGeom prst="rect">
            <a:avLst/>
          </a:prstGeom>
        </p:spPr>
        <p:txBody>
          <a:bodyPr/>
          <a:lstStyle>
            <a:lvl1pPr marL="342934" indent="-342934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024" indent="-285779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114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60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606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51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97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343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89" indent="-228623" algn="l" defTabSz="9144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-95250">
              <a:buFont typeface="Arial" panose="020B0604020202020204" pitchFamily="34" charset="0"/>
              <a:buNone/>
            </a:pPr>
            <a:r>
              <a:rPr lang="en-US" altLang="ko-KR" sz="28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16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우리는 신뢰할만한 파트너들 사이에서 디지털 자산을 상호 인정</a:t>
            </a:r>
            <a:r>
              <a:rPr lang="en-US" altLang="ko-KR" sz="16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유동화</a:t>
            </a:r>
            <a:r>
              <a:rPr lang="en-US" altLang="ko-KR" sz="16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이전</a:t>
            </a:r>
            <a:r>
              <a:rPr lang="en-US" altLang="ko-KR" sz="16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거래할 수 있는 서비스들을 구축하고자 한다</a:t>
            </a:r>
            <a:r>
              <a:rPr lang="en-US" altLang="ko-KR" sz="16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28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6235" y="3735575"/>
            <a:ext cx="6277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튜링 완전성을 갖고 탈중앙화된 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 Contract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환경을 제공하며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Private/Consortium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구성에 최적화되고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안정성과 성능이 보장되는 </a:t>
            </a:r>
            <a:endParaRPr lang="en-US" altLang="ko-KR" sz="16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엔터프라이즈 블록체인 플랫폼이 필요하다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9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marL="177800" indent="-177800">
          <a:lnSpc>
            <a:spcPct val="120000"/>
          </a:lnSpc>
          <a:buSzPct val="90000"/>
          <a:buFont typeface="Wingdings" panose="05000000000000000000" pitchFamily="2" charset="2"/>
          <a:buChar char="§"/>
          <a:defRPr sz="1400" dirty="0" err="1" smtClean="0">
            <a:solidFill>
              <a:schemeClr val="tx1"/>
            </a:solidFill>
            <a:latin typeface="Optima" panose="00000400000000000000" pitchFamily="2" charset="2"/>
            <a:ea typeface="가는각진제목체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19AC1B19C0AEA448D449980A8A732F7" ma:contentTypeVersion="0" ma:contentTypeDescription="새 문서를 만듭니다." ma:contentTypeScope="" ma:versionID="d0baf4aafa6d153d698087fe2b6683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D96FA5-188F-491C-9408-F0A64FEA29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D0D12C-9824-4E0D-82A3-1F6FA0294E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DF09B6-B99F-485E-BEF4-4B8E9C85C59E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12920</TotalTime>
  <Words>1172</Words>
  <Application>Microsoft Office PowerPoint</Application>
  <PresentationFormat>사용자 지정</PresentationFormat>
  <Paragraphs>332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나눔고딕</vt:lpstr>
      <vt:lpstr>나눔고딕 Light</vt:lpstr>
      <vt:lpstr>나눔바른고딕</vt:lpstr>
      <vt:lpstr>나눔바른고딕 Light</vt:lpstr>
      <vt:lpstr>돋움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투자심의_빅데이터플랫폼(임원투심위)_170529.pptx</dc:title>
  <dc:creator>wondu ryu</dc:creator>
  <cp:lastModifiedBy>강경록(Kang Kyungrok)</cp:lastModifiedBy>
  <cp:revision>1207</cp:revision>
  <dcterms:created xsi:type="dcterms:W3CDTF">2017-03-17T00:09:46Z</dcterms:created>
  <dcterms:modified xsi:type="dcterms:W3CDTF">2019-07-23T04:49:55Z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0x010100219AC1B19C0AEA448D449980A8A732F7</vt:lpwstr>
  </property>
  <property fmtid="{D5CDD505-2E9C-101B-9397-08002B2CF9AE}" pid="3" name="HSNC_DocID">
    <vt:lpwstr>1e5316e0fcda4daa8e11fbb3f9499caa</vt:lpwstr>
  </property>
  <property fmtid="{D5CDD505-2E9C-101B-9397-08002B2CF9AE}" pid="4" name="DRMAuthor">
    <vt:lpwstr>18</vt:lpwstr>
  </property>
  <property fmtid="{D5CDD505-2E9C-101B-9397-08002B2CF9AE}" pid="5" name="DRMSecurityInfo">
    <vt:lpwstr/>
  </property>
  <property fmtid="{D5CDD505-2E9C-101B-9397-08002B2CF9AE}" pid="6" name="HSNC_ModifierHistory2">
    <vt:lpwstr>권익찬;kighie@hanwha.com</vt:lpwstr>
  </property>
</Properties>
</file>