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1022" autoAdjust="0"/>
  </p:normalViewPr>
  <p:slideViewPr>
    <p:cSldViewPr snapToGrid="0">
      <p:cViewPr varScale="1">
        <p:scale>
          <a:sx n="59" d="100"/>
          <a:sy n="59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B83A-2125-4C75-8665-EE86B460C6D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4052-76CB-4C46-A0C2-FEC3D4A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nd4.fandom.com/wiki/Hit_poi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nd4.fandom.com/wiki/Healing_sur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https://www.lucidchart.com/pages/flowcharts/which-dungeons-and-dragons-class-should-you-play</a:t>
            </a:r>
          </a:p>
          <a:p>
            <a:r>
              <a:rPr lang="en-US" dirty="0" smtClean="0"/>
              <a:t>https://www.dndbeyond.com/classes</a:t>
            </a:r>
          </a:p>
          <a:p>
            <a:r>
              <a:rPr lang="en-US" dirty="0" smtClean="0"/>
              <a:t>https://tvtropes.org/pmwiki/pmwiki.php/Main/FantasyCharacterClasses</a:t>
            </a:r>
          </a:p>
          <a:p>
            <a:r>
              <a:rPr lang="en-US" dirty="0" smtClean="0"/>
              <a:t>https://finalfantasy.fandom.com/wiki/Disciplines</a:t>
            </a:r>
          </a:p>
          <a:p>
            <a:endParaRPr lang="en-US" dirty="0" smtClean="0"/>
          </a:p>
          <a:p>
            <a:r>
              <a:rPr lang="en-US" dirty="0" smtClean="0"/>
              <a:t>Character Classes:</a:t>
            </a:r>
          </a:p>
          <a:p>
            <a:r>
              <a:rPr lang="en-US" b="0" dirty="0" smtClean="0"/>
              <a:t>Sorcerer</a:t>
            </a:r>
            <a:r>
              <a:rPr lang="en-US" dirty="0" smtClean="0"/>
              <a:t>: </a:t>
            </a:r>
            <a:r>
              <a:rPr lang="en-US" dirty="0" err="1" smtClean="0"/>
              <a:t>spellcaster</a:t>
            </a:r>
            <a:r>
              <a:rPr lang="en-US" baseline="0" dirty="0" smtClean="0"/>
              <a:t> who draws on inherent magic from a gift or bloodline. Hit 6, charisma, constitution (endurance: max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&amp; regen) damage </a:t>
            </a:r>
            <a:r>
              <a:rPr lang="en-US" baseline="0" dirty="0" err="1" smtClean="0"/>
              <a:t>toself</a:t>
            </a:r>
            <a:endParaRPr lang="en-US" baseline="0" dirty="0" smtClean="0"/>
          </a:p>
          <a:p>
            <a:r>
              <a:rPr lang="en-US" baseline="0" dirty="0" smtClean="0"/>
              <a:t>Warlock: wielder magic that is derived from a bargain with a n </a:t>
            </a:r>
            <a:r>
              <a:rPr lang="en-US" baseline="0" dirty="0" err="1" smtClean="0"/>
              <a:t>extraplanar</a:t>
            </a:r>
            <a:r>
              <a:rPr lang="en-US" baseline="0" dirty="0" smtClean="0"/>
              <a:t> entity. Hit 8, charisma, wisdom</a:t>
            </a:r>
          </a:p>
          <a:p>
            <a:r>
              <a:rPr lang="en-US" baseline="0" dirty="0" smtClean="0"/>
              <a:t>Wizard: scholarly magic-user capable of manipulating the structure of reality. Hit 6, intelligent, intelligent (stun)</a:t>
            </a:r>
          </a:p>
          <a:p>
            <a:r>
              <a:rPr lang="en-US" baseline="0" dirty="0" smtClean="0"/>
              <a:t>Cleric: priestly champion who wields divine magic in service of a higher power. Hit 8, wisdom, wisdom.</a:t>
            </a:r>
          </a:p>
          <a:p>
            <a:r>
              <a:rPr lang="en-US" baseline="0" dirty="0" smtClean="0"/>
              <a:t>Bard: inspiring magician whose power echoes the music of creation. Hit 8, charisma, dexterity.  </a:t>
            </a:r>
          </a:p>
          <a:p>
            <a:r>
              <a:rPr lang="en-US" baseline="0" dirty="0" smtClean="0"/>
              <a:t>Druid: priest of old faith, wielding the powers of nature and adopting animal forms. Hit 8, wisdom, intelligent.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Skill Types: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describes how well a character learns and reasons. (armor,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healing, weapon)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Charisma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(Cha) measures a character's force of personality, persuasiveness, and leadership. (defense, perception)</a:t>
            </a: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(Con) represents a character's health, stamina, and vital force. Because Constitution affects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it point"/>
              </a:rPr>
              <a:t>hit 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aling surge"/>
              </a:rPr>
              <a:t>healing surges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a benefit to all player characters. (max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defense)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Dexterity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hand-eye coordination, agility, reflexes, and balance. (weapon and armor).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your common sense, perception, self-discipline, and empathy. You use your Wisdom score to notice details, sense danger, and get a read on other people. (heal, invoke, seek)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Magic Skill Pool</a:t>
            </a:r>
          </a:p>
          <a:p>
            <a:r>
              <a:rPr lang="en-US" dirty="0" smtClean="0"/>
              <a:t>Unique magic</a:t>
            </a:r>
            <a:r>
              <a:rPr lang="en-US" baseline="0" dirty="0" smtClean="0"/>
              <a:t> skill is not defined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F4E2-D73C-4C40-A6C8-9D172A2712F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>
            <a:stCxn id="19" idx="2"/>
            <a:endCxn id="104" idx="6"/>
          </p:cNvCxnSpPr>
          <p:nvPr/>
        </p:nvCxnSpPr>
        <p:spPr>
          <a:xfrm flipH="1">
            <a:off x="6387620" y="5291791"/>
            <a:ext cx="1999127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004960" y="3165314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3"/>
          </p:cNvCxnSpPr>
          <p:nvPr/>
        </p:nvCxnSpPr>
        <p:spPr>
          <a:xfrm flipH="1">
            <a:off x="5245932" y="1920636"/>
            <a:ext cx="3274308" cy="15040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2"/>
            <a:endCxn id="5" idx="3"/>
          </p:cNvCxnSpPr>
          <p:nvPr/>
        </p:nvCxnSpPr>
        <p:spPr>
          <a:xfrm flipH="1" flipV="1">
            <a:off x="5245932" y="3424717"/>
            <a:ext cx="3140815" cy="186707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520240" y="156793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829589" y="15715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9589" y="8625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829589" y="15679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829589" y="2273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255059" y="15715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Agree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255059" y="8625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Disagree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252381" y="15679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252381" y="2273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252381" y="29787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Boring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29589" y="29787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Screaming</a:t>
            </a:r>
            <a:endParaRPr lang="en-US" dirty="0"/>
          </a:p>
        </p:txBody>
      </p:sp>
      <p:cxnSp>
        <p:nvCxnSpPr>
          <p:cNvPr id="23" name="Straight Connector 22"/>
          <p:cNvCxnSpPr>
            <a:stCxn id="6" idx="2"/>
            <a:endCxn id="31" idx="6"/>
          </p:cNvCxnSpPr>
          <p:nvPr/>
        </p:nvCxnSpPr>
        <p:spPr>
          <a:xfrm flipH="1" flipV="1">
            <a:off x="8227315" y="509851"/>
            <a:ext cx="292925" cy="141078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32" idx="6"/>
          </p:cNvCxnSpPr>
          <p:nvPr/>
        </p:nvCxnSpPr>
        <p:spPr>
          <a:xfrm flipH="1" flipV="1">
            <a:off x="8227315" y="1215244"/>
            <a:ext cx="292925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34" idx="6"/>
          </p:cNvCxnSpPr>
          <p:nvPr/>
        </p:nvCxnSpPr>
        <p:spPr>
          <a:xfrm flipH="1">
            <a:off x="8227315" y="1920636"/>
            <a:ext cx="29292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35" idx="6"/>
          </p:cNvCxnSpPr>
          <p:nvPr/>
        </p:nvCxnSpPr>
        <p:spPr>
          <a:xfrm flipH="1">
            <a:off x="8227315" y="1920636"/>
            <a:ext cx="29292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  <a:endCxn id="22" idx="6"/>
          </p:cNvCxnSpPr>
          <p:nvPr/>
        </p:nvCxnSpPr>
        <p:spPr>
          <a:xfrm flipH="1">
            <a:off x="8227315" y="1920636"/>
            <a:ext cx="292925" cy="14107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6" idx="6"/>
          </p:cNvCxnSpPr>
          <p:nvPr/>
        </p:nvCxnSpPr>
        <p:spPr>
          <a:xfrm flipH="1" flipV="1">
            <a:off x="9917966" y="1920636"/>
            <a:ext cx="3344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8" idx="2"/>
          </p:cNvCxnSpPr>
          <p:nvPr/>
        </p:nvCxnSpPr>
        <p:spPr>
          <a:xfrm>
            <a:off x="9917966" y="1920636"/>
            <a:ext cx="33441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6"/>
            <a:endCxn id="21" idx="2"/>
          </p:cNvCxnSpPr>
          <p:nvPr/>
        </p:nvCxnSpPr>
        <p:spPr>
          <a:xfrm>
            <a:off x="9917966" y="1920636"/>
            <a:ext cx="334415" cy="14107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6" idx="6"/>
          </p:cNvCxnSpPr>
          <p:nvPr/>
        </p:nvCxnSpPr>
        <p:spPr>
          <a:xfrm flipH="1">
            <a:off x="9917966" y="1215244"/>
            <a:ext cx="337093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6" idx="6"/>
          </p:cNvCxnSpPr>
          <p:nvPr/>
        </p:nvCxnSpPr>
        <p:spPr>
          <a:xfrm flipH="1">
            <a:off x="9917966" y="509850"/>
            <a:ext cx="337093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86747" y="49390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252381" y="388100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252381" y="458639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252381" y="529179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252381" y="59971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Tackled</a:t>
            </a:r>
            <a:endParaRPr lang="en-US" dirty="0"/>
          </a:p>
        </p:txBody>
      </p:sp>
      <p:cxnSp>
        <p:nvCxnSpPr>
          <p:cNvPr id="55" name="Straight Connector 54"/>
          <p:cNvCxnSpPr>
            <a:stCxn id="36" idx="2"/>
            <a:endCxn id="19" idx="6"/>
          </p:cNvCxnSpPr>
          <p:nvPr/>
        </p:nvCxnSpPr>
        <p:spPr>
          <a:xfrm flipH="1">
            <a:off x="9784473" y="4233703"/>
            <a:ext cx="467908" cy="10580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521113" y="38810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521113" y="45863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521113" y="52917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Stunned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521113" y="599718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cxnSp>
        <p:nvCxnSpPr>
          <p:cNvPr id="65" name="Straight Connector 64"/>
          <p:cNvCxnSpPr>
            <a:stCxn id="37" idx="2"/>
            <a:endCxn id="19" idx="6"/>
          </p:cNvCxnSpPr>
          <p:nvPr/>
        </p:nvCxnSpPr>
        <p:spPr>
          <a:xfrm flipH="1">
            <a:off x="9784473" y="4939096"/>
            <a:ext cx="467908" cy="35269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19" idx="6"/>
          </p:cNvCxnSpPr>
          <p:nvPr/>
        </p:nvCxnSpPr>
        <p:spPr>
          <a:xfrm flipH="1" flipV="1">
            <a:off x="9784473" y="5291791"/>
            <a:ext cx="467908" cy="35269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9" idx="2"/>
            <a:endCxn id="19" idx="6"/>
          </p:cNvCxnSpPr>
          <p:nvPr/>
        </p:nvCxnSpPr>
        <p:spPr>
          <a:xfrm flipH="1" flipV="1">
            <a:off x="9784473" y="5291791"/>
            <a:ext cx="467908" cy="105809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6"/>
            <a:endCxn id="19" idx="2"/>
          </p:cNvCxnSpPr>
          <p:nvPr/>
        </p:nvCxnSpPr>
        <p:spPr>
          <a:xfrm>
            <a:off x="7918839" y="4233702"/>
            <a:ext cx="467908" cy="105808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6"/>
            <a:endCxn id="19" idx="2"/>
          </p:cNvCxnSpPr>
          <p:nvPr/>
        </p:nvCxnSpPr>
        <p:spPr>
          <a:xfrm>
            <a:off x="7918839" y="4939095"/>
            <a:ext cx="467908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6"/>
            <a:endCxn id="19" idx="2"/>
          </p:cNvCxnSpPr>
          <p:nvPr/>
        </p:nvCxnSpPr>
        <p:spPr>
          <a:xfrm flipV="1">
            <a:off x="7918839" y="5291791"/>
            <a:ext cx="467908" cy="35269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6"/>
            <a:endCxn id="19" idx="2"/>
          </p:cNvCxnSpPr>
          <p:nvPr/>
        </p:nvCxnSpPr>
        <p:spPr>
          <a:xfrm flipV="1">
            <a:off x="7918839" y="5291791"/>
            <a:ext cx="467908" cy="105809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89894" y="52917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435887" y="135233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 [ ]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1932951" y="1352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55168" y="24759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355168" y="9558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55168" y="16612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355168" y="23666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116" name="Straight Connector 115"/>
          <p:cNvCxnSpPr>
            <a:stCxn id="111" idx="6"/>
            <a:endCxn id="110" idx="2"/>
          </p:cNvCxnSpPr>
          <p:nvPr/>
        </p:nvCxnSpPr>
        <p:spPr>
          <a:xfrm flipV="1">
            <a:off x="3330677" y="1705029"/>
            <a:ext cx="105210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6"/>
            <a:endCxn id="111" idx="2"/>
          </p:cNvCxnSpPr>
          <p:nvPr/>
        </p:nvCxnSpPr>
        <p:spPr>
          <a:xfrm flipV="1">
            <a:off x="1752894" y="1705030"/>
            <a:ext cx="180057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5" idx="6"/>
            <a:endCxn id="111" idx="2"/>
          </p:cNvCxnSpPr>
          <p:nvPr/>
        </p:nvCxnSpPr>
        <p:spPr>
          <a:xfrm flipV="1">
            <a:off x="1752894" y="1705030"/>
            <a:ext cx="180057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6"/>
            <a:endCxn id="111" idx="2"/>
          </p:cNvCxnSpPr>
          <p:nvPr/>
        </p:nvCxnSpPr>
        <p:spPr>
          <a:xfrm>
            <a:off x="1752894" y="1308537"/>
            <a:ext cx="180057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6"/>
            <a:endCxn id="111" idx="2"/>
          </p:cNvCxnSpPr>
          <p:nvPr/>
        </p:nvCxnSpPr>
        <p:spPr>
          <a:xfrm>
            <a:off x="1752894" y="600294"/>
            <a:ext cx="180057" cy="11047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6"/>
            <a:endCxn id="5" idx="1"/>
          </p:cNvCxnSpPr>
          <p:nvPr/>
        </p:nvCxnSpPr>
        <p:spPr>
          <a:xfrm flipH="1">
            <a:off x="4004960" y="1705029"/>
            <a:ext cx="828653" cy="17196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4687" y="3165314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3"/>
          </p:cNvCxnSpPr>
          <p:nvPr/>
        </p:nvCxnSpPr>
        <p:spPr>
          <a:xfrm flipH="1">
            <a:off x="1615659" y="1923650"/>
            <a:ext cx="1173422" cy="150106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89081" y="157095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Dribble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646370" y="316531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 Goal Pole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46370" y="387070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646370" y="457610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Kicked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646370" y="528149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523900" y="16016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Grass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23900" y="86556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Autumn Leaf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1222" y="157095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 Ground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21222" y="22763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Winter Snow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46370" y="598688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Rage</a:t>
            </a:r>
            <a:endParaRPr lang="en-US" dirty="0"/>
          </a:p>
        </p:txBody>
      </p:sp>
      <p:cxnSp>
        <p:nvCxnSpPr>
          <p:cNvPr id="43" name="Straight Connector 42"/>
          <p:cNvCxnSpPr>
            <a:stCxn id="17" idx="2"/>
            <a:endCxn id="6" idx="6"/>
          </p:cNvCxnSpPr>
          <p:nvPr/>
        </p:nvCxnSpPr>
        <p:spPr>
          <a:xfrm flipH="1" flipV="1">
            <a:off x="4186807" y="1923650"/>
            <a:ext cx="3344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8" idx="2"/>
          </p:cNvCxnSpPr>
          <p:nvPr/>
        </p:nvCxnSpPr>
        <p:spPr>
          <a:xfrm>
            <a:off x="4186807" y="1923650"/>
            <a:ext cx="33441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6" idx="6"/>
          </p:cNvCxnSpPr>
          <p:nvPr/>
        </p:nvCxnSpPr>
        <p:spPr>
          <a:xfrm flipH="1">
            <a:off x="4186807" y="1218258"/>
            <a:ext cx="337093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6" idx="6"/>
          </p:cNvCxnSpPr>
          <p:nvPr/>
        </p:nvCxnSpPr>
        <p:spPr>
          <a:xfrm flipH="1">
            <a:off x="4186807" y="512864"/>
            <a:ext cx="337093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2"/>
            <a:endCxn id="5" idx="3"/>
          </p:cNvCxnSpPr>
          <p:nvPr/>
        </p:nvCxnSpPr>
        <p:spPr>
          <a:xfrm flipH="1" flipV="1">
            <a:off x="1615659" y="3424717"/>
            <a:ext cx="1030711" cy="932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2"/>
            <a:endCxn id="5" idx="3"/>
          </p:cNvCxnSpPr>
          <p:nvPr/>
        </p:nvCxnSpPr>
        <p:spPr>
          <a:xfrm flipH="1" flipV="1">
            <a:off x="1615659" y="3424717"/>
            <a:ext cx="1030711" cy="7986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2"/>
            <a:endCxn id="5" idx="3"/>
          </p:cNvCxnSpPr>
          <p:nvPr/>
        </p:nvCxnSpPr>
        <p:spPr>
          <a:xfrm flipH="1" flipV="1">
            <a:off x="1615659" y="3424717"/>
            <a:ext cx="1030711" cy="15040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  <a:endCxn id="5" idx="3"/>
          </p:cNvCxnSpPr>
          <p:nvPr/>
        </p:nvCxnSpPr>
        <p:spPr>
          <a:xfrm flipH="1" flipV="1">
            <a:off x="1615659" y="3424717"/>
            <a:ext cx="1030711" cy="22094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2"/>
            <a:endCxn id="5" idx="3"/>
          </p:cNvCxnSpPr>
          <p:nvPr/>
        </p:nvCxnSpPr>
        <p:spPr>
          <a:xfrm flipH="1" flipV="1">
            <a:off x="1615659" y="3424717"/>
            <a:ext cx="1030711" cy="29148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574591" y="1713743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8079813" y="19236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741789" y="81891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741789" y="152715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741789" y="22325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41789" y="293794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80" name="Straight Connector 79"/>
          <p:cNvCxnSpPr>
            <a:stCxn id="72" idx="2"/>
            <a:endCxn id="70" idx="3"/>
          </p:cNvCxnSpPr>
          <p:nvPr/>
        </p:nvCxnSpPr>
        <p:spPr>
          <a:xfrm flipH="1" flipV="1">
            <a:off x="7815563" y="1973146"/>
            <a:ext cx="264250" cy="3031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72" idx="6"/>
          </p:cNvCxnSpPr>
          <p:nvPr/>
        </p:nvCxnSpPr>
        <p:spPr>
          <a:xfrm flipH="1" flipV="1">
            <a:off x="9477539" y="2276345"/>
            <a:ext cx="264250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2"/>
            <a:endCxn id="72" idx="6"/>
          </p:cNvCxnSpPr>
          <p:nvPr/>
        </p:nvCxnSpPr>
        <p:spPr>
          <a:xfrm flipH="1" flipV="1">
            <a:off x="9477539" y="2276345"/>
            <a:ext cx="264250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2" idx="6"/>
          </p:cNvCxnSpPr>
          <p:nvPr/>
        </p:nvCxnSpPr>
        <p:spPr>
          <a:xfrm flipH="1">
            <a:off x="9477539" y="1879852"/>
            <a:ext cx="264250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2"/>
            <a:endCxn id="72" idx="6"/>
          </p:cNvCxnSpPr>
          <p:nvPr/>
        </p:nvCxnSpPr>
        <p:spPr>
          <a:xfrm flipH="1">
            <a:off x="9477539" y="1171609"/>
            <a:ext cx="264250" cy="11047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574591" y="236963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Potions</a:t>
            </a:r>
            <a:endParaRPr lang="en-US" dirty="0"/>
          </a:p>
        </p:txBody>
      </p:sp>
      <p:cxnSp>
        <p:nvCxnSpPr>
          <p:cNvPr id="103" name="Straight Connector 102"/>
          <p:cNvCxnSpPr>
            <a:stCxn id="72" idx="2"/>
            <a:endCxn id="102" idx="3"/>
          </p:cNvCxnSpPr>
          <p:nvPr/>
        </p:nvCxnSpPr>
        <p:spPr>
          <a:xfrm flipH="1">
            <a:off x="7815563" y="2276345"/>
            <a:ext cx="264250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087598" y="271932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Drinking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2"/>
            <a:endCxn id="102" idx="3"/>
          </p:cNvCxnSpPr>
          <p:nvPr/>
        </p:nvCxnSpPr>
        <p:spPr>
          <a:xfrm flipH="1" flipV="1">
            <a:off x="7815563" y="2629041"/>
            <a:ext cx="272035" cy="44297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6" idx="2"/>
            <a:endCxn id="102" idx="3"/>
          </p:cNvCxnSpPr>
          <p:nvPr/>
        </p:nvCxnSpPr>
        <p:spPr>
          <a:xfrm flipH="1" flipV="1">
            <a:off x="7815563" y="2629041"/>
            <a:ext cx="277611" cy="128245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093174" y="35587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3298263" y="13889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960239" y="2842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Clap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60239" y="9925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960239" y="16978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960239" y="24032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</a:t>
            </a:r>
            <a:endParaRPr lang="en-US" dirty="0"/>
          </a:p>
        </p:txBody>
      </p:sp>
      <p:cxnSp>
        <p:nvCxnSpPr>
          <p:cNvPr id="82" name="Straight Connector 81"/>
          <p:cNvCxnSpPr>
            <a:stCxn id="78" idx="2"/>
            <a:endCxn id="72" idx="6"/>
          </p:cNvCxnSpPr>
          <p:nvPr/>
        </p:nvCxnSpPr>
        <p:spPr>
          <a:xfrm flipH="1" flipV="1">
            <a:off x="4695989" y="1741695"/>
            <a:ext cx="264250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2"/>
            <a:endCxn id="72" idx="6"/>
          </p:cNvCxnSpPr>
          <p:nvPr/>
        </p:nvCxnSpPr>
        <p:spPr>
          <a:xfrm flipH="1" flipV="1">
            <a:off x="4695989" y="1741695"/>
            <a:ext cx="264250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2" idx="6"/>
          </p:cNvCxnSpPr>
          <p:nvPr/>
        </p:nvCxnSpPr>
        <p:spPr>
          <a:xfrm flipH="1">
            <a:off x="4695989" y="1345202"/>
            <a:ext cx="264250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2" idx="6"/>
          </p:cNvCxnSpPr>
          <p:nvPr/>
        </p:nvCxnSpPr>
        <p:spPr>
          <a:xfrm flipH="1">
            <a:off x="4695989" y="768086"/>
            <a:ext cx="264250" cy="97360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793041" y="236963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3" name="Straight Connector 102"/>
          <p:cNvCxnSpPr>
            <a:stCxn id="72" idx="2"/>
            <a:endCxn id="102" idx="3"/>
          </p:cNvCxnSpPr>
          <p:nvPr/>
        </p:nvCxnSpPr>
        <p:spPr>
          <a:xfrm flipH="1">
            <a:off x="3034013" y="1741695"/>
            <a:ext cx="264250" cy="88734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306048" y="43333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2"/>
            <a:endCxn id="102" idx="3"/>
          </p:cNvCxnSpPr>
          <p:nvPr/>
        </p:nvCxnSpPr>
        <p:spPr>
          <a:xfrm flipH="1" flipV="1">
            <a:off x="3034013" y="2629041"/>
            <a:ext cx="272035" cy="205704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960239" y="35446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960239" y="433339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60239" y="51220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Sign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2"/>
            <a:endCxn id="106" idx="6"/>
          </p:cNvCxnSpPr>
          <p:nvPr/>
        </p:nvCxnSpPr>
        <p:spPr>
          <a:xfrm flipH="1">
            <a:off x="4703774" y="3897387"/>
            <a:ext cx="256465" cy="7887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2"/>
            <a:endCxn id="106" idx="6"/>
          </p:cNvCxnSpPr>
          <p:nvPr/>
        </p:nvCxnSpPr>
        <p:spPr>
          <a:xfrm flipH="1" flipV="1">
            <a:off x="4703774" y="4686088"/>
            <a:ext cx="256465" cy="7887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5" idx="2"/>
            <a:endCxn id="106" idx="6"/>
          </p:cNvCxnSpPr>
          <p:nvPr/>
        </p:nvCxnSpPr>
        <p:spPr>
          <a:xfrm flipH="1" flipV="1">
            <a:off x="4703774" y="4686088"/>
            <a:ext cx="25646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361043" y="236963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 Rock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361043" y="307503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Shooter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8361043" y="378042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Spiky Slash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361043" y="448581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Explode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1889" y="43333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Rise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731889" y="505093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Invisible</a:t>
            </a:r>
            <a:endParaRPr lang="en-US" dirty="0"/>
          </a:p>
        </p:txBody>
      </p:sp>
      <p:cxnSp>
        <p:nvCxnSpPr>
          <p:cNvPr id="84" name="Straight Connector 83"/>
          <p:cNvCxnSpPr>
            <a:stCxn id="79" idx="2"/>
            <a:endCxn id="55" idx="6"/>
          </p:cNvCxnSpPr>
          <p:nvPr/>
        </p:nvCxnSpPr>
        <p:spPr>
          <a:xfrm flipH="1">
            <a:off x="6357965" y="4686088"/>
            <a:ext cx="373924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2"/>
            <a:endCxn id="55" idx="6"/>
          </p:cNvCxnSpPr>
          <p:nvPr/>
        </p:nvCxnSpPr>
        <p:spPr>
          <a:xfrm flipH="1" flipV="1">
            <a:off x="6357965" y="4686089"/>
            <a:ext cx="373924" cy="71754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46" idx="6"/>
          </p:cNvCxnSpPr>
          <p:nvPr/>
        </p:nvCxnSpPr>
        <p:spPr>
          <a:xfrm flipH="1">
            <a:off x="6357965" y="2722335"/>
            <a:ext cx="2003078" cy="117505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2"/>
            <a:endCxn id="46" idx="6"/>
          </p:cNvCxnSpPr>
          <p:nvPr/>
        </p:nvCxnSpPr>
        <p:spPr>
          <a:xfrm flipH="1">
            <a:off x="6357965" y="3427728"/>
            <a:ext cx="2003078" cy="46965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2"/>
            <a:endCxn id="46" idx="6"/>
          </p:cNvCxnSpPr>
          <p:nvPr/>
        </p:nvCxnSpPr>
        <p:spPr>
          <a:xfrm flipH="1" flipV="1">
            <a:off x="6357965" y="3897387"/>
            <a:ext cx="2003078" cy="23573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7" idx="2"/>
            <a:endCxn id="46" idx="6"/>
          </p:cNvCxnSpPr>
          <p:nvPr/>
        </p:nvCxnSpPr>
        <p:spPr>
          <a:xfrm flipH="1" flipV="1">
            <a:off x="6357965" y="3897387"/>
            <a:ext cx="2003078" cy="94112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8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2902839" y="23416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Clicked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902839" y="30499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902839" y="37552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Earthquake</a:t>
            </a:r>
            <a:endParaRPr lang="en-US" dirty="0"/>
          </a:p>
        </p:txBody>
      </p:sp>
      <p:cxnSp>
        <p:nvCxnSpPr>
          <p:cNvPr id="83" name="Straight Connector 82"/>
          <p:cNvCxnSpPr>
            <a:stCxn id="76" idx="2"/>
            <a:endCxn id="102" idx="3"/>
          </p:cNvCxnSpPr>
          <p:nvPr/>
        </p:nvCxnSpPr>
        <p:spPr>
          <a:xfrm flipH="1" flipV="1">
            <a:off x="2150228" y="3402601"/>
            <a:ext cx="752611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102" idx="3"/>
          </p:cNvCxnSpPr>
          <p:nvPr/>
        </p:nvCxnSpPr>
        <p:spPr>
          <a:xfrm flipH="1" flipV="1">
            <a:off x="2150228" y="3402601"/>
            <a:ext cx="752611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2"/>
          </p:cNvCxnSpPr>
          <p:nvPr/>
        </p:nvCxnSpPr>
        <p:spPr>
          <a:xfrm flipH="1">
            <a:off x="2150229" y="2694359"/>
            <a:ext cx="752610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09256" y="314319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902839" y="153953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Star/ Pause (sucked)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2"/>
            <a:endCxn id="102" idx="3"/>
          </p:cNvCxnSpPr>
          <p:nvPr/>
        </p:nvCxnSpPr>
        <p:spPr>
          <a:xfrm flipH="1">
            <a:off x="2150228" y="1892228"/>
            <a:ext cx="752611" cy="15103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46758" y="224551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046758" y="29537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46758" y="365915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2"/>
            <a:endCxn id="49" idx="3"/>
          </p:cNvCxnSpPr>
          <p:nvPr/>
        </p:nvCxnSpPr>
        <p:spPr>
          <a:xfrm flipH="1" flipV="1">
            <a:off x="6294147" y="3306458"/>
            <a:ext cx="752611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  <a:endCxn id="49" idx="3"/>
          </p:cNvCxnSpPr>
          <p:nvPr/>
        </p:nvCxnSpPr>
        <p:spPr>
          <a:xfrm flipH="1" flipV="1">
            <a:off x="6294147" y="3306458"/>
            <a:ext cx="752611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</p:cNvCxnSpPr>
          <p:nvPr/>
        </p:nvCxnSpPr>
        <p:spPr>
          <a:xfrm flipH="1">
            <a:off x="6294148" y="2598216"/>
            <a:ext cx="752610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053175" y="3047055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046758" y="144338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2"/>
            <a:endCxn id="49" idx="3"/>
          </p:cNvCxnSpPr>
          <p:nvPr/>
        </p:nvCxnSpPr>
        <p:spPr>
          <a:xfrm flipH="1">
            <a:off x="6294147" y="1796085"/>
            <a:ext cx="752611" cy="15103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47738" y="43645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Night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048718" y="506994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Ghostly</a:t>
            </a:r>
            <a:endParaRPr lang="en-US" dirty="0"/>
          </a:p>
        </p:txBody>
      </p:sp>
      <p:cxnSp>
        <p:nvCxnSpPr>
          <p:cNvPr id="54" name="Straight Connector 53"/>
          <p:cNvCxnSpPr>
            <a:endCxn id="49" idx="3"/>
          </p:cNvCxnSpPr>
          <p:nvPr/>
        </p:nvCxnSpPr>
        <p:spPr>
          <a:xfrm flipH="1" flipV="1">
            <a:off x="6294147" y="3306458"/>
            <a:ext cx="751631" cy="14079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9" idx="3"/>
          </p:cNvCxnSpPr>
          <p:nvPr/>
        </p:nvCxnSpPr>
        <p:spPr>
          <a:xfrm flipH="1" flipV="1">
            <a:off x="6294147" y="3306458"/>
            <a:ext cx="754571" cy="21161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00879" y="44606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900879" y="516608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Time’s up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2"/>
            <a:endCxn id="102" idx="3"/>
          </p:cNvCxnSpPr>
          <p:nvPr/>
        </p:nvCxnSpPr>
        <p:spPr>
          <a:xfrm flipH="1" flipV="1">
            <a:off x="2150228" y="3402601"/>
            <a:ext cx="750651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102" idx="3"/>
          </p:cNvCxnSpPr>
          <p:nvPr/>
        </p:nvCxnSpPr>
        <p:spPr>
          <a:xfrm flipH="1" flipV="1">
            <a:off x="2150228" y="3402601"/>
            <a:ext cx="750651" cy="211617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</a:p>
          <a:p>
            <a:r>
              <a:rPr lang="en-US" dirty="0" smtClean="0"/>
              <a:t>Ball</a:t>
            </a:r>
          </a:p>
          <a:p>
            <a:r>
              <a:rPr lang="en-US" dirty="0" smtClean="0"/>
              <a:t>Tile</a:t>
            </a:r>
          </a:p>
          <a:p>
            <a:r>
              <a:rPr lang="en-US" dirty="0" smtClean="0"/>
              <a:t>Weather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084216" y="1567539"/>
            <a:ext cx="9200608" cy="3827421"/>
            <a:chOff x="1084216" y="1567539"/>
            <a:chExt cx="9200608" cy="3827421"/>
          </a:xfrm>
        </p:grpSpPr>
        <p:sp>
          <p:nvSpPr>
            <p:cNvPr id="4" name="Rectangle 3"/>
            <p:cNvSpPr/>
            <p:nvPr/>
          </p:nvSpPr>
          <p:spPr>
            <a:xfrm>
              <a:off x="1084216" y="257338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Menu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5748" y="257338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Called Adventure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5748" y="357922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Quick Match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748" y="156754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07280" y="257338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Campaign </a:t>
              </a:r>
            </a:p>
            <a:p>
              <a:pPr algn="ctr"/>
              <a:r>
                <a:rPr lang="en-US" dirty="0" smtClean="0"/>
                <a:t>1 - finish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7280" y="357922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vs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280" y="458506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 vs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07280" y="156754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Sound, Video, FX, Credits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30344" y="257338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Epilog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2638696" y="297833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 flipV="1">
              <a:off x="4550228" y="2978330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72" idx="1"/>
            </p:cNvCxnSpPr>
            <p:nvPr/>
          </p:nvCxnSpPr>
          <p:spPr>
            <a:xfrm flipV="1">
              <a:off x="6461760" y="2978328"/>
              <a:ext cx="3635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6" idx="1"/>
            </p:cNvCxnSpPr>
            <p:nvPr/>
          </p:nvCxnSpPr>
          <p:spPr>
            <a:xfrm>
              <a:off x="2638696" y="297833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  <a:endCxn id="7" idx="1"/>
            </p:cNvCxnSpPr>
            <p:nvPr/>
          </p:nvCxnSpPr>
          <p:spPr>
            <a:xfrm flipV="1">
              <a:off x="2638696" y="1972490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1" idx="1"/>
            </p:cNvCxnSpPr>
            <p:nvPr/>
          </p:nvCxnSpPr>
          <p:spPr>
            <a:xfrm flipV="1">
              <a:off x="4550228" y="197248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3"/>
              <a:endCxn id="9" idx="1"/>
            </p:cNvCxnSpPr>
            <p:nvPr/>
          </p:nvCxnSpPr>
          <p:spPr>
            <a:xfrm flipV="1">
              <a:off x="4550228" y="398417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3"/>
              <a:endCxn id="10" idx="1"/>
            </p:cNvCxnSpPr>
            <p:nvPr/>
          </p:nvCxnSpPr>
          <p:spPr>
            <a:xfrm>
              <a:off x="4550228" y="398417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6" idx="1"/>
            </p:cNvCxnSpPr>
            <p:nvPr/>
          </p:nvCxnSpPr>
          <p:spPr>
            <a:xfrm flipV="1">
              <a:off x="6461760" y="3984169"/>
              <a:ext cx="357052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2" idx="3"/>
            </p:cNvCxnSpPr>
            <p:nvPr/>
          </p:nvCxnSpPr>
          <p:spPr>
            <a:xfrm flipH="1" flipV="1">
              <a:off x="5684520" y="2573382"/>
              <a:ext cx="4600304" cy="404947"/>
            </a:xfrm>
            <a:prstGeom prst="bentConnector4">
              <a:avLst>
                <a:gd name="adj1" fmla="val -4969"/>
                <a:gd name="adj2" fmla="val 13064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730344" y="357922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End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10" idx="3"/>
              <a:endCxn id="66" idx="1"/>
            </p:cNvCxnSpPr>
            <p:nvPr/>
          </p:nvCxnSpPr>
          <p:spPr>
            <a:xfrm flipV="1">
              <a:off x="6461760" y="3984169"/>
              <a:ext cx="357052" cy="10058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2" idx="3"/>
              <a:endCxn id="6" idx="2"/>
            </p:cNvCxnSpPr>
            <p:nvPr/>
          </p:nvCxnSpPr>
          <p:spPr>
            <a:xfrm flipH="1">
              <a:off x="3772988" y="3984170"/>
              <a:ext cx="6511836" cy="404950"/>
            </a:xfrm>
            <a:prstGeom prst="bentConnector4">
              <a:avLst>
                <a:gd name="adj1" fmla="val -3511"/>
                <a:gd name="adj2" fmla="val 13387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818812" y="35792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25344" y="257337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3"/>
              <a:endCxn id="12" idx="1"/>
            </p:cNvCxnSpPr>
            <p:nvPr/>
          </p:nvCxnSpPr>
          <p:spPr>
            <a:xfrm>
              <a:off x="8379824" y="2978328"/>
              <a:ext cx="350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3"/>
              <a:endCxn id="52" idx="1"/>
            </p:cNvCxnSpPr>
            <p:nvPr/>
          </p:nvCxnSpPr>
          <p:spPr>
            <a:xfrm>
              <a:off x="8373292" y="398416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95748" y="458506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18812" y="156753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4" idx="3"/>
              <a:endCxn id="86" idx="1"/>
            </p:cNvCxnSpPr>
            <p:nvPr/>
          </p:nvCxnSpPr>
          <p:spPr>
            <a:xfrm>
              <a:off x="2638696" y="2978332"/>
              <a:ext cx="357052" cy="2011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3"/>
              <a:endCxn id="91" idx="1"/>
            </p:cNvCxnSpPr>
            <p:nvPr/>
          </p:nvCxnSpPr>
          <p:spPr>
            <a:xfrm flipV="1">
              <a:off x="6461760" y="1972488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91" idx="3"/>
              <a:endCxn id="72" idx="0"/>
            </p:cNvCxnSpPr>
            <p:nvPr/>
          </p:nvCxnSpPr>
          <p:spPr>
            <a:xfrm flipH="1">
              <a:off x="7602584" y="1972488"/>
              <a:ext cx="770708" cy="600891"/>
            </a:xfrm>
            <a:prstGeom prst="bentConnector4">
              <a:avLst>
                <a:gd name="adj1" fmla="val -29661"/>
                <a:gd name="adj2" fmla="val 793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2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47108" y="2103119"/>
            <a:ext cx="7289076" cy="2690950"/>
            <a:chOff x="2447108" y="2103119"/>
            <a:chExt cx="7289076" cy="2690950"/>
          </a:xfrm>
        </p:grpSpPr>
        <p:sp>
          <p:nvSpPr>
            <p:cNvPr id="4" name="Rectangle 3"/>
            <p:cNvSpPr/>
            <p:nvPr/>
          </p:nvSpPr>
          <p:spPr>
            <a:xfrm>
              <a:off x="2447108" y="21031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2"/>
              <a:endCxn id="6" idx="0"/>
            </p:cNvCxnSpPr>
            <p:nvPr/>
          </p:nvCxnSpPr>
          <p:spPr>
            <a:xfrm>
              <a:off x="3224348" y="2913017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7108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8640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0172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81704" y="335715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04" y="210311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Ruin 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4001588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5913120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 flipV="1">
              <a:off x="7824652" y="3762102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0"/>
              <a:endCxn id="10" idx="2"/>
            </p:cNvCxnSpPr>
            <p:nvPr/>
          </p:nvCxnSpPr>
          <p:spPr>
            <a:xfrm flipV="1">
              <a:off x="8958944" y="2913016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603862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515394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26926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38458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6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689464" y="1074419"/>
            <a:ext cx="8884916" cy="4772843"/>
            <a:chOff x="474618" y="1074419"/>
            <a:chExt cx="8884916" cy="4772843"/>
          </a:xfrm>
        </p:grpSpPr>
        <p:sp>
          <p:nvSpPr>
            <p:cNvPr id="4" name="Rectangle 3"/>
            <p:cNvSpPr/>
            <p:nvPr/>
          </p:nvSpPr>
          <p:spPr>
            <a:xfrm>
              <a:off x="474618" y="305589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38547" y="3851912"/>
              <a:ext cx="2100943" cy="1995350"/>
              <a:chOff x="2669175" y="3277147"/>
              <a:chExt cx="2100943" cy="1995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69175" y="3277147"/>
                <a:ext cx="2100943" cy="199535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Posession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16428" y="3670660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Shoot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16428" y="4480555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Pass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42902" y="1074419"/>
              <a:ext cx="2100943" cy="1995350"/>
              <a:chOff x="2673530" y="1074419"/>
              <a:chExt cx="2100943" cy="1995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73530" y="1074419"/>
                <a:ext cx="2100943" cy="199535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General 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025138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Move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5139" y="1469577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Jump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06040" y="1074419"/>
              <a:ext cx="2100943" cy="1995350"/>
              <a:chOff x="4936668" y="1074419"/>
              <a:chExt cx="2100943" cy="19953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936668" y="1074419"/>
                <a:ext cx="2100943" cy="199535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Magic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88276" y="1469576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 Magic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88276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Heavy Magic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6040" y="3851912"/>
              <a:ext cx="2100943" cy="1995350"/>
              <a:chOff x="4936668" y="3277147"/>
              <a:chExt cx="2100943" cy="19953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36668" y="3277147"/>
                <a:ext cx="2100943" cy="1995350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Defense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288276" y="4480554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288276" y="3670659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Hit/ Tackle</a:t>
                </a:r>
                <a:endParaRPr lang="en-US" dirty="0"/>
              </a:p>
            </p:txBody>
          </p:sp>
        </p:grpSp>
        <p:cxnSp>
          <p:nvCxnSpPr>
            <p:cNvPr id="45" name="Elbow Connector 44"/>
            <p:cNvCxnSpPr>
              <a:stCxn id="4" idx="3"/>
              <a:endCxn id="3" idx="2"/>
            </p:cNvCxnSpPr>
            <p:nvPr/>
          </p:nvCxnSpPr>
          <p:spPr>
            <a:xfrm flipV="1">
              <a:off x="2029098" y="3069769"/>
              <a:ext cx="1564276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" idx="3"/>
              <a:endCxn id="30" idx="2"/>
            </p:cNvCxnSpPr>
            <p:nvPr/>
          </p:nvCxnSpPr>
          <p:spPr>
            <a:xfrm flipV="1">
              <a:off x="2029098" y="3069769"/>
              <a:ext cx="3827414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" idx="3"/>
              <a:endCxn id="41" idx="0"/>
            </p:cNvCxnSpPr>
            <p:nvPr/>
          </p:nvCxnSpPr>
          <p:spPr>
            <a:xfrm>
              <a:off x="2029098" y="3460841"/>
              <a:ext cx="3827414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" idx="3"/>
              <a:endCxn id="34" idx="0"/>
            </p:cNvCxnSpPr>
            <p:nvPr/>
          </p:nvCxnSpPr>
          <p:spPr>
            <a:xfrm>
              <a:off x="2029098" y="3460841"/>
              <a:ext cx="1559921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258591" y="1962285"/>
              <a:ext cx="2100943" cy="2997109"/>
              <a:chOff x="7258591" y="2463164"/>
              <a:chExt cx="2100943" cy="299710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58591" y="2463164"/>
                <a:ext cx="2100943" cy="2997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Mini challenge </a:t>
                </a:r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610199" y="285832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10199" y="36682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Stun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10199" y="45630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Items</a:t>
                </a:r>
                <a:endParaRPr lang="en-US" dirty="0"/>
              </a:p>
            </p:txBody>
          </p:sp>
        </p:grpSp>
        <p:cxnSp>
          <p:nvCxnSpPr>
            <p:cNvPr id="63" name="Straight Arrow Connector 62"/>
            <p:cNvCxnSpPr>
              <a:stCxn id="4" idx="3"/>
              <a:endCxn id="58" idx="1"/>
            </p:cNvCxnSpPr>
            <p:nvPr/>
          </p:nvCxnSpPr>
          <p:spPr>
            <a:xfrm flipV="1">
              <a:off x="2029098" y="3460840"/>
              <a:ext cx="522949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0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24392" y="526871"/>
            <a:ext cx="4029076" cy="2710542"/>
            <a:chOff x="324392" y="526871"/>
            <a:chExt cx="4029076" cy="2710542"/>
          </a:xfrm>
        </p:grpSpPr>
        <p:sp>
          <p:nvSpPr>
            <p:cNvPr id="4" name="Oval 3"/>
            <p:cNvSpPr/>
            <p:nvPr/>
          </p:nvSpPr>
          <p:spPr>
            <a:xfrm>
              <a:off x="1636393" y="5268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5742" y="93182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51930" y="212924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4392" y="2127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36393" y="253202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Manna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16676" y="164809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4392" y="931822"/>
              <a:ext cx="1397726" cy="7053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 Attack 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12" idx="0"/>
              <a:endCxn id="4" idx="4"/>
            </p:cNvCxnSpPr>
            <p:nvPr/>
          </p:nvCxnSpPr>
          <p:spPr>
            <a:xfrm flipH="1" flipV="1">
              <a:off x="2335256" y="1232264"/>
              <a:ext cx="1906" cy="41583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7" idx="2"/>
            </p:cNvCxnSpPr>
            <p:nvPr/>
          </p:nvCxnSpPr>
          <p:spPr>
            <a:xfrm flipV="1">
              <a:off x="2337162" y="1284518"/>
              <a:ext cx="618580" cy="36358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2"/>
              <a:endCxn id="8" idx="2"/>
            </p:cNvCxnSpPr>
            <p:nvPr/>
          </p:nvCxnSpPr>
          <p:spPr>
            <a:xfrm>
              <a:off x="2337162" y="2131425"/>
              <a:ext cx="614768" cy="35051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2"/>
              <a:endCxn id="11" idx="0"/>
            </p:cNvCxnSpPr>
            <p:nvPr/>
          </p:nvCxnSpPr>
          <p:spPr>
            <a:xfrm flipH="1">
              <a:off x="2335256" y="2131425"/>
              <a:ext cx="1906" cy="40059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2"/>
              <a:endCxn id="9" idx="6"/>
            </p:cNvCxnSpPr>
            <p:nvPr/>
          </p:nvCxnSpPr>
          <p:spPr>
            <a:xfrm flipH="1">
              <a:off x="1722118" y="2131425"/>
              <a:ext cx="615044" cy="34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0"/>
              <a:endCxn id="17" idx="6"/>
            </p:cNvCxnSpPr>
            <p:nvPr/>
          </p:nvCxnSpPr>
          <p:spPr>
            <a:xfrm flipH="1" flipV="1">
              <a:off x="1722118" y="1284519"/>
              <a:ext cx="615044" cy="36357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413855" y="727170"/>
            <a:ext cx="4219441" cy="2325182"/>
            <a:chOff x="4736236" y="690155"/>
            <a:chExt cx="4219441" cy="2325182"/>
          </a:xfrm>
        </p:grpSpPr>
        <p:sp>
          <p:nvSpPr>
            <p:cNvPr id="13" name="Rounded Rectangle 12"/>
            <p:cNvSpPr/>
            <p:nvPr/>
          </p:nvSpPr>
          <p:spPr>
            <a:xfrm>
              <a:off x="6238602" y="160890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54782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552508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Spiky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557951" y="149787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Gap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557951" y="230994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62499" y="149787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Wall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62499" y="230559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Directed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160225" y="2307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Slipery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736236" y="6901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Jump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13" idx="0"/>
              <a:endCxn id="14" idx="4"/>
            </p:cNvCxnSpPr>
            <p:nvPr/>
          </p:nvCxnSpPr>
          <p:spPr>
            <a:xfrm flipH="1" flipV="1">
              <a:off x="6853645" y="139554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3" idx="0"/>
              <a:endCxn id="22" idx="5"/>
            </p:cNvCxnSpPr>
            <p:nvPr/>
          </p:nvCxnSpPr>
          <p:spPr>
            <a:xfrm flipH="1" flipV="1">
              <a:off x="5929270" y="129224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" idx="0"/>
              <a:endCxn id="15" idx="3"/>
            </p:cNvCxnSpPr>
            <p:nvPr/>
          </p:nvCxnSpPr>
          <p:spPr>
            <a:xfrm flipV="1">
              <a:off x="6859088" y="129224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" idx="1"/>
              <a:endCxn id="19" idx="6"/>
            </p:cNvCxnSpPr>
            <p:nvPr/>
          </p:nvCxnSpPr>
          <p:spPr>
            <a:xfrm flipH="1" flipV="1">
              <a:off x="6160225" y="185057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" idx="3"/>
              <a:endCxn id="16" idx="2"/>
            </p:cNvCxnSpPr>
            <p:nvPr/>
          </p:nvCxnSpPr>
          <p:spPr>
            <a:xfrm flipV="1">
              <a:off x="7479574" y="185057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3" idx="2"/>
              <a:endCxn id="21" idx="0"/>
            </p:cNvCxnSpPr>
            <p:nvPr/>
          </p:nvCxnSpPr>
          <p:spPr>
            <a:xfrm>
              <a:off x="6859088" y="209223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0" idx="7"/>
              <a:endCxn id="13" idx="2"/>
            </p:cNvCxnSpPr>
            <p:nvPr/>
          </p:nvCxnSpPr>
          <p:spPr>
            <a:xfrm flipV="1">
              <a:off x="5955533" y="209223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3" idx="2"/>
              <a:endCxn id="18" idx="1"/>
            </p:cNvCxnSpPr>
            <p:nvPr/>
          </p:nvCxnSpPr>
          <p:spPr>
            <a:xfrm>
              <a:off x="6859088" y="209223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8706230" y="679275"/>
            <a:ext cx="4219441" cy="3106773"/>
            <a:chOff x="8706230" y="679275"/>
            <a:chExt cx="4219441" cy="3106773"/>
          </a:xfrm>
        </p:grpSpPr>
        <p:sp>
          <p:nvSpPr>
            <p:cNvPr id="24" name="Rounded Rectangle 23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25" idx="4"/>
              <a:endCxn id="24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7" idx="2"/>
              <a:endCxn id="24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4" idx="1"/>
              <a:endCxn id="29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2" idx="5"/>
              <a:endCxn id="24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6" idx="3"/>
              <a:endCxn id="24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8" idx="1"/>
              <a:endCxn id="24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4" idx="2"/>
              <a:endCxn id="30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4" idx="2"/>
              <a:endCxn id="31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3" idx="0"/>
              <a:endCxn id="24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7957" y="3605353"/>
            <a:ext cx="4193178" cy="2323004"/>
            <a:chOff x="561088" y="3786049"/>
            <a:chExt cx="4193178" cy="2323004"/>
          </a:xfrm>
        </p:grpSpPr>
        <p:sp>
          <p:nvSpPr>
            <p:cNvPr id="110" name="Rounded Rectangle 109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cxnSp>
          <p:nvCxnSpPr>
            <p:cNvPr id="119" name="Straight Connector 118"/>
            <p:cNvCxnSpPr>
              <a:stCxn id="110" idx="0"/>
              <a:endCxn id="111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0" idx="1"/>
              <a:endCxn id="115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3"/>
              <a:endCxn id="11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2"/>
              <a:endCxn id="117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9863" y="6032855"/>
            <a:ext cx="4193178" cy="705394"/>
            <a:chOff x="4819512" y="4413070"/>
            <a:chExt cx="4193178" cy="705394"/>
          </a:xfrm>
        </p:grpSpPr>
        <p:sp>
          <p:nvSpPr>
            <p:cNvPr id="130" name="Rounded Rectangle 129"/>
            <p:cNvSpPr/>
            <p:nvPr/>
          </p:nvSpPr>
          <p:spPr>
            <a:xfrm>
              <a:off x="6295615" y="4524105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14964" y="44130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Day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819512" y="4413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Night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30" idx="1"/>
              <a:endCxn id="133" idx="6"/>
            </p:cNvCxnSpPr>
            <p:nvPr/>
          </p:nvCxnSpPr>
          <p:spPr>
            <a:xfrm flipH="1" flipV="1">
              <a:off x="6217238" y="4765767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3"/>
              <a:endCxn id="132" idx="2"/>
            </p:cNvCxnSpPr>
            <p:nvPr/>
          </p:nvCxnSpPr>
          <p:spPr>
            <a:xfrm flipV="1">
              <a:off x="7536587" y="4765768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060604" y="3786048"/>
            <a:ext cx="4193178" cy="2323004"/>
            <a:chOff x="561088" y="3786049"/>
            <a:chExt cx="4193178" cy="2323004"/>
          </a:xfrm>
        </p:grpSpPr>
        <p:sp>
          <p:nvSpPr>
            <p:cNvPr id="141" name="Rounded Rectangle 140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Weather</a:t>
              </a: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Spring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Fall</a:t>
              </a:r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Winter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Summer</a:t>
              </a:r>
              <a:endParaRPr lang="en-US" dirty="0"/>
            </a:p>
          </p:txBody>
        </p:sp>
        <p:cxnSp>
          <p:nvCxnSpPr>
            <p:cNvPr id="146" name="Straight Connector 145"/>
            <p:cNvCxnSpPr>
              <a:stCxn id="141" idx="0"/>
              <a:endCxn id="142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1" idx="1"/>
              <a:endCxn id="144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1" idx="3"/>
              <a:endCxn id="14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1" idx="2"/>
              <a:endCxn id="145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464" y="2259328"/>
            <a:ext cx="1554480" cy="809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7748" y="1074418"/>
            <a:ext cx="2100943" cy="34213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0886" y="1074419"/>
            <a:ext cx="2100943" cy="3421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2494" y="171123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2494" y="319121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Striker</a:t>
            </a:r>
            <a:endParaRPr lang="en-US" dirty="0"/>
          </a:p>
        </p:txBody>
      </p:sp>
      <p:cxnSp>
        <p:nvCxnSpPr>
          <p:cNvPr id="45" name="Elbow Connector 44"/>
          <p:cNvCxnSpPr>
            <a:stCxn id="4" idx="3"/>
            <a:endCxn id="31" idx="1"/>
          </p:cNvCxnSpPr>
          <p:nvPr/>
        </p:nvCxnSpPr>
        <p:spPr>
          <a:xfrm flipV="1">
            <a:off x="3243944" y="1711240"/>
            <a:ext cx="957575" cy="9530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01519" y="1469576"/>
            <a:ext cx="1240972" cy="1117953"/>
            <a:chOff x="4201519" y="1469576"/>
            <a:chExt cx="1240972" cy="1117953"/>
          </a:xfrm>
        </p:grpSpPr>
        <p:sp>
          <p:nvSpPr>
            <p:cNvPr id="31" name="Rounded Rectangle 30"/>
            <p:cNvSpPr/>
            <p:nvPr/>
          </p:nvSpPr>
          <p:spPr>
            <a:xfrm>
              <a:off x="4201519" y="1469576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</a:p>
            <a:p>
              <a:pPr algn="ctr"/>
              <a:r>
                <a:rPr lang="en-US" dirty="0" smtClean="0"/>
                <a:t>(Damage)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01519" y="210420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</a:p>
            <a:p>
              <a:pPr algn="ctr"/>
              <a:r>
                <a:rPr lang="en-US" dirty="0" smtClean="0"/>
                <a:t>(HP)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01519" y="2981590"/>
            <a:ext cx="1240972" cy="1120148"/>
            <a:chOff x="4201519" y="2741023"/>
            <a:chExt cx="1240972" cy="1120148"/>
          </a:xfrm>
        </p:grpSpPr>
        <p:sp>
          <p:nvSpPr>
            <p:cNvPr id="32" name="Rounded Rectangle 31"/>
            <p:cNvSpPr/>
            <p:nvPr/>
          </p:nvSpPr>
          <p:spPr>
            <a:xfrm>
              <a:off x="4201519" y="2741023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 </a:t>
              </a:r>
            </a:p>
            <a:p>
              <a:pPr algn="ctr"/>
              <a:r>
                <a:rPr lang="en-US" dirty="0" smtClean="0"/>
                <a:t>(Power)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201519" y="3377844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 </a:t>
              </a:r>
            </a:p>
            <a:p>
              <a:pPr algn="ctr"/>
              <a:r>
                <a:rPr lang="en-US" dirty="0" smtClean="0"/>
                <a:t>(Speed)</a:t>
              </a:r>
              <a:endParaRPr lang="en-US" dirty="0"/>
            </a:p>
          </p:txBody>
        </p:sp>
      </p:grpSp>
      <p:cxnSp>
        <p:nvCxnSpPr>
          <p:cNvPr id="36" name="Elbow Connector 35"/>
          <p:cNvCxnSpPr>
            <a:stCxn id="31" idx="3"/>
          </p:cNvCxnSpPr>
          <p:nvPr/>
        </p:nvCxnSpPr>
        <p:spPr>
          <a:xfrm>
            <a:off x="5442491" y="1711240"/>
            <a:ext cx="930003" cy="3526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3" idx="1"/>
          </p:cNvCxnSpPr>
          <p:nvPr/>
        </p:nvCxnSpPr>
        <p:spPr>
          <a:xfrm flipV="1">
            <a:off x="3243944" y="2345866"/>
            <a:ext cx="957575" cy="3184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2" idx="1"/>
          </p:cNvCxnSpPr>
          <p:nvPr/>
        </p:nvCxnSpPr>
        <p:spPr>
          <a:xfrm>
            <a:off x="3243944" y="2664277"/>
            <a:ext cx="957575" cy="558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35" idx="1"/>
          </p:cNvCxnSpPr>
          <p:nvPr/>
        </p:nvCxnSpPr>
        <p:spPr>
          <a:xfrm>
            <a:off x="3243944" y="2664277"/>
            <a:ext cx="957575" cy="11957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3" idx="3"/>
            <a:endCxn id="20" idx="2"/>
          </p:cNvCxnSpPr>
          <p:nvPr/>
        </p:nvCxnSpPr>
        <p:spPr>
          <a:xfrm flipV="1">
            <a:off x="5442491" y="2063936"/>
            <a:ext cx="930003" cy="281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27" idx="2"/>
          </p:cNvCxnSpPr>
          <p:nvPr/>
        </p:nvCxnSpPr>
        <p:spPr>
          <a:xfrm>
            <a:off x="5442491" y="3223254"/>
            <a:ext cx="930003" cy="3206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  <a:endCxn id="27" idx="2"/>
          </p:cNvCxnSpPr>
          <p:nvPr/>
        </p:nvCxnSpPr>
        <p:spPr>
          <a:xfrm flipV="1">
            <a:off x="5442491" y="3543916"/>
            <a:ext cx="930003" cy="3161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0865" y="564976"/>
            <a:ext cx="4193178" cy="2325181"/>
            <a:chOff x="8732493" y="679276"/>
            <a:chExt cx="4193178" cy="2325181"/>
          </a:xfrm>
        </p:grpSpPr>
        <p:sp>
          <p:nvSpPr>
            <p:cNvPr id="5" name="Rounded Rectangle 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1"/>
              <a:endCxn id="1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  <a:endCxn id="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1"/>
              <a:endCxn id="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989293" y="413669"/>
            <a:ext cx="4193178" cy="2325181"/>
            <a:chOff x="8732493" y="679276"/>
            <a:chExt cx="4193178" cy="2325181"/>
          </a:xfrm>
        </p:grpSpPr>
        <p:sp>
          <p:nvSpPr>
            <p:cNvPr id="25" name="Rounded Rectangle 2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6" idx="4"/>
              <a:endCxn id="2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1"/>
              <a:endCxn id="3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2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1"/>
              <a:endCxn id="2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2"/>
              <a:endCxn id="4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5422" y="4010179"/>
            <a:ext cx="4193178" cy="1517464"/>
            <a:chOff x="8732493" y="1486993"/>
            <a:chExt cx="4193178" cy="1517464"/>
          </a:xfrm>
        </p:grpSpPr>
        <p:sp>
          <p:nvSpPr>
            <p:cNvPr id="45" name="Rounded Rectangle 4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48" idx="2"/>
              <a:endCxn id="4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1"/>
              <a:endCxn id="5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1"/>
              <a:endCxn id="4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5" idx="2"/>
              <a:endCxn id="5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989293" y="3264509"/>
            <a:ext cx="4219441" cy="3106773"/>
            <a:chOff x="8706230" y="679275"/>
            <a:chExt cx="4219441" cy="3106773"/>
          </a:xfrm>
        </p:grpSpPr>
        <p:sp>
          <p:nvSpPr>
            <p:cNvPr id="65" name="Rounded Rectangle 6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4" name="Straight Connector 73"/>
            <p:cNvCxnSpPr>
              <a:stCxn id="66" idx="4"/>
              <a:endCxn id="6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2"/>
              <a:endCxn id="6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5"/>
              <a:endCxn id="65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7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5" idx="2"/>
              <a:endCxn id="8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3" idx="0"/>
              <a:endCxn id="65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1953960" y="56069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Sabotage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2652823" y="4607685"/>
            <a:ext cx="5443" cy="9993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0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27336" y="1"/>
            <a:ext cx="5470636" cy="3421381"/>
            <a:chOff x="646386" y="1547383"/>
            <a:chExt cx="5470636" cy="3421381"/>
          </a:xfrm>
        </p:grpSpPr>
        <p:sp>
          <p:nvSpPr>
            <p:cNvPr id="4" name="Rectangle 3"/>
            <p:cNvSpPr/>
            <p:nvPr/>
          </p:nvSpPr>
          <p:spPr>
            <a:xfrm>
              <a:off x="646387" y="1547383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6386" y="1547384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Intro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275" y="3058510"/>
              <a:ext cx="1255748" cy="1462815"/>
              <a:chOff x="788275" y="3058510"/>
              <a:chExt cx="1255748" cy="146281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 flipH="1">
              <a:off x="4735089" y="3055856"/>
              <a:ext cx="1255748" cy="1462815"/>
              <a:chOff x="788275" y="3058510"/>
              <a:chExt cx="1255748" cy="1462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646386" y="4356272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46386" y="2258464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4602309" y="233953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2657692" y="314214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VS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3675" y="0"/>
            <a:ext cx="5470636" cy="3421381"/>
            <a:chOff x="6132725" y="1547382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6132726" y="1547382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2725" y="1547383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 Match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699628" y="3491021"/>
              <a:ext cx="939405" cy="1094309"/>
              <a:chOff x="788275" y="3058510"/>
              <a:chExt cx="1255748" cy="146281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 flipH="1">
              <a:off x="7118009" y="2858568"/>
              <a:ext cx="1529135" cy="1781282"/>
              <a:chOff x="788275" y="3058510"/>
              <a:chExt cx="1255748" cy="146281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6132725" y="4356271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9479040" y="3012555"/>
              <a:ext cx="1514712" cy="423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dirty="0" smtClean="0"/>
                <a:t>Win next time</a:t>
              </a:r>
              <a:endParaRPr lang="en-US" sz="1800" dirty="0"/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7165709" y="2240535"/>
              <a:ext cx="1514712" cy="5807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WIN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7335" y="3437796"/>
            <a:ext cx="5470636" cy="3421381"/>
            <a:chOff x="627335" y="3437796"/>
            <a:chExt cx="5470636" cy="3421381"/>
          </a:xfrm>
        </p:grpSpPr>
        <p:sp>
          <p:nvSpPr>
            <p:cNvPr id="54" name="Rectangle 53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75" name="Parallelogram 74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088246" y="3441319"/>
            <a:ext cx="5470636" cy="3421381"/>
            <a:chOff x="627335" y="3437796"/>
            <a:chExt cx="5470636" cy="3421381"/>
          </a:xfrm>
        </p:grpSpPr>
        <p:sp>
          <p:nvSpPr>
            <p:cNvPr id="96" name="Rectangle 95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Goal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106" name="Parallelogram 105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0" name="Straight Connector 99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8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2400" y="152400"/>
            <a:ext cx="5470636" cy="3421381"/>
            <a:chOff x="0" y="0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1" y="0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21966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1977962" y="158632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Timer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74141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33290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585465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0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4596495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4263" y="153314"/>
            <a:ext cx="5481864" cy="3445749"/>
            <a:chOff x="5634263" y="153314"/>
            <a:chExt cx="5481864" cy="3445749"/>
          </a:xfrm>
        </p:grpSpPr>
        <p:grpSp>
          <p:nvGrpSpPr>
            <p:cNvPr id="26" name="Group 25"/>
            <p:cNvGrpSpPr/>
            <p:nvPr/>
          </p:nvGrpSpPr>
          <p:grpSpPr>
            <a:xfrm>
              <a:off x="5634263" y="177682"/>
              <a:ext cx="5470636" cy="3421381"/>
              <a:chOff x="0" y="0"/>
              <a:chExt cx="5470636" cy="342138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" y="0"/>
                <a:ext cx="5470635" cy="34213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Pause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1966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74141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33290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85465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0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4596495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645492" y="153314"/>
              <a:ext cx="5470635" cy="3421381"/>
            </a:xfrm>
            <a:prstGeom prst="rect">
              <a:avLst/>
            </a:prstGeom>
            <a:solidFill>
              <a:schemeClr val="bg1">
                <a:lumMod val="50000"/>
                <a:alpha val="71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6519434" y="1188466"/>
              <a:ext cx="3700294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</a:rPr>
                <a:t>Press start to resume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3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468</Words>
  <Application>Microsoft Office PowerPoint</Application>
  <PresentationFormat>Widescreen</PresentationFormat>
  <Paragraphs>245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 FX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Ardiawan Bagus Harisa</dc:creator>
  <cp:lastModifiedBy>Ardiawan Bagus Harisa</cp:lastModifiedBy>
  <cp:revision>48</cp:revision>
  <dcterms:created xsi:type="dcterms:W3CDTF">2019-05-07T08:01:54Z</dcterms:created>
  <dcterms:modified xsi:type="dcterms:W3CDTF">2019-08-07T18:12:39Z</dcterms:modified>
</cp:coreProperties>
</file>