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06" autoAdjust="0"/>
    <p:restoredTop sz="81022" autoAdjust="0"/>
  </p:normalViewPr>
  <p:slideViewPr>
    <p:cSldViewPr snapToGrid="0">
      <p:cViewPr>
        <p:scale>
          <a:sx n="50" d="100"/>
          <a:sy n="50" d="100"/>
        </p:scale>
        <p:origin x="678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2EB83A-2125-4C75-8665-EE86B460C6D7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984052-76CB-4C46-A0C2-FEC3D4AB0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0670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nd4.fandom.com/wiki/Hit_point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dnd4.fandom.com/wiki/Healing_surge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https://www.lucidchart.com/pages/flowcharts/which-dungeons-and-dragons-class-should-you-play</a:t>
            </a:r>
          </a:p>
          <a:p>
            <a:r>
              <a:rPr lang="en-US" dirty="0" smtClean="0"/>
              <a:t>https://www.dndbeyond.com/classes</a:t>
            </a:r>
          </a:p>
          <a:p>
            <a:r>
              <a:rPr lang="en-US" dirty="0" smtClean="0"/>
              <a:t>https://tvtropes.org/pmwiki/pmwiki.php/Main/FantasyCharacterClasses</a:t>
            </a:r>
          </a:p>
          <a:p>
            <a:r>
              <a:rPr lang="en-US" dirty="0" smtClean="0"/>
              <a:t>https://finalfantasy.fandom.com/wiki/Disciplines</a:t>
            </a:r>
          </a:p>
          <a:p>
            <a:endParaRPr lang="en-US" dirty="0" smtClean="0"/>
          </a:p>
          <a:p>
            <a:r>
              <a:rPr lang="en-US" dirty="0" smtClean="0"/>
              <a:t>Character Classes:</a:t>
            </a:r>
          </a:p>
          <a:p>
            <a:r>
              <a:rPr lang="en-US" b="0" dirty="0" smtClean="0"/>
              <a:t>Sorcerer</a:t>
            </a:r>
            <a:r>
              <a:rPr lang="en-US" dirty="0" smtClean="0"/>
              <a:t>: </a:t>
            </a:r>
            <a:r>
              <a:rPr lang="en-US" dirty="0" err="1" smtClean="0"/>
              <a:t>spellcaster</a:t>
            </a:r>
            <a:r>
              <a:rPr lang="en-US" baseline="0" dirty="0" smtClean="0"/>
              <a:t> who draws on inherent magic from a gift or bloodline. Hit 6, charisma, constitution (endurance: max </a:t>
            </a:r>
            <a:r>
              <a:rPr lang="en-US" baseline="0" dirty="0" err="1" smtClean="0"/>
              <a:t>hp</a:t>
            </a:r>
            <a:r>
              <a:rPr lang="en-US" baseline="0" dirty="0" smtClean="0"/>
              <a:t> &amp; regen) damage </a:t>
            </a:r>
            <a:r>
              <a:rPr lang="en-US" baseline="0" dirty="0" err="1" smtClean="0"/>
              <a:t>toself</a:t>
            </a:r>
            <a:endParaRPr lang="en-US" baseline="0" dirty="0" smtClean="0"/>
          </a:p>
          <a:p>
            <a:r>
              <a:rPr lang="en-US" baseline="0" dirty="0" smtClean="0"/>
              <a:t>Warlock: wielder magic that is derived from a bargain with a n </a:t>
            </a:r>
            <a:r>
              <a:rPr lang="en-US" baseline="0" dirty="0" err="1" smtClean="0"/>
              <a:t>extraplanar</a:t>
            </a:r>
            <a:r>
              <a:rPr lang="en-US" baseline="0" dirty="0" smtClean="0"/>
              <a:t> entity. Hit 8, charisma, wisdom</a:t>
            </a:r>
          </a:p>
          <a:p>
            <a:r>
              <a:rPr lang="en-US" baseline="0" dirty="0" smtClean="0"/>
              <a:t>Wizard: scholarly magic-user capable of manipulating the structure of reality. Hit 6, intelligent, intelligent (stun)</a:t>
            </a:r>
          </a:p>
          <a:p>
            <a:r>
              <a:rPr lang="en-US" baseline="0" dirty="0" smtClean="0"/>
              <a:t>Cleric: priestly champion who wields divine magic in service of a higher power. Hit 8, wisdom, wisdom.</a:t>
            </a:r>
          </a:p>
          <a:p>
            <a:r>
              <a:rPr lang="en-US" baseline="0" dirty="0" smtClean="0"/>
              <a:t>Bard: inspiring magician whose power echoes the music of creation. Hit 8, charisma, dexterity.  </a:t>
            </a:r>
          </a:p>
          <a:p>
            <a:r>
              <a:rPr lang="en-US" baseline="0" dirty="0" smtClean="0"/>
              <a:t>Druid: priest of old faith, wielding the powers of nature and adopting animal forms. Hit 8, wisdom, intelligent.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Skill Types: </a:t>
            </a: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Intelligence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describes how well a character learns and reasons. (armor,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healing, weapon)</a:t>
            </a: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Charisma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(Cha) measures a character's force of personality, persuasiveness, and leadership. (defense, perception)</a:t>
            </a:r>
            <a:endParaRPr lang="en-US" baseline="0" dirty="0" smtClean="0"/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Constitution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(Con) represents a character's health, stamina, and vital force. Because Constitution affects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Hit point"/>
              </a:rPr>
              <a:t>hit points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Healing surge"/>
              </a:rPr>
              <a:t>healing surges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it is a benefit to all player characters. (max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hp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defense)</a:t>
            </a: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Dexterity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Dex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measures hand-eye coordination, agility, reflexes, and balance. (weapon and armor). </a:t>
            </a: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Wisdom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measures your common sense, perception, self-discipline, and empathy. You use your Wisdom score to notice details, sense danger, and get a read on other people. (heal, invoke, seek)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984052-76CB-4C46-A0C2-FEC3D4AB038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5000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Light Magic Skill Pool</a:t>
            </a:r>
          </a:p>
          <a:p>
            <a:r>
              <a:rPr lang="en-US" dirty="0" smtClean="0"/>
              <a:t>Unique magic</a:t>
            </a:r>
            <a:r>
              <a:rPr lang="en-US" baseline="0" dirty="0" smtClean="0"/>
              <a:t> skill is not defined yet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984052-76CB-4C46-A0C2-FEC3D4AB038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7235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984052-76CB-4C46-A0C2-FEC3D4AB038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473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9F4E2-D73C-4C40-A6C8-9D172A2712F9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3EC0C-8B68-4B3D-9C09-0319035DF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765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9F4E2-D73C-4C40-A6C8-9D172A2712F9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3EC0C-8B68-4B3D-9C09-0319035DF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378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9F4E2-D73C-4C40-A6C8-9D172A2712F9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3EC0C-8B68-4B3D-9C09-0319035DF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354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9F4E2-D73C-4C40-A6C8-9D172A2712F9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3EC0C-8B68-4B3D-9C09-0319035DF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077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9F4E2-D73C-4C40-A6C8-9D172A2712F9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3EC0C-8B68-4B3D-9C09-0319035DF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257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9F4E2-D73C-4C40-A6C8-9D172A2712F9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3EC0C-8B68-4B3D-9C09-0319035DF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017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9F4E2-D73C-4C40-A6C8-9D172A2712F9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3EC0C-8B68-4B3D-9C09-0319035DF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970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9F4E2-D73C-4C40-A6C8-9D172A2712F9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3EC0C-8B68-4B3D-9C09-0319035DF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263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9F4E2-D73C-4C40-A6C8-9D172A2712F9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3EC0C-8B68-4B3D-9C09-0319035DF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691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9F4E2-D73C-4C40-A6C8-9D172A2712F9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3EC0C-8B68-4B3D-9C09-0319035DF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872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9F4E2-D73C-4C40-A6C8-9D172A2712F9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3EC0C-8B68-4B3D-9C09-0319035DF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680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79F4E2-D73C-4C40-A6C8-9D172A2712F9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23EC0C-8B68-4B3D-9C09-0319035DF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206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75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Group 116"/>
          <p:cNvGrpSpPr/>
          <p:nvPr/>
        </p:nvGrpSpPr>
        <p:grpSpPr>
          <a:xfrm>
            <a:off x="1084216" y="1567539"/>
            <a:ext cx="9200608" cy="3827421"/>
            <a:chOff x="1084216" y="1567539"/>
            <a:chExt cx="9200608" cy="3827421"/>
          </a:xfrm>
        </p:grpSpPr>
        <p:sp>
          <p:nvSpPr>
            <p:cNvPr id="4" name="Rectangle 3"/>
            <p:cNvSpPr/>
            <p:nvPr/>
          </p:nvSpPr>
          <p:spPr>
            <a:xfrm>
              <a:off x="1084216" y="2573383"/>
              <a:ext cx="1554480" cy="80989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Main Menu</a:t>
              </a:r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995748" y="2573382"/>
              <a:ext cx="1554480" cy="80989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So Called Adventure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995748" y="3579223"/>
              <a:ext cx="1554480" cy="80989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Quick Match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995748" y="1567541"/>
              <a:ext cx="1554480" cy="80989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Setting 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907280" y="2573381"/>
              <a:ext cx="1554480" cy="80989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Campaign </a:t>
              </a:r>
            </a:p>
            <a:p>
              <a:pPr algn="ctr"/>
              <a:r>
                <a:rPr lang="en-US" dirty="0" smtClean="0"/>
                <a:t>1 - finish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907280" y="3579222"/>
              <a:ext cx="1554480" cy="80989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 vs 1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907280" y="4585063"/>
              <a:ext cx="1554480" cy="80989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 vs 2</a:t>
              </a:r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907280" y="1567540"/>
              <a:ext cx="1554480" cy="80989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Sound, Video, FX, Credits</a:t>
              </a:r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8730344" y="2573380"/>
              <a:ext cx="1554480" cy="80989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Epilog</a:t>
              </a:r>
              <a:endParaRPr lang="en-US" dirty="0"/>
            </a:p>
          </p:txBody>
        </p:sp>
        <p:cxnSp>
          <p:nvCxnSpPr>
            <p:cNvPr id="14" name="Straight Arrow Connector 13"/>
            <p:cNvCxnSpPr>
              <a:stCxn id="4" idx="3"/>
              <a:endCxn id="5" idx="1"/>
            </p:cNvCxnSpPr>
            <p:nvPr/>
          </p:nvCxnSpPr>
          <p:spPr>
            <a:xfrm flipV="1">
              <a:off x="2638696" y="2978331"/>
              <a:ext cx="357052" cy="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5" idx="3"/>
              <a:endCxn id="8" idx="1"/>
            </p:cNvCxnSpPr>
            <p:nvPr/>
          </p:nvCxnSpPr>
          <p:spPr>
            <a:xfrm flipV="1">
              <a:off x="4550228" y="2978330"/>
              <a:ext cx="357052" cy="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8" idx="3"/>
              <a:endCxn id="72" idx="1"/>
            </p:cNvCxnSpPr>
            <p:nvPr/>
          </p:nvCxnSpPr>
          <p:spPr>
            <a:xfrm flipV="1">
              <a:off x="6461760" y="2978328"/>
              <a:ext cx="363584" cy="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4" idx="3"/>
              <a:endCxn id="6" idx="1"/>
            </p:cNvCxnSpPr>
            <p:nvPr/>
          </p:nvCxnSpPr>
          <p:spPr>
            <a:xfrm>
              <a:off x="2638696" y="2978332"/>
              <a:ext cx="357052" cy="100584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4" idx="3"/>
              <a:endCxn id="7" idx="1"/>
            </p:cNvCxnSpPr>
            <p:nvPr/>
          </p:nvCxnSpPr>
          <p:spPr>
            <a:xfrm flipV="1">
              <a:off x="2638696" y="1972490"/>
              <a:ext cx="357052" cy="100584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7" idx="3"/>
              <a:endCxn id="11" idx="1"/>
            </p:cNvCxnSpPr>
            <p:nvPr/>
          </p:nvCxnSpPr>
          <p:spPr>
            <a:xfrm flipV="1">
              <a:off x="4550228" y="1972489"/>
              <a:ext cx="357052" cy="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6" idx="3"/>
              <a:endCxn id="9" idx="1"/>
            </p:cNvCxnSpPr>
            <p:nvPr/>
          </p:nvCxnSpPr>
          <p:spPr>
            <a:xfrm flipV="1">
              <a:off x="4550228" y="3984171"/>
              <a:ext cx="357052" cy="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6" idx="3"/>
              <a:endCxn id="10" idx="1"/>
            </p:cNvCxnSpPr>
            <p:nvPr/>
          </p:nvCxnSpPr>
          <p:spPr>
            <a:xfrm>
              <a:off x="4550228" y="3984172"/>
              <a:ext cx="357052" cy="100584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9" idx="3"/>
              <a:endCxn id="66" idx="1"/>
            </p:cNvCxnSpPr>
            <p:nvPr/>
          </p:nvCxnSpPr>
          <p:spPr>
            <a:xfrm flipV="1">
              <a:off x="6461760" y="3984169"/>
              <a:ext cx="357052" cy="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Elbow Connector 48"/>
            <p:cNvCxnSpPr>
              <a:stCxn id="12" idx="3"/>
            </p:cNvCxnSpPr>
            <p:nvPr/>
          </p:nvCxnSpPr>
          <p:spPr>
            <a:xfrm flipH="1" flipV="1">
              <a:off x="5684520" y="2573382"/>
              <a:ext cx="4600304" cy="404947"/>
            </a:xfrm>
            <a:prstGeom prst="bentConnector4">
              <a:avLst>
                <a:gd name="adj1" fmla="val -4969"/>
                <a:gd name="adj2" fmla="val 130646"/>
              </a:avLst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Rectangle 51"/>
            <p:cNvSpPr/>
            <p:nvPr/>
          </p:nvSpPr>
          <p:spPr>
            <a:xfrm>
              <a:off x="8730344" y="3579221"/>
              <a:ext cx="1554480" cy="80989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Game End</a:t>
              </a:r>
              <a:endParaRPr lang="en-US" dirty="0"/>
            </a:p>
          </p:txBody>
        </p:sp>
        <p:cxnSp>
          <p:nvCxnSpPr>
            <p:cNvPr id="55" name="Straight Arrow Connector 54"/>
            <p:cNvCxnSpPr>
              <a:stCxn id="10" idx="3"/>
              <a:endCxn id="66" idx="1"/>
            </p:cNvCxnSpPr>
            <p:nvPr/>
          </p:nvCxnSpPr>
          <p:spPr>
            <a:xfrm flipV="1">
              <a:off x="6461760" y="3984169"/>
              <a:ext cx="357052" cy="100584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Elbow Connector 60"/>
            <p:cNvCxnSpPr>
              <a:stCxn id="52" idx="3"/>
              <a:endCxn id="6" idx="2"/>
            </p:cNvCxnSpPr>
            <p:nvPr/>
          </p:nvCxnSpPr>
          <p:spPr>
            <a:xfrm flipH="1">
              <a:off x="3772988" y="3984170"/>
              <a:ext cx="6511836" cy="404950"/>
            </a:xfrm>
            <a:prstGeom prst="bentConnector4">
              <a:avLst>
                <a:gd name="adj1" fmla="val -3511"/>
                <a:gd name="adj2" fmla="val 133870"/>
              </a:avLst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Rectangle 65"/>
            <p:cNvSpPr/>
            <p:nvPr/>
          </p:nvSpPr>
          <p:spPr>
            <a:xfrm>
              <a:off x="6818812" y="3579220"/>
              <a:ext cx="1554480" cy="80989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Character &amp; Dungeon selection</a:t>
              </a:r>
              <a:endParaRPr lang="en-US" dirty="0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6825344" y="2573379"/>
              <a:ext cx="1554480" cy="80989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Character &amp; Dungeon selection</a:t>
              </a:r>
              <a:endParaRPr lang="en-US" dirty="0"/>
            </a:p>
          </p:txBody>
        </p:sp>
        <p:cxnSp>
          <p:nvCxnSpPr>
            <p:cNvPr id="74" name="Straight Arrow Connector 73"/>
            <p:cNvCxnSpPr>
              <a:stCxn id="72" idx="3"/>
              <a:endCxn id="12" idx="1"/>
            </p:cNvCxnSpPr>
            <p:nvPr/>
          </p:nvCxnSpPr>
          <p:spPr>
            <a:xfrm>
              <a:off x="8379824" y="2978328"/>
              <a:ext cx="350520" cy="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>
              <a:stCxn id="66" idx="3"/>
              <a:endCxn id="52" idx="1"/>
            </p:cNvCxnSpPr>
            <p:nvPr/>
          </p:nvCxnSpPr>
          <p:spPr>
            <a:xfrm>
              <a:off x="8373292" y="3984169"/>
              <a:ext cx="357052" cy="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6" name="Rectangle 85"/>
            <p:cNvSpPr/>
            <p:nvPr/>
          </p:nvSpPr>
          <p:spPr>
            <a:xfrm>
              <a:off x="2995748" y="4585062"/>
              <a:ext cx="1554480" cy="80989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Shop/ Gym</a:t>
              </a:r>
              <a:endParaRPr lang="en-US" dirty="0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6818812" y="1567539"/>
              <a:ext cx="1554480" cy="80989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Shop/ Gym</a:t>
              </a:r>
              <a:endParaRPr lang="en-US" dirty="0"/>
            </a:p>
          </p:txBody>
        </p:sp>
        <p:cxnSp>
          <p:nvCxnSpPr>
            <p:cNvPr id="92" name="Straight Arrow Connector 91"/>
            <p:cNvCxnSpPr>
              <a:stCxn id="4" idx="3"/>
              <a:endCxn id="86" idx="1"/>
            </p:cNvCxnSpPr>
            <p:nvPr/>
          </p:nvCxnSpPr>
          <p:spPr>
            <a:xfrm>
              <a:off x="2638696" y="2978332"/>
              <a:ext cx="357052" cy="201167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>
              <a:stCxn id="8" idx="3"/>
              <a:endCxn id="91" idx="1"/>
            </p:cNvCxnSpPr>
            <p:nvPr/>
          </p:nvCxnSpPr>
          <p:spPr>
            <a:xfrm flipV="1">
              <a:off x="6461760" y="1972488"/>
              <a:ext cx="357052" cy="100584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3" name="Elbow Connector 112"/>
            <p:cNvCxnSpPr>
              <a:stCxn id="91" idx="3"/>
              <a:endCxn id="72" idx="0"/>
            </p:cNvCxnSpPr>
            <p:nvPr/>
          </p:nvCxnSpPr>
          <p:spPr>
            <a:xfrm flipH="1">
              <a:off x="7602584" y="1972488"/>
              <a:ext cx="770708" cy="600891"/>
            </a:xfrm>
            <a:prstGeom prst="bentConnector4">
              <a:avLst>
                <a:gd name="adj1" fmla="val -29661"/>
                <a:gd name="adj2" fmla="val 79348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89420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2447108" y="2103119"/>
            <a:ext cx="7289076" cy="2690950"/>
            <a:chOff x="2447108" y="2103119"/>
            <a:chExt cx="7289076" cy="2690950"/>
          </a:xfrm>
        </p:grpSpPr>
        <p:sp>
          <p:nvSpPr>
            <p:cNvPr id="4" name="Rectangle 3"/>
            <p:cNvSpPr/>
            <p:nvPr/>
          </p:nvSpPr>
          <p:spPr>
            <a:xfrm>
              <a:off x="2447108" y="2103120"/>
              <a:ext cx="1554480" cy="80989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Tutorial </a:t>
              </a:r>
              <a:endParaRPr lang="en-US" dirty="0"/>
            </a:p>
          </p:txBody>
        </p:sp>
        <p:cxnSp>
          <p:nvCxnSpPr>
            <p:cNvPr id="5" name="Straight Arrow Connector 4"/>
            <p:cNvCxnSpPr>
              <a:stCxn id="4" idx="2"/>
              <a:endCxn id="6" idx="0"/>
            </p:cNvCxnSpPr>
            <p:nvPr/>
          </p:nvCxnSpPr>
          <p:spPr>
            <a:xfrm>
              <a:off x="3224348" y="2913017"/>
              <a:ext cx="0" cy="44413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" name="Rectangle 5"/>
            <p:cNvSpPr/>
            <p:nvPr/>
          </p:nvSpPr>
          <p:spPr>
            <a:xfrm>
              <a:off x="2447108" y="3357154"/>
              <a:ext cx="1554480" cy="80989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Jungle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4358640" y="3357154"/>
              <a:ext cx="1554480" cy="80989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Castle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270172" y="3357154"/>
              <a:ext cx="1554480" cy="80989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Land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8181704" y="3357153"/>
              <a:ext cx="1554480" cy="80989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Lagoon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8181704" y="2103119"/>
              <a:ext cx="1554480" cy="80989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Ruin </a:t>
              </a:r>
              <a:endParaRPr lang="en-US" dirty="0"/>
            </a:p>
          </p:txBody>
        </p:sp>
        <p:cxnSp>
          <p:nvCxnSpPr>
            <p:cNvPr id="12" name="Straight Arrow Connector 11"/>
            <p:cNvCxnSpPr>
              <a:stCxn id="6" idx="3"/>
              <a:endCxn id="7" idx="1"/>
            </p:cNvCxnSpPr>
            <p:nvPr/>
          </p:nvCxnSpPr>
          <p:spPr>
            <a:xfrm>
              <a:off x="4001588" y="3762103"/>
              <a:ext cx="357052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7" idx="3"/>
              <a:endCxn id="8" idx="1"/>
            </p:cNvCxnSpPr>
            <p:nvPr/>
          </p:nvCxnSpPr>
          <p:spPr>
            <a:xfrm>
              <a:off x="5913120" y="3762103"/>
              <a:ext cx="357052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8" idx="3"/>
              <a:endCxn id="9" idx="1"/>
            </p:cNvCxnSpPr>
            <p:nvPr/>
          </p:nvCxnSpPr>
          <p:spPr>
            <a:xfrm flipV="1">
              <a:off x="7824652" y="3762102"/>
              <a:ext cx="357052" cy="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9" idx="0"/>
              <a:endCxn id="10" idx="2"/>
            </p:cNvCxnSpPr>
            <p:nvPr/>
          </p:nvCxnSpPr>
          <p:spPr>
            <a:xfrm flipV="1">
              <a:off x="8958944" y="2913016"/>
              <a:ext cx="0" cy="44413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Rounded Rectangle 30"/>
            <p:cNvSpPr/>
            <p:nvPr/>
          </p:nvSpPr>
          <p:spPr>
            <a:xfrm>
              <a:off x="2603862" y="4310742"/>
              <a:ext cx="1240972" cy="483327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Dungeons 1-4</a:t>
              </a:r>
              <a:endParaRPr lang="en-US" dirty="0"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4515394" y="4310742"/>
              <a:ext cx="1240972" cy="483327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Dungeons 1-4</a:t>
              </a:r>
              <a:endParaRPr lang="en-US" dirty="0"/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6426926" y="4310742"/>
              <a:ext cx="1240972" cy="483327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Dungeons 1-4</a:t>
              </a:r>
              <a:endParaRPr lang="en-US" dirty="0"/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8338458" y="4310742"/>
              <a:ext cx="1240972" cy="483327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Dungeons 1-4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47669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 65"/>
          <p:cNvGrpSpPr/>
          <p:nvPr/>
        </p:nvGrpSpPr>
        <p:grpSpPr>
          <a:xfrm>
            <a:off x="1689464" y="1074419"/>
            <a:ext cx="8884916" cy="4772843"/>
            <a:chOff x="474618" y="1074419"/>
            <a:chExt cx="8884916" cy="4772843"/>
          </a:xfrm>
        </p:grpSpPr>
        <p:sp>
          <p:nvSpPr>
            <p:cNvPr id="4" name="Rectangle 3"/>
            <p:cNvSpPr/>
            <p:nvPr/>
          </p:nvSpPr>
          <p:spPr>
            <a:xfrm>
              <a:off x="474618" y="3055892"/>
              <a:ext cx="1554480" cy="80989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Tutorial </a:t>
              </a:r>
              <a:endParaRPr lang="en-US" dirty="0"/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2538547" y="3851912"/>
              <a:ext cx="2100943" cy="1995350"/>
              <a:chOff x="2669175" y="3277147"/>
              <a:chExt cx="2100943" cy="1995350"/>
            </a:xfrm>
          </p:grpSpPr>
          <p:sp>
            <p:nvSpPr>
              <p:cNvPr id="34" name="Rectangle 33"/>
              <p:cNvSpPr/>
              <p:nvPr/>
            </p:nvSpPr>
            <p:spPr>
              <a:xfrm>
                <a:off x="2669175" y="3277147"/>
                <a:ext cx="2100943" cy="1995350"/>
              </a:xfrm>
              <a:prstGeom prst="rect">
                <a:avLst/>
              </a:prstGeom>
              <a:ln>
                <a:solidFill>
                  <a:srgbClr val="FFC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en-US" dirty="0" err="1" smtClean="0"/>
                  <a:t>Posession</a:t>
                </a:r>
                <a:endParaRPr lang="en-US" dirty="0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3016428" y="3670660"/>
                <a:ext cx="1397726" cy="705393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Shoot</a:t>
                </a:r>
                <a:endParaRPr lang="en-US" dirty="0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3016428" y="4480555"/>
                <a:ext cx="1397726" cy="705393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Pass</a:t>
                </a:r>
                <a:endParaRPr lang="en-US" dirty="0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2542902" y="1074419"/>
              <a:ext cx="2100943" cy="1995350"/>
              <a:chOff x="2673530" y="1074419"/>
              <a:chExt cx="2100943" cy="1995350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2673530" y="1074419"/>
                <a:ext cx="2100943" cy="1995350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en-US" dirty="0" smtClean="0"/>
                  <a:t>General </a:t>
                </a:r>
                <a:endParaRPr lang="en-US" dirty="0"/>
              </a:p>
            </p:txBody>
          </p:sp>
          <p:sp>
            <p:nvSpPr>
              <p:cNvPr id="2" name="Oval 1"/>
              <p:cNvSpPr/>
              <p:nvPr/>
            </p:nvSpPr>
            <p:spPr>
              <a:xfrm>
                <a:off x="3025138" y="2279472"/>
                <a:ext cx="1397726" cy="705393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Move</a:t>
                </a:r>
                <a:endParaRPr lang="en-US" dirty="0"/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3025139" y="1469577"/>
                <a:ext cx="1397726" cy="705393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Jump</a:t>
                </a:r>
                <a:endParaRPr lang="en-US" dirty="0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4806040" y="1074419"/>
              <a:ext cx="2100943" cy="1995350"/>
              <a:chOff x="4936668" y="1074419"/>
              <a:chExt cx="2100943" cy="1995350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4936668" y="1074419"/>
                <a:ext cx="2100943" cy="1995350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en-US" dirty="0" smtClean="0"/>
                  <a:t>Magic</a:t>
                </a:r>
                <a:endParaRPr lang="en-US" dirty="0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5288276" y="1469576"/>
                <a:ext cx="1397726" cy="705393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Light Magic</a:t>
                </a:r>
                <a:endParaRPr lang="en-US" dirty="0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5288276" y="2279472"/>
                <a:ext cx="1397726" cy="705393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Heavy Magic</a:t>
                </a:r>
                <a:endParaRPr lang="en-US" dirty="0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4806040" y="3851912"/>
              <a:ext cx="2100943" cy="1995350"/>
              <a:chOff x="4936668" y="3277147"/>
              <a:chExt cx="2100943" cy="1995350"/>
            </a:xfrm>
          </p:grpSpPr>
          <p:sp>
            <p:nvSpPr>
              <p:cNvPr id="41" name="Rectangle 40"/>
              <p:cNvSpPr/>
              <p:nvPr/>
            </p:nvSpPr>
            <p:spPr>
              <a:xfrm>
                <a:off x="4936668" y="3277147"/>
                <a:ext cx="2100943" cy="1995350"/>
              </a:xfrm>
              <a:prstGeom prst="rect">
                <a:avLst/>
              </a:prstGeom>
              <a:ln>
                <a:solidFill>
                  <a:srgbClr val="92D05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en-US" dirty="0" smtClean="0"/>
                  <a:t>Defense</a:t>
                </a:r>
                <a:endParaRPr lang="en-US" dirty="0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5288276" y="4480554"/>
                <a:ext cx="1397726" cy="705393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Follow</a:t>
                </a:r>
                <a:endParaRPr lang="en-US" dirty="0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5288276" y="3670659"/>
                <a:ext cx="1397726" cy="705393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Hit/ Tackle</a:t>
                </a:r>
                <a:endParaRPr lang="en-US" dirty="0"/>
              </a:p>
            </p:txBody>
          </p:sp>
        </p:grpSp>
        <p:cxnSp>
          <p:nvCxnSpPr>
            <p:cNvPr id="45" name="Elbow Connector 44"/>
            <p:cNvCxnSpPr>
              <a:stCxn id="4" idx="3"/>
              <a:endCxn id="3" idx="2"/>
            </p:cNvCxnSpPr>
            <p:nvPr/>
          </p:nvCxnSpPr>
          <p:spPr>
            <a:xfrm flipV="1">
              <a:off x="2029098" y="3069769"/>
              <a:ext cx="1564276" cy="391072"/>
            </a:xfrm>
            <a:prstGeom prst="bentConnector2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Elbow Connector 46"/>
            <p:cNvCxnSpPr>
              <a:stCxn id="4" idx="3"/>
              <a:endCxn id="30" idx="2"/>
            </p:cNvCxnSpPr>
            <p:nvPr/>
          </p:nvCxnSpPr>
          <p:spPr>
            <a:xfrm flipV="1">
              <a:off x="2029098" y="3069769"/>
              <a:ext cx="3827414" cy="391072"/>
            </a:xfrm>
            <a:prstGeom prst="bentConnector2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Elbow Connector 49"/>
            <p:cNvCxnSpPr>
              <a:stCxn id="4" idx="3"/>
              <a:endCxn id="41" idx="0"/>
            </p:cNvCxnSpPr>
            <p:nvPr/>
          </p:nvCxnSpPr>
          <p:spPr>
            <a:xfrm>
              <a:off x="2029098" y="3460841"/>
              <a:ext cx="3827414" cy="391071"/>
            </a:xfrm>
            <a:prstGeom prst="bentConnector2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Elbow Connector 52"/>
            <p:cNvCxnSpPr>
              <a:stCxn id="4" idx="3"/>
              <a:endCxn id="34" idx="0"/>
            </p:cNvCxnSpPr>
            <p:nvPr/>
          </p:nvCxnSpPr>
          <p:spPr>
            <a:xfrm>
              <a:off x="2029098" y="3460841"/>
              <a:ext cx="1559921" cy="391071"/>
            </a:xfrm>
            <a:prstGeom prst="bentConnector2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2" name="Group 61"/>
            <p:cNvGrpSpPr/>
            <p:nvPr/>
          </p:nvGrpSpPr>
          <p:grpSpPr>
            <a:xfrm>
              <a:off x="7258591" y="1962285"/>
              <a:ext cx="2100943" cy="2997109"/>
              <a:chOff x="7258591" y="2463164"/>
              <a:chExt cx="2100943" cy="2997109"/>
            </a:xfrm>
          </p:grpSpPr>
          <p:sp>
            <p:nvSpPr>
              <p:cNvPr id="58" name="Rectangle 57"/>
              <p:cNvSpPr/>
              <p:nvPr/>
            </p:nvSpPr>
            <p:spPr>
              <a:xfrm>
                <a:off x="7258591" y="2463164"/>
                <a:ext cx="2100943" cy="299710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en-US" dirty="0" smtClean="0"/>
                  <a:t>Mini challenge </a:t>
                </a:r>
                <a:endParaRPr lang="en-US" dirty="0"/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7610199" y="2858322"/>
                <a:ext cx="1397726" cy="705393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Goal</a:t>
                </a:r>
                <a:endParaRPr lang="en-US" dirty="0"/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7610199" y="3668218"/>
                <a:ext cx="1397726" cy="705393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Stun</a:t>
                </a:r>
                <a:endParaRPr lang="en-US" dirty="0"/>
              </a:p>
            </p:txBody>
          </p:sp>
          <p:sp>
            <p:nvSpPr>
              <p:cNvPr id="61" name="Oval 60"/>
              <p:cNvSpPr/>
              <p:nvPr/>
            </p:nvSpPr>
            <p:spPr>
              <a:xfrm>
                <a:off x="7610199" y="4563018"/>
                <a:ext cx="1397726" cy="705393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Items</a:t>
                </a:r>
                <a:endParaRPr lang="en-US" dirty="0"/>
              </a:p>
            </p:txBody>
          </p:sp>
        </p:grpSp>
        <p:cxnSp>
          <p:nvCxnSpPr>
            <p:cNvPr id="63" name="Straight Arrow Connector 62"/>
            <p:cNvCxnSpPr>
              <a:stCxn id="4" idx="3"/>
              <a:endCxn id="58" idx="1"/>
            </p:cNvCxnSpPr>
            <p:nvPr/>
          </p:nvCxnSpPr>
          <p:spPr>
            <a:xfrm flipV="1">
              <a:off x="2029098" y="3460840"/>
              <a:ext cx="5229493" cy="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48019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roup 107"/>
          <p:cNvGrpSpPr/>
          <p:nvPr/>
        </p:nvGrpSpPr>
        <p:grpSpPr>
          <a:xfrm>
            <a:off x="324392" y="526871"/>
            <a:ext cx="4029076" cy="2710542"/>
            <a:chOff x="324392" y="526871"/>
            <a:chExt cx="4029076" cy="2710542"/>
          </a:xfrm>
        </p:grpSpPr>
        <p:sp>
          <p:nvSpPr>
            <p:cNvPr id="4" name="Oval 3"/>
            <p:cNvSpPr/>
            <p:nvPr/>
          </p:nvSpPr>
          <p:spPr>
            <a:xfrm>
              <a:off x="1636393" y="526871"/>
              <a:ext cx="1397726" cy="70539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Stun</a:t>
              </a:r>
              <a:endParaRPr lang="en-US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2955742" y="931821"/>
              <a:ext cx="1397726" cy="70539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Damage</a:t>
              </a:r>
              <a:endParaRPr lang="en-US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2951930" y="2129245"/>
              <a:ext cx="1397726" cy="70539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Speed</a:t>
              </a:r>
              <a:endParaRPr lang="en-US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324392" y="2127070"/>
              <a:ext cx="1397726" cy="70539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Power</a:t>
              </a:r>
              <a:endParaRPr lang="en-US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1636393" y="2532020"/>
              <a:ext cx="1397726" cy="70539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Manna</a:t>
              </a:r>
              <a:endParaRPr lang="en-US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1716676" y="1648098"/>
              <a:ext cx="1240972" cy="483327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Items</a:t>
              </a:r>
              <a:endParaRPr lang="en-US" dirty="0"/>
            </a:p>
          </p:txBody>
        </p:sp>
        <p:sp>
          <p:nvSpPr>
            <p:cNvPr id="17" name="Oval 16"/>
            <p:cNvSpPr/>
            <p:nvPr/>
          </p:nvSpPr>
          <p:spPr>
            <a:xfrm>
              <a:off x="324392" y="931822"/>
              <a:ext cx="1397726" cy="705393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Surprise Attack </a:t>
              </a:r>
              <a:endParaRPr lang="en-US" dirty="0"/>
            </a:p>
          </p:txBody>
        </p:sp>
        <p:cxnSp>
          <p:nvCxnSpPr>
            <p:cNvPr id="35" name="Straight Connector 34"/>
            <p:cNvCxnSpPr>
              <a:stCxn id="12" idx="0"/>
              <a:endCxn id="4" idx="4"/>
            </p:cNvCxnSpPr>
            <p:nvPr/>
          </p:nvCxnSpPr>
          <p:spPr>
            <a:xfrm flipH="1" flipV="1">
              <a:off x="2335256" y="1232264"/>
              <a:ext cx="1906" cy="415834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stCxn id="12" idx="0"/>
              <a:endCxn id="7" idx="2"/>
            </p:cNvCxnSpPr>
            <p:nvPr/>
          </p:nvCxnSpPr>
          <p:spPr>
            <a:xfrm flipV="1">
              <a:off x="2337162" y="1284518"/>
              <a:ext cx="618580" cy="363580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12" idx="2"/>
              <a:endCxn id="8" idx="2"/>
            </p:cNvCxnSpPr>
            <p:nvPr/>
          </p:nvCxnSpPr>
          <p:spPr>
            <a:xfrm>
              <a:off x="2337162" y="2131425"/>
              <a:ext cx="614768" cy="350517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stCxn id="12" idx="2"/>
              <a:endCxn id="11" idx="0"/>
            </p:cNvCxnSpPr>
            <p:nvPr/>
          </p:nvCxnSpPr>
          <p:spPr>
            <a:xfrm flipH="1">
              <a:off x="2335256" y="2131425"/>
              <a:ext cx="1906" cy="400595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12" idx="2"/>
              <a:endCxn id="9" idx="6"/>
            </p:cNvCxnSpPr>
            <p:nvPr/>
          </p:nvCxnSpPr>
          <p:spPr>
            <a:xfrm flipH="1">
              <a:off x="1722118" y="2131425"/>
              <a:ext cx="615044" cy="348342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12" idx="0"/>
              <a:endCxn id="17" idx="6"/>
            </p:cNvCxnSpPr>
            <p:nvPr/>
          </p:nvCxnSpPr>
          <p:spPr>
            <a:xfrm flipH="1" flipV="1">
              <a:off x="1722118" y="1284519"/>
              <a:ext cx="615044" cy="363579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7" name="Group 106"/>
          <p:cNvGrpSpPr/>
          <p:nvPr/>
        </p:nvGrpSpPr>
        <p:grpSpPr>
          <a:xfrm>
            <a:off x="4413855" y="727170"/>
            <a:ext cx="4219441" cy="2325182"/>
            <a:chOff x="4736236" y="690155"/>
            <a:chExt cx="4219441" cy="2325182"/>
          </a:xfrm>
        </p:grpSpPr>
        <p:sp>
          <p:nvSpPr>
            <p:cNvPr id="13" name="Rounded Rectangle 12"/>
            <p:cNvSpPr/>
            <p:nvPr/>
          </p:nvSpPr>
          <p:spPr>
            <a:xfrm>
              <a:off x="6238602" y="1608908"/>
              <a:ext cx="1240972" cy="483327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Tiles</a:t>
              </a:r>
              <a:endParaRPr lang="en-US" dirty="0"/>
            </a:p>
          </p:txBody>
        </p:sp>
        <p:sp>
          <p:nvSpPr>
            <p:cNvPr id="14" name="Oval 13"/>
            <p:cNvSpPr/>
            <p:nvPr/>
          </p:nvSpPr>
          <p:spPr>
            <a:xfrm>
              <a:off x="6154782" y="690156"/>
              <a:ext cx="1397726" cy="70539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Bomb</a:t>
              </a:r>
              <a:endParaRPr lang="en-US" dirty="0"/>
            </a:p>
          </p:txBody>
        </p:sp>
        <p:sp>
          <p:nvSpPr>
            <p:cNvPr id="15" name="Oval 14"/>
            <p:cNvSpPr/>
            <p:nvPr/>
          </p:nvSpPr>
          <p:spPr>
            <a:xfrm>
              <a:off x="7552508" y="690156"/>
              <a:ext cx="1397726" cy="70539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Spiky</a:t>
              </a:r>
              <a:endParaRPr lang="en-US" dirty="0"/>
            </a:p>
          </p:txBody>
        </p:sp>
        <p:sp>
          <p:nvSpPr>
            <p:cNvPr id="16" name="Oval 15"/>
            <p:cNvSpPr/>
            <p:nvPr/>
          </p:nvSpPr>
          <p:spPr>
            <a:xfrm>
              <a:off x="7557951" y="1497874"/>
              <a:ext cx="1397726" cy="70539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Gap</a:t>
              </a:r>
              <a:endParaRPr lang="en-US" dirty="0"/>
            </a:p>
          </p:txBody>
        </p:sp>
        <p:sp>
          <p:nvSpPr>
            <p:cNvPr id="18" name="Oval 17"/>
            <p:cNvSpPr/>
            <p:nvPr/>
          </p:nvSpPr>
          <p:spPr>
            <a:xfrm>
              <a:off x="7557951" y="2309944"/>
              <a:ext cx="1397726" cy="70539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Surprise</a:t>
              </a:r>
              <a:endParaRPr lang="en-US" dirty="0"/>
            </a:p>
          </p:txBody>
        </p:sp>
        <p:sp>
          <p:nvSpPr>
            <p:cNvPr id="19" name="Oval 18"/>
            <p:cNvSpPr/>
            <p:nvPr/>
          </p:nvSpPr>
          <p:spPr>
            <a:xfrm>
              <a:off x="4762499" y="1497873"/>
              <a:ext cx="1397726" cy="70539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Wall</a:t>
              </a:r>
              <a:endParaRPr lang="en-US" dirty="0"/>
            </a:p>
          </p:txBody>
        </p:sp>
        <p:sp>
          <p:nvSpPr>
            <p:cNvPr id="20" name="Oval 19"/>
            <p:cNvSpPr/>
            <p:nvPr/>
          </p:nvSpPr>
          <p:spPr>
            <a:xfrm>
              <a:off x="4762499" y="2305590"/>
              <a:ext cx="1397726" cy="70539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Directed</a:t>
              </a:r>
              <a:endParaRPr lang="en-US" dirty="0"/>
            </a:p>
          </p:txBody>
        </p:sp>
        <p:sp>
          <p:nvSpPr>
            <p:cNvPr id="21" name="Oval 20"/>
            <p:cNvSpPr/>
            <p:nvPr/>
          </p:nvSpPr>
          <p:spPr>
            <a:xfrm>
              <a:off x="6160225" y="2307767"/>
              <a:ext cx="1397726" cy="70539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Slipery</a:t>
              </a:r>
              <a:r>
                <a:rPr lang="en-US" dirty="0" smtClean="0"/>
                <a:t> </a:t>
              </a:r>
              <a:endParaRPr lang="en-US" dirty="0"/>
            </a:p>
          </p:txBody>
        </p:sp>
        <p:sp>
          <p:nvSpPr>
            <p:cNvPr id="22" name="Oval 21"/>
            <p:cNvSpPr/>
            <p:nvPr/>
          </p:nvSpPr>
          <p:spPr>
            <a:xfrm>
              <a:off x="4736236" y="690155"/>
              <a:ext cx="1397726" cy="70539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Jump</a:t>
              </a:r>
              <a:endParaRPr lang="en-US" dirty="0"/>
            </a:p>
          </p:txBody>
        </p:sp>
        <p:cxnSp>
          <p:nvCxnSpPr>
            <p:cNvPr id="54" name="Straight Connector 53"/>
            <p:cNvCxnSpPr>
              <a:stCxn id="13" idx="0"/>
              <a:endCxn id="14" idx="4"/>
            </p:cNvCxnSpPr>
            <p:nvPr/>
          </p:nvCxnSpPr>
          <p:spPr>
            <a:xfrm flipH="1" flipV="1">
              <a:off x="6853645" y="1395549"/>
              <a:ext cx="5443" cy="213359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13" idx="0"/>
              <a:endCxn id="22" idx="5"/>
            </p:cNvCxnSpPr>
            <p:nvPr/>
          </p:nvCxnSpPr>
          <p:spPr>
            <a:xfrm flipH="1" flipV="1">
              <a:off x="5929270" y="1292246"/>
              <a:ext cx="929818" cy="316662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13" idx="0"/>
              <a:endCxn id="15" idx="3"/>
            </p:cNvCxnSpPr>
            <p:nvPr/>
          </p:nvCxnSpPr>
          <p:spPr>
            <a:xfrm flipV="1">
              <a:off x="6859088" y="1292247"/>
              <a:ext cx="898112" cy="316661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>
              <a:stCxn id="13" idx="1"/>
              <a:endCxn id="19" idx="6"/>
            </p:cNvCxnSpPr>
            <p:nvPr/>
          </p:nvCxnSpPr>
          <p:spPr>
            <a:xfrm flipH="1" flipV="1">
              <a:off x="6160225" y="1850570"/>
              <a:ext cx="78377" cy="2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13" idx="3"/>
              <a:endCxn id="16" idx="2"/>
            </p:cNvCxnSpPr>
            <p:nvPr/>
          </p:nvCxnSpPr>
          <p:spPr>
            <a:xfrm flipV="1">
              <a:off x="7479574" y="1850571"/>
              <a:ext cx="78377" cy="1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>
              <a:stCxn id="13" idx="2"/>
              <a:endCxn id="21" idx="0"/>
            </p:cNvCxnSpPr>
            <p:nvPr/>
          </p:nvCxnSpPr>
          <p:spPr>
            <a:xfrm>
              <a:off x="6859088" y="2092235"/>
              <a:ext cx="0" cy="215532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20" idx="7"/>
              <a:endCxn id="13" idx="2"/>
            </p:cNvCxnSpPr>
            <p:nvPr/>
          </p:nvCxnSpPr>
          <p:spPr>
            <a:xfrm flipV="1">
              <a:off x="5955533" y="2092235"/>
              <a:ext cx="903555" cy="316657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>
              <a:stCxn id="13" idx="2"/>
              <a:endCxn id="18" idx="1"/>
            </p:cNvCxnSpPr>
            <p:nvPr/>
          </p:nvCxnSpPr>
          <p:spPr>
            <a:xfrm>
              <a:off x="6859088" y="2092235"/>
              <a:ext cx="903555" cy="321011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7" name="Group 126"/>
          <p:cNvGrpSpPr/>
          <p:nvPr/>
        </p:nvGrpSpPr>
        <p:grpSpPr>
          <a:xfrm>
            <a:off x="8706230" y="679275"/>
            <a:ext cx="4219441" cy="3106773"/>
            <a:chOff x="8706230" y="679275"/>
            <a:chExt cx="4219441" cy="3106773"/>
          </a:xfrm>
        </p:grpSpPr>
        <p:sp>
          <p:nvSpPr>
            <p:cNvPr id="24" name="Rounded Rectangle 23"/>
            <p:cNvSpPr/>
            <p:nvPr/>
          </p:nvSpPr>
          <p:spPr>
            <a:xfrm>
              <a:off x="10208596" y="1598028"/>
              <a:ext cx="1240972" cy="483327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Skill</a:t>
              </a:r>
              <a:endParaRPr lang="en-US" dirty="0"/>
            </a:p>
          </p:txBody>
        </p:sp>
        <p:sp>
          <p:nvSpPr>
            <p:cNvPr id="25" name="Oval 24"/>
            <p:cNvSpPr/>
            <p:nvPr/>
          </p:nvSpPr>
          <p:spPr>
            <a:xfrm>
              <a:off x="10124776" y="679276"/>
              <a:ext cx="1397726" cy="70539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Fly</a:t>
              </a:r>
              <a:endParaRPr lang="en-US" dirty="0"/>
            </a:p>
          </p:txBody>
        </p:sp>
        <p:sp>
          <p:nvSpPr>
            <p:cNvPr id="26" name="Oval 25"/>
            <p:cNvSpPr/>
            <p:nvPr/>
          </p:nvSpPr>
          <p:spPr>
            <a:xfrm>
              <a:off x="11522502" y="679276"/>
              <a:ext cx="1397726" cy="70539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Heal</a:t>
              </a:r>
              <a:endParaRPr lang="en-US" dirty="0"/>
            </a:p>
          </p:txBody>
        </p:sp>
        <p:sp>
          <p:nvSpPr>
            <p:cNvPr id="27" name="Oval 26"/>
            <p:cNvSpPr/>
            <p:nvPr/>
          </p:nvSpPr>
          <p:spPr>
            <a:xfrm>
              <a:off x="11527945" y="1486994"/>
              <a:ext cx="1397726" cy="70539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Stun</a:t>
              </a:r>
              <a:endParaRPr lang="en-US" dirty="0"/>
            </a:p>
          </p:txBody>
        </p:sp>
        <p:sp>
          <p:nvSpPr>
            <p:cNvPr id="28" name="Oval 27"/>
            <p:cNvSpPr/>
            <p:nvPr/>
          </p:nvSpPr>
          <p:spPr>
            <a:xfrm>
              <a:off x="11527945" y="2299064"/>
              <a:ext cx="1397726" cy="70539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Damage</a:t>
              </a:r>
              <a:endParaRPr lang="en-US" dirty="0"/>
            </a:p>
          </p:txBody>
        </p:sp>
        <p:sp>
          <p:nvSpPr>
            <p:cNvPr id="29" name="Oval 28"/>
            <p:cNvSpPr/>
            <p:nvPr/>
          </p:nvSpPr>
          <p:spPr>
            <a:xfrm>
              <a:off x="8732493" y="1486993"/>
              <a:ext cx="1397726" cy="70539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Guard</a:t>
              </a:r>
              <a:endParaRPr lang="en-US" dirty="0"/>
            </a:p>
          </p:txBody>
        </p:sp>
        <p:sp>
          <p:nvSpPr>
            <p:cNvPr id="30" name="Oval 29"/>
            <p:cNvSpPr/>
            <p:nvPr/>
          </p:nvSpPr>
          <p:spPr>
            <a:xfrm>
              <a:off x="8732493" y="2294710"/>
              <a:ext cx="1397726" cy="70539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Power</a:t>
              </a:r>
              <a:endParaRPr lang="en-US" dirty="0"/>
            </a:p>
          </p:txBody>
        </p:sp>
        <p:sp>
          <p:nvSpPr>
            <p:cNvPr id="32" name="Oval 31"/>
            <p:cNvSpPr/>
            <p:nvPr/>
          </p:nvSpPr>
          <p:spPr>
            <a:xfrm>
              <a:off x="8706230" y="679275"/>
              <a:ext cx="1397726" cy="70539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Invisible</a:t>
              </a:r>
              <a:endParaRPr lang="en-US" dirty="0"/>
            </a:p>
          </p:txBody>
        </p:sp>
        <p:sp>
          <p:nvSpPr>
            <p:cNvPr id="33" name="Oval 32"/>
            <p:cNvSpPr/>
            <p:nvPr/>
          </p:nvSpPr>
          <p:spPr>
            <a:xfrm>
              <a:off x="10124776" y="3080655"/>
              <a:ext cx="1397726" cy="70539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Tile Sabotage</a:t>
              </a:r>
              <a:endParaRPr lang="en-US" sz="1600" dirty="0"/>
            </a:p>
          </p:txBody>
        </p:sp>
        <p:cxnSp>
          <p:nvCxnSpPr>
            <p:cNvPr id="79" name="Straight Connector 78"/>
            <p:cNvCxnSpPr>
              <a:stCxn id="25" idx="4"/>
              <a:endCxn id="24" idx="0"/>
            </p:cNvCxnSpPr>
            <p:nvPr/>
          </p:nvCxnSpPr>
          <p:spPr>
            <a:xfrm>
              <a:off x="10823639" y="1384669"/>
              <a:ext cx="5443" cy="213359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>
              <a:stCxn id="27" idx="2"/>
              <a:endCxn id="24" idx="3"/>
            </p:cNvCxnSpPr>
            <p:nvPr/>
          </p:nvCxnSpPr>
          <p:spPr>
            <a:xfrm flipH="1">
              <a:off x="11449568" y="1839691"/>
              <a:ext cx="78377" cy="1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>
              <a:stCxn id="24" idx="1"/>
              <a:endCxn id="29" idx="6"/>
            </p:cNvCxnSpPr>
            <p:nvPr/>
          </p:nvCxnSpPr>
          <p:spPr>
            <a:xfrm flipH="1" flipV="1">
              <a:off x="10130219" y="1839690"/>
              <a:ext cx="78377" cy="2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>
              <a:stCxn id="32" idx="5"/>
              <a:endCxn id="24" idx="0"/>
            </p:cNvCxnSpPr>
            <p:nvPr/>
          </p:nvCxnSpPr>
          <p:spPr>
            <a:xfrm>
              <a:off x="9899264" y="1281366"/>
              <a:ext cx="929818" cy="316662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>
              <a:stCxn id="26" idx="3"/>
              <a:endCxn id="24" idx="0"/>
            </p:cNvCxnSpPr>
            <p:nvPr/>
          </p:nvCxnSpPr>
          <p:spPr>
            <a:xfrm flipH="1">
              <a:off x="10829082" y="1281367"/>
              <a:ext cx="898112" cy="316661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>
              <a:stCxn id="28" idx="1"/>
              <a:endCxn id="24" idx="2"/>
            </p:cNvCxnSpPr>
            <p:nvPr/>
          </p:nvCxnSpPr>
          <p:spPr>
            <a:xfrm flipH="1" flipV="1">
              <a:off x="10829082" y="2081355"/>
              <a:ext cx="903555" cy="321011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>
              <a:stCxn id="24" idx="2"/>
              <a:endCxn id="30" idx="7"/>
            </p:cNvCxnSpPr>
            <p:nvPr/>
          </p:nvCxnSpPr>
          <p:spPr>
            <a:xfrm flipH="1">
              <a:off x="9925527" y="2081355"/>
              <a:ext cx="903555" cy="316657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>
              <a:stCxn id="24" idx="2"/>
              <a:endCxn id="31" idx="0"/>
            </p:cNvCxnSpPr>
            <p:nvPr/>
          </p:nvCxnSpPr>
          <p:spPr>
            <a:xfrm>
              <a:off x="10829082" y="2081355"/>
              <a:ext cx="0" cy="215532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>
              <a:stCxn id="33" idx="0"/>
              <a:endCxn id="24" idx="2"/>
            </p:cNvCxnSpPr>
            <p:nvPr/>
          </p:nvCxnSpPr>
          <p:spPr>
            <a:xfrm flipV="1">
              <a:off x="10823639" y="2081355"/>
              <a:ext cx="5443" cy="999300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Oval 30"/>
            <p:cNvSpPr/>
            <p:nvPr/>
          </p:nvSpPr>
          <p:spPr>
            <a:xfrm>
              <a:off x="10130219" y="2296887"/>
              <a:ext cx="1397726" cy="70539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Speed</a:t>
              </a:r>
              <a:endParaRPr lang="en-US" dirty="0"/>
            </a:p>
          </p:txBody>
        </p:sp>
      </p:grpSp>
      <p:grpSp>
        <p:nvGrpSpPr>
          <p:cNvPr id="128" name="Group 127"/>
          <p:cNvGrpSpPr/>
          <p:nvPr/>
        </p:nvGrpSpPr>
        <p:grpSpPr>
          <a:xfrm>
            <a:off x="547957" y="3605353"/>
            <a:ext cx="4193178" cy="2323004"/>
            <a:chOff x="561088" y="3786049"/>
            <a:chExt cx="4193178" cy="2323004"/>
          </a:xfrm>
        </p:grpSpPr>
        <p:sp>
          <p:nvSpPr>
            <p:cNvPr id="110" name="Rounded Rectangle 109"/>
            <p:cNvSpPr/>
            <p:nvPr/>
          </p:nvSpPr>
          <p:spPr>
            <a:xfrm>
              <a:off x="2037191" y="4704801"/>
              <a:ext cx="1240972" cy="483327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Place </a:t>
              </a:r>
              <a:endParaRPr lang="en-US" dirty="0"/>
            </a:p>
          </p:txBody>
        </p:sp>
        <p:sp>
          <p:nvSpPr>
            <p:cNvPr id="111" name="Oval 110"/>
            <p:cNvSpPr/>
            <p:nvPr/>
          </p:nvSpPr>
          <p:spPr>
            <a:xfrm>
              <a:off x="1953371" y="3786049"/>
              <a:ext cx="1397726" cy="70539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Land</a:t>
              </a:r>
              <a:endParaRPr lang="en-US" dirty="0"/>
            </a:p>
          </p:txBody>
        </p:sp>
        <p:sp>
          <p:nvSpPr>
            <p:cNvPr id="113" name="Oval 112"/>
            <p:cNvSpPr/>
            <p:nvPr/>
          </p:nvSpPr>
          <p:spPr>
            <a:xfrm>
              <a:off x="3356540" y="4593767"/>
              <a:ext cx="1397726" cy="70539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Castle</a:t>
              </a:r>
              <a:endParaRPr lang="en-US" dirty="0"/>
            </a:p>
          </p:txBody>
        </p:sp>
        <p:sp>
          <p:nvSpPr>
            <p:cNvPr id="115" name="Oval 114"/>
            <p:cNvSpPr/>
            <p:nvPr/>
          </p:nvSpPr>
          <p:spPr>
            <a:xfrm>
              <a:off x="561088" y="4593766"/>
              <a:ext cx="1397726" cy="70539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Jungle</a:t>
              </a:r>
              <a:endParaRPr lang="en-US" dirty="0"/>
            </a:p>
          </p:txBody>
        </p:sp>
        <p:sp>
          <p:nvSpPr>
            <p:cNvPr id="117" name="Oval 116"/>
            <p:cNvSpPr/>
            <p:nvPr/>
          </p:nvSpPr>
          <p:spPr>
            <a:xfrm>
              <a:off x="1958814" y="5403660"/>
              <a:ext cx="1397726" cy="70539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Lagoon</a:t>
              </a:r>
              <a:endParaRPr lang="en-US" dirty="0"/>
            </a:p>
          </p:txBody>
        </p:sp>
        <p:cxnSp>
          <p:nvCxnSpPr>
            <p:cNvPr id="119" name="Straight Connector 118"/>
            <p:cNvCxnSpPr>
              <a:stCxn id="110" idx="0"/>
              <a:endCxn id="111" idx="4"/>
            </p:cNvCxnSpPr>
            <p:nvPr/>
          </p:nvCxnSpPr>
          <p:spPr>
            <a:xfrm flipH="1" flipV="1">
              <a:off x="2652234" y="4491442"/>
              <a:ext cx="5443" cy="213359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>
              <a:stCxn id="110" idx="1"/>
              <a:endCxn id="115" idx="6"/>
            </p:cNvCxnSpPr>
            <p:nvPr/>
          </p:nvCxnSpPr>
          <p:spPr>
            <a:xfrm flipH="1" flipV="1">
              <a:off x="1958814" y="4946463"/>
              <a:ext cx="78377" cy="2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>
              <a:stCxn id="110" idx="3"/>
              <a:endCxn id="113" idx="2"/>
            </p:cNvCxnSpPr>
            <p:nvPr/>
          </p:nvCxnSpPr>
          <p:spPr>
            <a:xfrm flipV="1">
              <a:off x="3278163" y="4946464"/>
              <a:ext cx="78377" cy="1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>
              <a:stCxn id="110" idx="2"/>
              <a:endCxn id="117" idx="0"/>
            </p:cNvCxnSpPr>
            <p:nvPr/>
          </p:nvCxnSpPr>
          <p:spPr>
            <a:xfrm>
              <a:off x="2657677" y="5188128"/>
              <a:ext cx="0" cy="215532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39" name="Group 138"/>
          <p:cNvGrpSpPr/>
          <p:nvPr/>
        </p:nvGrpSpPr>
        <p:grpSpPr>
          <a:xfrm>
            <a:off x="549863" y="6032855"/>
            <a:ext cx="4193178" cy="705394"/>
            <a:chOff x="4819512" y="4413070"/>
            <a:chExt cx="4193178" cy="705394"/>
          </a:xfrm>
        </p:grpSpPr>
        <p:sp>
          <p:nvSpPr>
            <p:cNvPr id="130" name="Rounded Rectangle 129"/>
            <p:cNvSpPr/>
            <p:nvPr/>
          </p:nvSpPr>
          <p:spPr>
            <a:xfrm>
              <a:off x="6295615" y="4524105"/>
              <a:ext cx="1240972" cy="483327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Time</a:t>
              </a:r>
              <a:endParaRPr lang="en-US" dirty="0"/>
            </a:p>
          </p:txBody>
        </p:sp>
        <p:sp>
          <p:nvSpPr>
            <p:cNvPr id="132" name="Oval 131"/>
            <p:cNvSpPr/>
            <p:nvPr/>
          </p:nvSpPr>
          <p:spPr>
            <a:xfrm>
              <a:off x="7614964" y="4413071"/>
              <a:ext cx="1397726" cy="70539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Day</a:t>
              </a:r>
              <a:endParaRPr lang="en-US" dirty="0"/>
            </a:p>
          </p:txBody>
        </p:sp>
        <p:sp>
          <p:nvSpPr>
            <p:cNvPr id="133" name="Oval 132"/>
            <p:cNvSpPr/>
            <p:nvPr/>
          </p:nvSpPr>
          <p:spPr>
            <a:xfrm>
              <a:off x="4819512" y="4413070"/>
              <a:ext cx="1397726" cy="70539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Night</a:t>
              </a:r>
              <a:endParaRPr lang="en-US" dirty="0"/>
            </a:p>
          </p:txBody>
        </p:sp>
        <p:cxnSp>
          <p:nvCxnSpPr>
            <p:cNvPr id="136" name="Straight Connector 135"/>
            <p:cNvCxnSpPr>
              <a:stCxn id="130" idx="1"/>
              <a:endCxn id="133" idx="6"/>
            </p:cNvCxnSpPr>
            <p:nvPr/>
          </p:nvCxnSpPr>
          <p:spPr>
            <a:xfrm flipH="1" flipV="1">
              <a:off x="6217238" y="4765767"/>
              <a:ext cx="78377" cy="2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>
              <a:stCxn id="130" idx="3"/>
              <a:endCxn id="132" idx="2"/>
            </p:cNvCxnSpPr>
            <p:nvPr/>
          </p:nvCxnSpPr>
          <p:spPr>
            <a:xfrm flipV="1">
              <a:off x="7536587" y="4765768"/>
              <a:ext cx="78377" cy="1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40" name="Group 139"/>
          <p:cNvGrpSpPr/>
          <p:nvPr/>
        </p:nvGrpSpPr>
        <p:grpSpPr>
          <a:xfrm>
            <a:off x="5060604" y="3786048"/>
            <a:ext cx="4193178" cy="2323004"/>
            <a:chOff x="561088" y="3786049"/>
            <a:chExt cx="4193178" cy="2323004"/>
          </a:xfrm>
        </p:grpSpPr>
        <p:sp>
          <p:nvSpPr>
            <p:cNvPr id="141" name="Rounded Rectangle 140"/>
            <p:cNvSpPr/>
            <p:nvPr/>
          </p:nvSpPr>
          <p:spPr>
            <a:xfrm>
              <a:off x="2037191" y="4704801"/>
              <a:ext cx="1240972" cy="483327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Weather</a:t>
              </a:r>
              <a:endParaRPr lang="en-US" dirty="0"/>
            </a:p>
          </p:txBody>
        </p:sp>
        <p:sp>
          <p:nvSpPr>
            <p:cNvPr id="142" name="Oval 141"/>
            <p:cNvSpPr/>
            <p:nvPr/>
          </p:nvSpPr>
          <p:spPr>
            <a:xfrm>
              <a:off x="1953371" y="3786049"/>
              <a:ext cx="1397726" cy="70539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Spring</a:t>
              </a:r>
              <a:endParaRPr lang="en-US" dirty="0"/>
            </a:p>
          </p:txBody>
        </p:sp>
        <p:sp>
          <p:nvSpPr>
            <p:cNvPr id="143" name="Oval 142"/>
            <p:cNvSpPr/>
            <p:nvPr/>
          </p:nvSpPr>
          <p:spPr>
            <a:xfrm>
              <a:off x="3356540" y="4593767"/>
              <a:ext cx="1397726" cy="70539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Fall</a:t>
              </a:r>
              <a:endParaRPr lang="en-US" dirty="0"/>
            </a:p>
          </p:txBody>
        </p:sp>
        <p:sp>
          <p:nvSpPr>
            <p:cNvPr id="144" name="Oval 143"/>
            <p:cNvSpPr/>
            <p:nvPr/>
          </p:nvSpPr>
          <p:spPr>
            <a:xfrm>
              <a:off x="561088" y="4593766"/>
              <a:ext cx="1397726" cy="70539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Winter</a:t>
              </a:r>
              <a:endParaRPr lang="en-US" dirty="0"/>
            </a:p>
          </p:txBody>
        </p:sp>
        <p:sp>
          <p:nvSpPr>
            <p:cNvPr id="145" name="Oval 144"/>
            <p:cNvSpPr/>
            <p:nvPr/>
          </p:nvSpPr>
          <p:spPr>
            <a:xfrm>
              <a:off x="1958814" y="5403660"/>
              <a:ext cx="1397726" cy="70539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Summer</a:t>
              </a:r>
              <a:endParaRPr lang="en-US" dirty="0"/>
            </a:p>
          </p:txBody>
        </p:sp>
        <p:cxnSp>
          <p:nvCxnSpPr>
            <p:cNvPr id="146" name="Straight Connector 145"/>
            <p:cNvCxnSpPr>
              <a:stCxn id="141" idx="0"/>
              <a:endCxn id="142" idx="4"/>
            </p:cNvCxnSpPr>
            <p:nvPr/>
          </p:nvCxnSpPr>
          <p:spPr>
            <a:xfrm flipH="1" flipV="1">
              <a:off x="2652234" y="4491442"/>
              <a:ext cx="5443" cy="213359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>
              <a:stCxn id="141" idx="1"/>
              <a:endCxn id="144" idx="6"/>
            </p:cNvCxnSpPr>
            <p:nvPr/>
          </p:nvCxnSpPr>
          <p:spPr>
            <a:xfrm flipH="1" flipV="1">
              <a:off x="1958814" y="4946463"/>
              <a:ext cx="78377" cy="2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>
              <a:stCxn id="141" idx="3"/>
              <a:endCxn id="143" idx="2"/>
            </p:cNvCxnSpPr>
            <p:nvPr/>
          </p:nvCxnSpPr>
          <p:spPr>
            <a:xfrm flipV="1">
              <a:off x="3278163" y="4946464"/>
              <a:ext cx="78377" cy="1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>
              <a:stCxn id="141" idx="2"/>
              <a:endCxn id="145" idx="0"/>
            </p:cNvCxnSpPr>
            <p:nvPr/>
          </p:nvCxnSpPr>
          <p:spPr>
            <a:xfrm>
              <a:off x="2657677" y="5188128"/>
              <a:ext cx="0" cy="215532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28170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89464" y="2259328"/>
            <a:ext cx="1554480" cy="80989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Witch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757748" y="1074418"/>
            <a:ext cx="2100943" cy="342138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6020886" y="1074419"/>
            <a:ext cx="2100943" cy="342138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Types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6372494" y="1711239"/>
            <a:ext cx="1514206" cy="70539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Defender</a:t>
            </a:r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6372494" y="3191219"/>
            <a:ext cx="1514206" cy="70539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Striker</a:t>
            </a:r>
            <a:endParaRPr lang="en-US" dirty="0"/>
          </a:p>
        </p:txBody>
      </p:sp>
      <p:cxnSp>
        <p:nvCxnSpPr>
          <p:cNvPr id="45" name="Elbow Connector 44"/>
          <p:cNvCxnSpPr>
            <a:stCxn id="4" idx="3"/>
            <a:endCxn id="31" idx="1"/>
          </p:cNvCxnSpPr>
          <p:nvPr/>
        </p:nvCxnSpPr>
        <p:spPr>
          <a:xfrm flipV="1">
            <a:off x="3243944" y="1711240"/>
            <a:ext cx="957575" cy="953037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/>
        </p:nvGrpSpPr>
        <p:grpSpPr>
          <a:xfrm>
            <a:off x="4201519" y="1469576"/>
            <a:ext cx="1240972" cy="1117953"/>
            <a:chOff x="4201519" y="1469576"/>
            <a:chExt cx="1240972" cy="1117953"/>
          </a:xfrm>
        </p:grpSpPr>
        <p:sp>
          <p:nvSpPr>
            <p:cNvPr id="31" name="Rounded Rectangle 30"/>
            <p:cNvSpPr/>
            <p:nvPr/>
          </p:nvSpPr>
          <p:spPr>
            <a:xfrm>
              <a:off x="4201519" y="1469576"/>
              <a:ext cx="1240972" cy="483327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Sorcerer</a:t>
              </a:r>
            </a:p>
            <a:p>
              <a:pPr algn="ctr"/>
              <a:r>
                <a:rPr lang="en-US" dirty="0" smtClean="0"/>
                <a:t>(Damage)</a:t>
              </a:r>
              <a:endParaRPr lang="en-US" dirty="0"/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4201519" y="2104202"/>
              <a:ext cx="1240972" cy="483327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Cleric</a:t>
              </a:r>
            </a:p>
            <a:p>
              <a:pPr algn="ctr"/>
              <a:r>
                <a:rPr lang="en-US" dirty="0" smtClean="0"/>
                <a:t>(HP)</a:t>
              </a:r>
              <a:endParaRPr lang="en-US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201519" y="2981590"/>
            <a:ext cx="1240972" cy="1120148"/>
            <a:chOff x="4201519" y="2741023"/>
            <a:chExt cx="1240972" cy="1120148"/>
          </a:xfrm>
        </p:grpSpPr>
        <p:sp>
          <p:nvSpPr>
            <p:cNvPr id="32" name="Rounded Rectangle 31"/>
            <p:cNvSpPr/>
            <p:nvPr/>
          </p:nvSpPr>
          <p:spPr>
            <a:xfrm>
              <a:off x="4201519" y="2741023"/>
              <a:ext cx="1240972" cy="483327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Wizard </a:t>
              </a:r>
            </a:p>
            <a:p>
              <a:pPr algn="ctr"/>
              <a:r>
                <a:rPr lang="en-US" dirty="0" smtClean="0"/>
                <a:t>(Power)</a:t>
              </a:r>
              <a:endParaRPr lang="en-US" dirty="0"/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4201519" y="3377844"/>
              <a:ext cx="1240972" cy="483327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Druid </a:t>
              </a:r>
            </a:p>
            <a:p>
              <a:pPr algn="ctr"/>
              <a:r>
                <a:rPr lang="en-US" dirty="0" smtClean="0"/>
                <a:t>(Speed)</a:t>
              </a:r>
              <a:endParaRPr lang="en-US" dirty="0"/>
            </a:p>
          </p:txBody>
        </p:sp>
      </p:grpSp>
      <p:cxnSp>
        <p:nvCxnSpPr>
          <p:cNvPr id="36" name="Elbow Connector 35"/>
          <p:cNvCxnSpPr>
            <a:stCxn id="31" idx="3"/>
          </p:cNvCxnSpPr>
          <p:nvPr/>
        </p:nvCxnSpPr>
        <p:spPr>
          <a:xfrm>
            <a:off x="5442491" y="1711240"/>
            <a:ext cx="930003" cy="352695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4" idx="3"/>
            <a:endCxn id="33" idx="1"/>
          </p:cNvCxnSpPr>
          <p:nvPr/>
        </p:nvCxnSpPr>
        <p:spPr>
          <a:xfrm flipV="1">
            <a:off x="3243944" y="2345866"/>
            <a:ext cx="957575" cy="318411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4" idx="3"/>
            <a:endCxn id="32" idx="1"/>
          </p:cNvCxnSpPr>
          <p:nvPr/>
        </p:nvCxnSpPr>
        <p:spPr>
          <a:xfrm>
            <a:off x="3243944" y="2664277"/>
            <a:ext cx="957575" cy="558977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4" idx="3"/>
            <a:endCxn id="35" idx="1"/>
          </p:cNvCxnSpPr>
          <p:nvPr/>
        </p:nvCxnSpPr>
        <p:spPr>
          <a:xfrm>
            <a:off x="3243944" y="2664277"/>
            <a:ext cx="957575" cy="1195798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>
            <a:stCxn id="33" idx="3"/>
            <a:endCxn id="20" idx="2"/>
          </p:cNvCxnSpPr>
          <p:nvPr/>
        </p:nvCxnSpPr>
        <p:spPr>
          <a:xfrm flipV="1">
            <a:off x="5442491" y="2063936"/>
            <a:ext cx="930003" cy="281930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>
            <a:stCxn id="32" idx="3"/>
            <a:endCxn id="27" idx="2"/>
          </p:cNvCxnSpPr>
          <p:nvPr/>
        </p:nvCxnSpPr>
        <p:spPr>
          <a:xfrm>
            <a:off x="5442491" y="3223254"/>
            <a:ext cx="930003" cy="320662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>
            <a:stCxn id="35" idx="3"/>
            <a:endCxn id="27" idx="2"/>
          </p:cNvCxnSpPr>
          <p:nvPr/>
        </p:nvCxnSpPr>
        <p:spPr>
          <a:xfrm flipV="1">
            <a:off x="5442491" y="3543916"/>
            <a:ext cx="930003" cy="316159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371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600865" y="564976"/>
            <a:ext cx="4193178" cy="2325181"/>
            <a:chOff x="8732493" y="679276"/>
            <a:chExt cx="4193178" cy="2325181"/>
          </a:xfrm>
        </p:grpSpPr>
        <p:sp>
          <p:nvSpPr>
            <p:cNvPr id="5" name="Rounded Rectangle 4"/>
            <p:cNvSpPr/>
            <p:nvPr/>
          </p:nvSpPr>
          <p:spPr>
            <a:xfrm>
              <a:off x="10208596" y="1598028"/>
              <a:ext cx="1240972" cy="483327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Sorcerer</a:t>
              </a:r>
              <a:endParaRPr lang="en-US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11522502" y="679276"/>
              <a:ext cx="1397726" cy="70539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Heal</a:t>
              </a:r>
              <a:endParaRPr lang="en-US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11527945" y="2299064"/>
              <a:ext cx="1397726" cy="70539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Damage</a:t>
              </a:r>
              <a:endParaRPr lang="en-US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8732493" y="1486993"/>
              <a:ext cx="1397726" cy="70539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Guard</a:t>
              </a:r>
              <a:endParaRPr lang="en-US" dirty="0"/>
            </a:p>
          </p:txBody>
        </p:sp>
        <p:cxnSp>
          <p:nvCxnSpPr>
            <p:cNvPr id="16" name="Straight Connector 15"/>
            <p:cNvCxnSpPr>
              <a:stCxn id="5" idx="1"/>
              <a:endCxn id="10" idx="6"/>
            </p:cNvCxnSpPr>
            <p:nvPr/>
          </p:nvCxnSpPr>
          <p:spPr>
            <a:xfrm flipH="1" flipV="1">
              <a:off x="10130219" y="1839690"/>
              <a:ext cx="78377" cy="2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7" idx="3"/>
              <a:endCxn id="5" idx="0"/>
            </p:cNvCxnSpPr>
            <p:nvPr/>
          </p:nvCxnSpPr>
          <p:spPr>
            <a:xfrm flipH="1">
              <a:off x="10829082" y="1281367"/>
              <a:ext cx="898112" cy="316661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9" idx="1"/>
              <a:endCxn id="5" idx="2"/>
            </p:cNvCxnSpPr>
            <p:nvPr/>
          </p:nvCxnSpPr>
          <p:spPr>
            <a:xfrm flipH="1" flipV="1">
              <a:off x="10829082" y="2081355"/>
              <a:ext cx="903555" cy="321011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5989293" y="413669"/>
            <a:ext cx="4193178" cy="2325181"/>
            <a:chOff x="8732493" y="679276"/>
            <a:chExt cx="4193178" cy="2325181"/>
          </a:xfrm>
        </p:grpSpPr>
        <p:sp>
          <p:nvSpPr>
            <p:cNvPr id="25" name="Rounded Rectangle 24"/>
            <p:cNvSpPr/>
            <p:nvPr/>
          </p:nvSpPr>
          <p:spPr>
            <a:xfrm>
              <a:off x="10208596" y="1598028"/>
              <a:ext cx="1240972" cy="483327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Cleric</a:t>
              </a:r>
              <a:endParaRPr lang="en-US" dirty="0"/>
            </a:p>
          </p:txBody>
        </p:sp>
        <p:sp>
          <p:nvSpPr>
            <p:cNvPr id="26" name="Oval 25"/>
            <p:cNvSpPr/>
            <p:nvPr/>
          </p:nvSpPr>
          <p:spPr>
            <a:xfrm>
              <a:off x="10124776" y="679276"/>
              <a:ext cx="1397726" cy="70539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Fly</a:t>
              </a:r>
              <a:endParaRPr lang="en-US" dirty="0"/>
            </a:p>
          </p:txBody>
        </p:sp>
        <p:sp>
          <p:nvSpPr>
            <p:cNvPr id="27" name="Oval 26"/>
            <p:cNvSpPr/>
            <p:nvPr/>
          </p:nvSpPr>
          <p:spPr>
            <a:xfrm>
              <a:off x="11522502" y="679276"/>
              <a:ext cx="1397726" cy="70539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Heal</a:t>
              </a:r>
              <a:endParaRPr lang="en-US" dirty="0"/>
            </a:p>
          </p:txBody>
        </p:sp>
        <p:sp>
          <p:nvSpPr>
            <p:cNvPr id="29" name="Oval 28"/>
            <p:cNvSpPr/>
            <p:nvPr/>
          </p:nvSpPr>
          <p:spPr>
            <a:xfrm>
              <a:off x="11527945" y="2299064"/>
              <a:ext cx="1397726" cy="70539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Damage</a:t>
              </a:r>
              <a:endParaRPr lang="en-US" dirty="0"/>
            </a:p>
          </p:txBody>
        </p:sp>
        <p:sp>
          <p:nvSpPr>
            <p:cNvPr id="30" name="Oval 29"/>
            <p:cNvSpPr/>
            <p:nvPr/>
          </p:nvSpPr>
          <p:spPr>
            <a:xfrm>
              <a:off x="8732493" y="1486993"/>
              <a:ext cx="1397726" cy="70539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Guard</a:t>
              </a:r>
              <a:endParaRPr lang="en-US" dirty="0"/>
            </a:p>
          </p:txBody>
        </p:sp>
        <p:cxnSp>
          <p:nvCxnSpPr>
            <p:cNvPr id="34" name="Straight Connector 33"/>
            <p:cNvCxnSpPr>
              <a:stCxn id="26" idx="4"/>
              <a:endCxn id="25" idx="0"/>
            </p:cNvCxnSpPr>
            <p:nvPr/>
          </p:nvCxnSpPr>
          <p:spPr>
            <a:xfrm>
              <a:off x="10823639" y="1384669"/>
              <a:ext cx="5443" cy="213359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stCxn id="25" idx="1"/>
              <a:endCxn id="30" idx="6"/>
            </p:cNvCxnSpPr>
            <p:nvPr/>
          </p:nvCxnSpPr>
          <p:spPr>
            <a:xfrm flipH="1" flipV="1">
              <a:off x="10130219" y="1839690"/>
              <a:ext cx="78377" cy="2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stCxn id="27" idx="3"/>
              <a:endCxn id="25" idx="0"/>
            </p:cNvCxnSpPr>
            <p:nvPr/>
          </p:nvCxnSpPr>
          <p:spPr>
            <a:xfrm flipH="1">
              <a:off x="10829082" y="1281367"/>
              <a:ext cx="898112" cy="316661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stCxn id="29" idx="1"/>
              <a:endCxn id="25" idx="2"/>
            </p:cNvCxnSpPr>
            <p:nvPr/>
          </p:nvCxnSpPr>
          <p:spPr>
            <a:xfrm flipH="1" flipV="1">
              <a:off x="10829082" y="2081355"/>
              <a:ext cx="903555" cy="321011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25" idx="2"/>
              <a:endCxn id="43" idx="0"/>
            </p:cNvCxnSpPr>
            <p:nvPr/>
          </p:nvCxnSpPr>
          <p:spPr>
            <a:xfrm>
              <a:off x="10829082" y="2081355"/>
              <a:ext cx="0" cy="215532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Oval 42"/>
            <p:cNvSpPr/>
            <p:nvPr/>
          </p:nvSpPr>
          <p:spPr>
            <a:xfrm>
              <a:off x="10130219" y="2296887"/>
              <a:ext cx="1397726" cy="70539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Speed</a:t>
              </a:r>
              <a:endParaRPr lang="en-US" dirty="0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595422" y="4010179"/>
            <a:ext cx="4193178" cy="1517464"/>
            <a:chOff x="8732493" y="1486993"/>
            <a:chExt cx="4193178" cy="1517464"/>
          </a:xfrm>
        </p:grpSpPr>
        <p:sp>
          <p:nvSpPr>
            <p:cNvPr id="45" name="Rounded Rectangle 44"/>
            <p:cNvSpPr/>
            <p:nvPr/>
          </p:nvSpPr>
          <p:spPr>
            <a:xfrm>
              <a:off x="10208596" y="1598028"/>
              <a:ext cx="1240972" cy="483327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Wizard</a:t>
              </a:r>
              <a:endParaRPr lang="en-US" dirty="0"/>
            </a:p>
          </p:txBody>
        </p:sp>
        <p:sp>
          <p:nvSpPr>
            <p:cNvPr id="48" name="Oval 47"/>
            <p:cNvSpPr/>
            <p:nvPr/>
          </p:nvSpPr>
          <p:spPr>
            <a:xfrm>
              <a:off x="11527945" y="1486994"/>
              <a:ext cx="1397726" cy="70539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Stun</a:t>
              </a:r>
              <a:endParaRPr lang="en-US" dirty="0"/>
            </a:p>
          </p:txBody>
        </p:sp>
        <p:sp>
          <p:nvSpPr>
            <p:cNvPr id="49" name="Oval 48"/>
            <p:cNvSpPr/>
            <p:nvPr/>
          </p:nvSpPr>
          <p:spPr>
            <a:xfrm>
              <a:off x="11527945" y="2299064"/>
              <a:ext cx="1397726" cy="70539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Damage</a:t>
              </a:r>
              <a:endParaRPr lang="en-US" dirty="0"/>
            </a:p>
          </p:txBody>
        </p:sp>
        <p:sp>
          <p:nvSpPr>
            <p:cNvPr id="50" name="Oval 49"/>
            <p:cNvSpPr/>
            <p:nvPr/>
          </p:nvSpPr>
          <p:spPr>
            <a:xfrm>
              <a:off x="8732493" y="1486993"/>
              <a:ext cx="1397726" cy="70539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Guard</a:t>
              </a:r>
              <a:endParaRPr lang="en-US" dirty="0"/>
            </a:p>
          </p:txBody>
        </p:sp>
        <p:sp>
          <p:nvSpPr>
            <p:cNvPr id="51" name="Oval 50"/>
            <p:cNvSpPr/>
            <p:nvPr/>
          </p:nvSpPr>
          <p:spPr>
            <a:xfrm>
              <a:off x="8732493" y="2294710"/>
              <a:ext cx="1397726" cy="70539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Power</a:t>
              </a:r>
              <a:endParaRPr lang="en-US" dirty="0"/>
            </a:p>
          </p:txBody>
        </p:sp>
        <p:cxnSp>
          <p:nvCxnSpPr>
            <p:cNvPr id="55" name="Straight Connector 54"/>
            <p:cNvCxnSpPr>
              <a:stCxn id="48" idx="2"/>
              <a:endCxn id="45" idx="3"/>
            </p:cNvCxnSpPr>
            <p:nvPr/>
          </p:nvCxnSpPr>
          <p:spPr>
            <a:xfrm flipH="1">
              <a:off x="11449568" y="1839691"/>
              <a:ext cx="78377" cy="1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45" idx="1"/>
              <a:endCxn id="50" idx="6"/>
            </p:cNvCxnSpPr>
            <p:nvPr/>
          </p:nvCxnSpPr>
          <p:spPr>
            <a:xfrm flipH="1" flipV="1">
              <a:off x="10130219" y="1839690"/>
              <a:ext cx="78377" cy="2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stCxn id="49" idx="1"/>
              <a:endCxn id="45" idx="2"/>
            </p:cNvCxnSpPr>
            <p:nvPr/>
          </p:nvCxnSpPr>
          <p:spPr>
            <a:xfrm flipH="1" flipV="1">
              <a:off x="10829082" y="2081355"/>
              <a:ext cx="903555" cy="321011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45" idx="2"/>
              <a:endCxn id="51" idx="7"/>
            </p:cNvCxnSpPr>
            <p:nvPr/>
          </p:nvCxnSpPr>
          <p:spPr>
            <a:xfrm flipH="1">
              <a:off x="9925527" y="2081355"/>
              <a:ext cx="903555" cy="316657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4" name="Group 63"/>
          <p:cNvGrpSpPr/>
          <p:nvPr/>
        </p:nvGrpSpPr>
        <p:grpSpPr>
          <a:xfrm>
            <a:off x="5989293" y="3264509"/>
            <a:ext cx="4219441" cy="3106773"/>
            <a:chOff x="8706230" y="679275"/>
            <a:chExt cx="4219441" cy="3106773"/>
          </a:xfrm>
        </p:grpSpPr>
        <p:sp>
          <p:nvSpPr>
            <p:cNvPr id="65" name="Rounded Rectangle 64"/>
            <p:cNvSpPr/>
            <p:nvPr/>
          </p:nvSpPr>
          <p:spPr>
            <a:xfrm>
              <a:off x="10208596" y="1598028"/>
              <a:ext cx="1240972" cy="483327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Druid</a:t>
              </a:r>
              <a:endParaRPr lang="en-US" dirty="0"/>
            </a:p>
          </p:txBody>
        </p:sp>
        <p:sp>
          <p:nvSpPr>
            <p:cNvPr id="66" name="Oval 65"/>
            <p:cNvSpPr/>
            <p:nvPr/>
          </p:nvSpPr>
          <p:spPr>
            <a:xfrm>
              <a:off x="10124776" y="679276"/>
              <a:ext cx="1397726" cy="70539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Fly</a:t>
              </a:r>
              <a:endParaRPr lang="en-US" dirty="0"/>
            </a:p>
          </p:txBody>
        </p:sp>
        <p:sp>
          <p:nvSpPr>
            <p:cNvPr id="68" name="Oval 67"/>
            <p:cNvSpPr/>
            <p:nvPr/>
          </p:nvSpPr>
          <p:spPr>
            <a:xfrm>
              <a:off x="11527945" y="1486994"/>
              <a:ext cx="1397726" cy="70539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Stun</a:t>
              </a:r>
              <a:endParaRPr lang="en-US" dirty="0"/>
            </a:p>
          </p:txBody>
        </p:sp>
        <p:sp>
          <p:nvSpPr>
            <p:cNvPr id="71" name="Oval 70"/>
            <p:cNvSpPr/>
            <p:nvPr/>
          </p:nvSpPr>
          <p:spPr>
            <a:xfrm>
              <a:off x="8732493" y="2294710"/>
              <a:ext cx="1397726" cy="70539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Power</a:t>
              </a:r>
              <a:endParaRPr lang="en-US" dirty="0"/>
            </a:p>
          </p:txBody>
        </p:sp>
        <p:sp>
          <p:nvSpPr>
            <p:cNvPr id="72" name="Oval 71"/>
            <p:cNvSpPr/>
            <p:nvPr/>
          </p:nvSpPr>
          <p:spPr>
            <a:xfrm>
              <a:off x="8706230" y="679275"/>
              <a:ext cx="1397726" cy="70539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Invisible</a:t>
              </a:r>
              <a:endParaRPr lang="en-US" dirty="0"/>
            </a:p>
          </p:txBody>
        </p:sp>
        <p:sp>
          <p:nvSpPr>
            <p:cNvPr id="73" name="Oval 72"/>
            <p:cNvSpPr/>
            <p:nvPr/>
          </p:nvSpPr>
          <p:spPr>
            <a:xfrm>
              <a:off x="10124776" y="3080655"/>
              <a:ext cx="1397726" cy="70539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Tile Sabotage</a:t>
              </a:r>
              <a:endParaRPr lang="en-US" sz="1600" dirty="0"/>
            </a:p>
          </p:txBody>
        </p:sp>
        <p:cxnSp>
          <p:nvCxnSpPr>
            <p:cNvPr id="74" name="Straight Connector 73"/>
            <p:cNvCxnSpPr>
              <a:stCxn id="66" idx="4"/>
              <a:endCxn id="65" idx="0"/>
            </p:cNvCxnSpPr>
            <p:nvPr/>
          </p:nvCxnSpPr>
          <p:spPr>
            <a:xfrm>
              <a:off x="10823639" y="1384669"/>
              <a:ext cx="5443" cy="213359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>
              <a:stCxn id="68" idx="2"/>
              <a:endCxn id="65" idx="3"/>
            </p:cNvCxnSpPr>
            <p:nvPr/>
          </p:nvCxnSpPr>
          <p:spPr>
            <a:xfrm flipH="1">
              <a:off x="11449568" y="1839691"/>
              <a:ext cx="78377" cy="1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>
              <a:stCxn id="72" idx="5"/>
              <a:endCxn id="65" idx="0"/>
            </p:cNvCxnSpPr>
            <p:nvPr/>
          </p:nvCxnSpPr>
          <p:spPr>
            <a:xfrm>
              <a:off x="9899264" y="1281366"/>
              <a:ext cx="929818" cy="316662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>
              <a:stCxn id="65" idx="2"/>
              <a:endCxn id="71" idx="7"/>
            </p:cNvCxnSpPr>
            <p:nvPr/>
          </p:nvCxnSpPr>
          <p:spPr>
            <a:xfrm flipH="1">
              <a:off x="9925527" y="2081355"/>
              <a:ext cx="903555" cy="316657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>
              <a:stCxn id="65" idx="2"/>
              <a:endCxn id="83" idx="0"/>
            </p:cNvCxnSpPr>
            <p:nvPr/>
          </p:nvCxnSpPr>
          <p:spPr>
            <a:xfrm>
              <a:off x="10829082" y="2081355"/>
              <a:ext cx="0" cy="215532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>
              <a:stCxn id="73" idx="0"/>
              <a:endCxn id="65" idx="2"/>
            </p:cNvCxnSpPr>
            <p:nvPr/>
          </p:nvCxnSpPr>
          <p:spPr>
            <a:xfrm flipV="1">
              <a:off x="10823639" y="2081355"/>
              <a:ext cx="5443" cy="999300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3" name="Oval 82"/>
            <p:cNvSpPr/>
            <p:nvPr/>
          </p:nvSpPr>
          <p:spPr>
            <a:xfrm>
              <a:off x="10130219" y="2296887"/>
              <a:ext cx="1397726" cy="70539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Speed</a:t>
              </a:r>
              <a:endParaRPr lang="en-US" dirty="0"/>
            </a:p>
          </p:txBody>
        </p:sp>
      </p:grpSp>
      <p:sp>
        <p:nvSpPr>
          <p:cNvPr id="46" name="Oval 45"/>
          <p:cNvSpPr/>
          <p:nvPr/>
        </p:nvSpPr>
        <p:spPr>
          <a:xfrm>
            <a:off x="1953960" y="5606985"/>
            <a:ext cx="1397726" cy="70539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Tile Sabotage</a:t>
            </a:r>
            <a:endParaRPr lang="en-US" sz="1600" dirty="0"/>
          </a:p>
        </p:txBody>
      </p:sp>
      <p:cxnSp>
        <p:nvCxnSpPr>
          <p:cNvPr id="47" name="Straight Connector 46"/>
          <p:cNvCxnSpPr>
            <a:stCxn id="46" idx="0"/>
          </p:cNvCxnSpPr>
          <p:nvPr/>
        </p:nvCxnSpPr>
        <p:spPr>
          <a:xfrm flipV="1">
            <a:off x="2652823" y="4607685"/>
            <a:ext cx="5443" cy="99930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7805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/>
          <p:cNvGrpSpPr/>
          <p:nvPr/>
        </p:nvGrpSpPr>
        <p:grpSpPr>
          <a:xfrm>
            <a:off x="627336" y="1"/>
            <a:ext cx="5470636" cy="3421381"/>
            <a:chOff x="646386" y="1547383"/>
            <a:chExt cx="5470636" cy="3421381"/>
          </a:xfrm>
        </p:grpSpPr>
        <p:sp>
          <p:nvSpPr>
            <p:cNvPr id="4" name="Rectangle 3"/>
            <p:cNvSpPr/>
            <p:nvPr/>
          </p:nvSpPr>
          <p:spPr>
            <a:xfrm>
              <a:off x="646387" y="1547383"/>
              <a:ext cx="5470635" cy="3421381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dirty="0" smtClean="0"/>
                <a:t>Intro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46386" y="1547384"/>
              <a:ext cx="5470635" cy="61249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Intro </a:t>
              </a:r>
              <a:r>
                <a:rPr lang="en-US" dirty="0" err="1" smtClean="0"/>
                <a:t>Cutscene</a:t>
              </a:r>
              <a:endParaRPr lang="en-US" dirty="0"/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788275" y="3058510"/>
              <a:ext cx="1255748" cy="1462815"/>
              <a:chOff x="788275" y="3058510"/>
              <a:chExt cx="1255748" cy="1462815"/>
            </a:xfrm>
          </p:grpSpPr>
          <p:grpSp>
            <p:nvGrpSpPr>
              <p:cNvPr id="13" name="Group 12"/>
              <p:cNvGrpSpPr/>
              <p:nvPr/>
            </p:nvGrpSpPr>
            <p:grpSpPr>
              <a:xfrm>
                <a:off x="1206858" y="3058510"/>
                <a:ext cx="837165" cy="1460161"/>
                <a:chOff x="960104" y="2457873"/>
                <a:chExt cx="691907" cy="1310089"/>
              </a:xfrm>
            </p:grpSpPr>
            <p:sp>
              <p:nvSpPr>
                <p:cNvPr id="11" name="Rounded Rectangle 10"/>
                <p:cNvSpPr/>
                <p:nvPr/>
              </p:nvSpPr>
              <p:spPr>
                <a:xfrm rot="5400000">
                  <a:off x="979726" y="3199967"/>
                  <a:ext cx="652662" cy="483327"/>
                </a:xfrm>
                <a:prstGeom prst="round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" name="Oval 11"/>
                <p:cNvSpPr/>
                <p:nvPr/>
              </p:nvSpPr>
              <p:spPr>
                <a:xfrm>
                  <a:off x="960104" y="2457873"/>
                  <a:ext cx="691907" cy="705393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5"/>
                </a:fillRef>
                <a:effectRef idx="1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4" name="Group 13"/>
              <p:cNvGrpSpPr/>
              <p:nvPr/>
            </p:nvGrpSpPr>
            <p:grpSpPr>
              <a:xfrm>
                <a:off x="788275" y="3061164"/>
                <a:ext cx="837165" cy="1460161"/>
                <a:chOff x="960104" y="2457873"/>
                <a:chExt cx="691907" cy="1310089"/>
              </a:xfrm>
            </p:grpSpPr>
            <p:sp>
              <p:nvSpPr>
                <p:cNvPr id="15" name="Rounded Rectangle 14"/>
                <p:cNvSpPr/>
                <p:nvPr/>
              </p:nvSpPr>
              <p:spPr>
                <a:xfrm rot="5400000">
                  <a:off x="979726" y="3199967"/>
                  <a:ext cx="652662" cy="483327"/>
                </a:xfrm>
                <a:prstGeom prst="round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6" name="Oval 15"/>
                <p:cNvSpPr/>
                <p:nvPr/>
              </p:nvSpPr>
              <p:spPr>
                <a:xfrm>
                  <a:off x="960104" y="2457873"/>
                  <a:ext cx="691907" cy="705393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5"/>
                </a:fillRef>
                <a:effectRef idx="1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grpSp>
          <p:nvGrpSpPr>
            <p:cNvPr id="18" name="Group 17"/>
            <p:cNvGrpSpPr/>
            <p:nvPr/>
          </p:nvGrpSpPr>
          <p:grpSpPr>
            <a:xfrm flipH="1">
              <a:off x="4735089" y="3055856"/>
              <a:ext cx="1255748" cy="1462815"/>
              <a:chOff x="788275" y="3058510"/>
              <a:chExt cx="1255748" cy="1462815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1206858" y="3058510"/>
                <a:ext cx="837165" cy="1460161"/>
                <a:chOff x="960104" y="2457873"/>
                <a:chExt cx="691907" cy="1310089"/>
              </a:xfrm>
            </p:grpSpPr>
            <p:sp>
              <p:nvSpPr>
                <p:cNvPr id="23" name="Rounded Rectangle 22"/>
                <p:cNvSpPr/>
                <p:nvPr/>
              </p:nvSpPr>
              <p:spPr>
                <a:xfrm rot="5400000">
                  <a:off x="979726" y="3199967"/>
                  <a:ext cx="652662" cy="483327"/>
                </a:xfrm>
                <a:prstGeom prst="round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4" name="Oval 23"/>
                <p:cNvSpPr/>
                <p:nvPr/>
              </p:nvSpPr>
              <p:spPr>
                <a:xfrm>
                  <a:off x="960104" y="2457873"/>
                  <a:ext cx="691907" cy="705393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5"/>
                </a:fillRef>
                <a:effectRef idx="1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20" name="Group 19"/>
              <p:cNvGrpSpPr/>
              <p:nvPr/>
            </p:nvGrpSpPr>
            <p:grpSpPr>
              <a:xfrm>
                <a:off x="788275" y="3061164"/>
                <a:ext cx="837165" cy="1460161"/>
                <a:chOff x="960104" y="2457873"/>
                <a:chExt cx="691907" cy="1310089"/>
              </a:xfrm>
            </p:grpSpPr>
            <p:sp>
              <p:nvSpPr>
                <p:cNvPr id="21" name="Rounded Rectangle 20"/>
                <p:cNvSpPr/>
                <p:nvPr/>
              </p:nvSpPr>
              <p:spPr>
                <a:xfrm rot="5400000">
                  <a:off x="979726" y="3199967"/>
                  <a:ext cx="652662" cy="483327"/>
                </a:xfrm>
                <a:prstGeom prst="round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2" name="Oval 21"/>
                <p:cNvSpPr/>
                <p:nvPr/>
              </p:nvSpPr>
              <p:spPr>
                <a:xfrm>
                  <a:off x="960104" y="2457873"/>
                  <a:ext cx="691907" cy="705393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5"/>
                </a:fillRef>
                <a:effectRef idx="1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sp>
          <p:nvSpPr>
            <p:cNvPr id="7" name="Rectangle 6"/>
            <p:cNvSpPr/>
            <p:nvPr/>
          </p:nvSpPr>
          <p:spPr>
            <a:xfrm>
              <a:off x="646386" y="4356272"/>
              <a:ext cx="5470635" cy="61249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Content Placeholder 2"/>
            <p:cNvSpPr txBox="1">
              <a:spLocks/>
            </p:cNvSpPr>
            <p:nvPr/>
          </p:nvSpPr>
          <p:spPr>
            <a:xfrm>
              <a:off x="646386" y="2258464"/>
              <a:ext cx="1514712" cy="69990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dirty="0" smtClean="0"/>
                <a:t>STATS</a:t>
              </a:r>
              <a:endParaRPr lang="en-US" dirty="0"/>
            </a:p>
          </p:txBody>
        </p:sp>
        <p:sp>
          <p:nvSpPr>
            <p:cNvPr id="27" name="Content Placeholder 2"/>
            <p:cNvSpPr txBox="1">
              <a:spLocks/>
            </p:cNvSpPr>
            <p:nvPr/>
          </p:nvSpPr>
          <p:spPr>
            <a:xfrm>
              <a:off x="4602309" y="2339536"/>
              <a:ext cx="1514712" cy="69990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dirty="0" smtClean="0"/>
                <a:t>STATS</a:t>
              </a:r>
              <a:endParaRPr lang="en-US" dirty="0"/>
            </a:p>
          </p:txBody>
        </p:sp>
        <p:sp>
          <p:nvSpPr>
            <p:cNvPr id="51" name="Content Placeholder 2"/>
            <p:cNvSpPr txBox="1">
              <a:spLocks/>
            </p:cNvSpPr>
            <p:nvPr/>
          </p:nvSpPr>
          <p:spPr>
            <a:xfrm>
              <a:off x="2657692" y="3142146"/>
              <a:ext cx="1514712" cy="69990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dirty="0" smtClean="0"/>
                <a:t>VS</a:t>
              </a:r>
              <a:endParaRPr lang="en-US" dirty="0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6113675" y="0"/>
            <a:ext cx="5470636" cy="3421381"/>
            <a:chOff x="6132725" y="1547382"/>
            <a:chExt cx="5470636" cy="3421381"/>
          </a:xfrm>
        </p:grpSpPr>
        <p:sp>
          <p:nvSpPr>
            <p:cNvPr id="28" name="Rectangle 27"/>
            <p:cNvSpPr/>
            <p:nvPr/>
          </p:nvSpPr>
          <p:spPr>
            <a:xfrm>
              <a:off x="6132726" y="1547382"/>
              <a:ext cx="5470635" cy="3421381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dirty="0" smtClean="0"/>
                <a:t>Intro</a:t>
              </a:r>
              <a:endParaRPr lang="en-US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6132725" y="1547383"/>
              <a:ext cx="5470635" cy="61249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Post Match </a:t>
              </a:r>
              <a:r>
                <a:rPr lang="en-US" dirty="0" err="1" smtClean="0"/>
                <a:t>Cutscene</a:t>
              </a:r>
              <a:endParaRPr lang="en-US" dirty="0"/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9699628" y="3491021"/>
              <a:ext cx="939405" cy="1094309"/>
              <a:chOff x="788275" y="3058510"/>
              <a:chExt cx="1255748" cy="1462815"/>
            </a:xfrm>
          </p:grpSpPr>
          <p:grpSp>
            <p:nvGrpSpPr>
              <p:cNvPr id="31" name="Group 30"/>
              <p:cNvGrpSpPr/>
              <p:nvPr/>
            </p:nvGrpSpPr>
            <p:grpSpPr>
              <a:xfrm>
                <a:off x="1206858" y="3058510"/>
                <a:ext cx="837165" cy="1460161"/>
                <a:chOff x="960104" y="2457873"/>
                <a:chExt cx="691907" cy="1310089"/>
              </a:xfrm>
            </p:grpSpPr>
            <p:sp>
              <p:nvSpPr>
                <p:cNvPr id="35" name="Rounded Rectangle 34"/>
                <p:cNvSpPr/>
                <p:nvPr/>
              </p:nvSpPr>
              <p:spPr>
                <a:xfrm rot="5400000">
                  <a:off x="979726" y="3199967"/>
                  <a:ext cx="652662" cy="483327"/>
                </a:xfrm>
                <a:prstGeom prst="round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6" name="Oval 35"/>
                <p:cNvSpPr/>
                <p:nvPr/>
              </p:nvSpPr>
              <p:spPr>
                <a:xfrm>
                  <a:off x="960104" y="2457873"/>
                  <a:ext cx="691907" cy="705393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5"/>
                </a:fillRef>
                <a:effectRef idx="1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32" name="Group 31"/>
              <p:cNvGrpSpPr/>
              <p:nvPr/>
            </p:nvGrpSpPr>
            <p:grpSpPr>
              <a:xfrm>
                <a:off x="788275" y="3061164"/>
                <a:ext cx="837165" cy="1460161"/>
                <a:chOff x="960104" y="2457873"/>
                <a:chExt cx="691907" cy="1310089"/>
              </a:xfrm>
            </p:grpSpPr>
            <p:sp>
              <p:nvSpPr>
                <p:cNvPr id="33" name="Rounded Rectangle 32"/>
                <p:cNvSpPr/>
                <p:nvPr/>
              </p:nvSpPr>
              <p:spPr>
                <a:xfrm rot="5400000">
                  <a:off x="979726" y="3199967"/>
                  <a:ext cx="652662" cy="483327"/>
                </a:xfrm>
                <a:prstGeom prst="round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4" name="Oval 33"/>
                <p:cNvSpPr/>
                <p:nvPr/>
              </p:nvSpPr>
              <p:spPr>
                <a:xfrm>
                  <a:off x="960104" y="2457873"/>
                  <a:ext cx="691907" cy="705393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5"/>
                </a:fillRef>
                <a:effectRef idx="1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grpSp>
          <p:nvGrpSpPr>
            <p:cNvPr id="37" name="Group 36"/>
            <p:cNvGrpSpPr/>
            <p:nvPr/>
          </p:nvGrpSpPr>
          <p:grpSpPr>
            <a:xfrm flipH="1">
              <a:off x="7118009" y="2858568"/>
              <a:ext cx="1529135" cy="1781282"/>
              <a:chOff x="788275" y="3058510"/>
              <a:chExt cx="1255748" cy="1462815"/>
            </a:xfrm>
          </p:grpSpPr>
          <p:grpSp>
            <p:nvGrpSpPr>
              <p:cNvPr id="38" name="Group 37"/>
              <p:cNvGrpSpPr/>
              <p:nvPr/>
            </p:nvGrpSpPr>
            <p:grpSpPr>
              <a:xfrm>
                <a:off x="1206858" y="3058510"/>
                <a:ext cx="837165" cy="1460161"/>
                <a:chOff x="960104" y="2457873"/>
                <a:chExt cx="691907" cy="1310089"/>
              </a:xfrm>
            </p:grpSpPr>
            <p:sp>
              <p:nvSpPr>
                <p:cNvPr id="42" name="Rounded Rectangle 41"/>
                <p:cNvSpPr/>
                <p:nvPr/>
              </p:nvSpPr>
              <p:spPr>
                <a:xfrm rot="5400000">
                  <a:off x="979726" y="3199967"/>
                  <a:ext cx="652662" cy="483327"/>
                </a:xfrm>
                <a:prstGeom prst="round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3" name="Oval 42"/>
                <p:cNvSpPr/>
                <p:nvPr/>
              </p:nvSpPr>
              <p:spPr>
                <a:xfrm>
                  <a:off x="960104" y="2457873"/>
                  <a:ext cx="691907" cy="705393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5"/>
                </a:fillRef>
                <a:effectRef idx="1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39" name="Group 38"/>
              <p:cNvGrpSpPr/>
              <p:nvPr/>
            </p:nvGrpSpPr>
            <p:grpSpPr>
              <a:xfrm>
                <a:off x="788275" y="3061164"/>
                <a:ext cx="837165" cy="1460161"/>
                <a:chOff x="960104" y="2457873"/>
                <a:chExt cx="691907" cy="1310089"/>
              </a:xfrm>
            </p:grpSpPr>
            <p:sp>
              <p:nvSpPr>
                <p:cNvPr id="40" name="Rounded Rectangle 39"/>
                <p:cNvSpPr/>
                <p:nvPr/>
              </p:nvSpPr>
              <p:spPr>
                <a:xfrm rot="5400000">
                  <a:off x="979726" y="3199967"/>
                  <a:ext cx="652662" cy="483327"/>
                </a:xfrm>
                <a:prstGeom prst="round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1" name="Oval 40"/>
                <p:cNvSpPr/>
                <p:nvPr/>
              </p:nvSpPr>
              <p:spPr>
                <a:xfrm>
                  <a:off x="960104" y="2457873"/>
                  <a:ext cx="691907" cy="705393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5"/>
                </a:fillRef>
                <a:effectRef idx="1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sp>
          <p:nvSpPr>
            <p:cNvPr id="44" name="Rectangle 43"/>
            <p:cNvSpPr/>
            <p:nvPr/>
          </p:nvSpPr>
          <p:spPr>
            <a:xfrm>
              <a:off x="6132725" y="4356271"/>
              <a:ext cx="5470635" cy="61249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Content Placeholder 2"/>
            <p:cNvSpPr txBox="1">
              <a:spLocks/>
            </p:cNvSpPr>
            <p:nvPr/>
          </p:nvSpPr>
          <p:spPr>
            <a:xfrm>
              <a:off x="9479040" y="3012555"/>
              <a:ext cx="1514712" cy="42378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sz="1800" dirty="0" smtClean="0"/>
                <a:t>Win next time</a:t>
              </a:r>
              <a:endParaRPr lang="en-US" sz="1800" dirty="0"/>
            </a:p>
          </p:txBody>
        </p:sp>
        <p:sp>
          <p:nvSpPr>
            <p:cNvPr id="48" name="Content Placeholder 2"/>
            <p:cNvSpPr txBox="1">
              <a:spLocks/>
            </p:cNvSpPr>
            <p:nvPr/>
          </p:nvSpPr>
          <p:spPr>
            <a:xfrm>
              <a:off x="7165709" y="2240535"/>
              <a:ext cx="1514712" cy="58074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dirty="0" smtClean="0"/>
                <a:t>WIN</a:t>
              </a:r>
              <a:endParaRPr lang="en-US" dirty="0"/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627335" y="3437796"/>
            <a:ext cx="5470636" cy="3421381"/>
            <a:chOff x="627335" y="3437796"/>
            <a:chExt cx="5470636" cy="3421381"/>
          </a:xfrm>
        </p:grpSpPr>
        <p:sp>
          <p:nvSpPr>
            <p:cNvPr id="54" name="Rectangle 53"/>
            <p:cNvSpPr/>
            <p:nvPr/>
          </p:nvSpPr>
          <p:spPr>
            <a:xfrm>
              <a:off x="627336" y="3437796"/>
              <a:ext cx="5470635" cy="3421381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dirty="0" smtClean="0"/>
                <a:t>Intro</a:t>
              </a:r>
              <a:endParaRPr lang="en-US" dirty="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627335" y="3437797"/>
              <a:ext cx="5470635" cy="61249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Skill </a:t>
              </a:r>
              <a:r>
                <a:rPr lang="en-US" dirty="0" err="1" smtClean="0"/>
                <a:t>Cutscene</a:t>
              </a:r>
              <a:endParaRPr lang="en-US" dirty="0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627335" y="6246685"/>
              <a:ext cx="5470635" cy="61249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79" name="Group 78"/>
            <p:cNvGrpSpPr/>
            <p:nvPr/>
          </p:nvGrpSpPr>
          <p:grpSpPr>
            <a:xfrm>
              <a:off x="769225" y="4643391"/>
              <a:ext cx="2041864" cy="1010191"/>
              <a:chOff x="6838950" y="4151463"/>
              <a:chExt cx="2621040" cy="1296732"/>
            </a:xfrm>
          </p:grpSpPr>
          <p:sp>
            <p:nvSpPr>
              <p:cNvPr id="75" name="Parallelogram 74"/>
              <p:cNvSpPr/>
              <p:nvPr/>
            </p:nvSpPr>
            <p:spPr>
              <a:xfrm>
                <a:off x="6838950" y="4151463"/>
                <a:ext cx="2621040" cy="1296728"/>
              </a:xfrm>
              <a:prstGeom prst="parallelogram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6" name="Group 75"/>
              <p:cNvGrpSpPr/>
              <p:nvPr/>
            </p:nvGrpSpPr>
            <p:grpSpPr>
              <a:xfrm>
                <a:off x="7699799" y="4157617"/>
                <a:ext cx="837165" cy="1290578"/>
                <a:chOff x="960104" y="2457873"/>
                <a:chExt cx="691907" cy="1157935"/>
              </a:xfrm>
            </p:grpSpPr>
            <p:sp>
              <p:nvSpPr>
                <p:cNvPr id="77" name="Rounded Rectangle 76"/>
                <p:cNvSpPr/>
                <p:nvPr/>
              </p:nvSpPr>
              <p:spPr>
                <a:xfrm rot="5400000">
                  <a:off x="1055803" y="3123891"/>
                  <a:ext cx="500507" cy="483327"/>
                </a:xfrm>
                <a:prstGeom prst="round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8" name="Oval 77"/>
                <p:cNvSpPr/>
                <p:nvPr/>
              </p:nvSpPr>
              <p:spPr>
                <a:xfrm>
                  <a:off x="960104" y="2457873"/>
                  <a:ext cx="691907" cy="705393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5"/>
                </a:fillRef>
                <a:effectRef idx="1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cxnSp>
          <p:nvCxnSpPr>
            <p:cNvPr id="81" name="Straight Connector 80"/>
            <p:cNvCxnSpPr/>
            <p:nvPr/>
          </p:nvCxnSpPr>
          <p:spPr>
            <a:xfrm>
              <a:off x="2403040" y="4324133"/>
              <a:ext cx="3023981" cy="4951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>
              <a:off x="2555440" y="4476533"/>
              <a:ext cx="3023981" cy="4951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>
              <a:off x="2607065" y="4900912"/>
              <a:ext cx="3124756" cy="2231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flipV="1">
              <a:off x="2555440" y="5276483"/>
              <a:ext cx="3328781" cy="2289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flipV="1">
              <a:off x="1707781" y="5428883"/>
              <a:ext cx="4328840" cy="3606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flipV="1">
              <a:off x="2403040" y="5676458"/>
              <a:ext cx="3453823" cy="2654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/>
          <p:cNvGrpSpPr/>
          <p:nvPr/>
        </p:nvGrpSpPr>
        <p:grpSpPr>
          <a:xfrm>
            <a:off x="6088246" y="3441319"/>
            <a:ext cx="5470636" cy="3421381"/>
            <a:chOff x="627335" y="3437796"/>
            <a:chExt cx="5470636" cy="3421381"/>
          </a:xfrm>
        </p:grpSpPr>
        <p:sp>
          <p:nvSpPr>
            <p:cNvPr id="96" name="Rectangle 95"/>
            <p:cNvSpPr/>
            <p:nvPr/>
          </p:nvSpPr>
          <p:spPr>
            <a:xfrm>
              <a:off x="627336" y="3437796"/>
              <a:ext cx="5470635" cy="3421381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dirty="0" smtClean="0"/>
                <a:t>Intro</a:t>
              </a:r>
              <a:endParaRPr lang="en-US" dirty="0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627335" y="3437797"/>
              <a:ext cx="5470635" cy="61249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Goal </a:t>
              </a:r>
              <a:r>
                <a:rPr lang="en-US" dirty="0" err="1" smtClean="0"/>
                <a:t>Cutscene</a:t>
              </a:r>
              <a:endParaRPr lang="en-US" dirty="0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627335" y="6246685"/>
              <a:ext cx="5470635" cy="61249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99" name="Group 98"/>
            <p:cNvGrpSpPr/>
            <p:nvPr/>
          </p:nvGrpSpPr>
          <p:grpSpPr>
            <a:xfrm>
              <a:off x="769225" y="4643391"/>
              <a:ext cx="2041864" cy="1010191"/>
              <a:chOff x="6838950" y="4151463"/>
              <a:chExt cx="2621040" cy="1296732"/>
            </a:xfrm>
          </p:grpSpPr>
          <p:sp>
            <p:nvSpPr>
              <p:cNvPr id="106" name="Parallelogram 105"/>
              <p:cNvSpPr/>
              <p:nvPr/>
            </p:nvSpPr>
            <p:spPr>
              <a:xfrm>
                <a:off x="6838950" y="4151463"/>
                <a:ext cx="2621040" cy="1296728"/>
              </a:xfrm>
              <a:prstGeom prst="parallelogram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07" name="Group 106"/>
              <p:cNvGrpSpPr/>
              <p:nvPr/>
            </p:nvGrpSpPr>
            <p:grpSpPr>
              <a:xfrm>
                <a:off x="7699799" y="4157617"/>
                <a:ext cx="837165" cy="1290578"/>
                <a:chOff x="960104" y="2457873"/>
                <a:chExt cx="691907" cy="1157935"/>
              </a:xfrm>
            </p:grpSpPr>
            <p:sp>
              <p:nvSpPr>
                <p:cNvPr id="108" name="Rounded Rectangle 107"/>
                <p:cNvSpPr/>
                <p:nvPr/>
              </p:nvSpPr>
              <p:spPr>
                <a:xfrm rot="5400000">
                  <a:off x="1055803" y="3123891"/>
                  <a:ext cx="500507" cy="483327"/>
                </a:xfrm>
                <a:prstGeom prst="round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9" name="Oval 108"/>
                <p:cNvSpPr/>
                <p:nvPr/>
              </p:nvSpPr>
              <p:spPr>
                <a:xfrm>
                  <a:off x="960104" y="2457873"/>
                  <a:ext cx="691907" cy="705393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5"/>
                </a:fillRef>
                <a:effectRef idx="1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cxnSp>
          <p:nvCxnSpPr>
            <p:cNvPr id="100" name="Straight Connector 99"/>
            <p:cNvCxnSpPr/>
            <p:nvPr/>
          </p:nvCxnSpPr>
          <p:spPr>
            <a:xfrm>
              <a:off x="2403040" y="4324133"/>
              <a:ext cx="3023981" cy="4951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>
              <a:off x="2555440" y="4476533"/>
              <a:ext cx="3023981" cy="4951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>
              <a:off x="2607065" y="4900912"/>
              <a:ext cx="3124756" cy="2231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 flipV="1">
              <a:off x="2555440" y="5276483"/>
              <a:ext cx="3328781" cy="2289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 flipV="1">
              <a:off x="1707781" y="5428883"/>
              <a:ext cx="4328840" cy="3606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 flipV="1">
              <a:off x="2403040" y="5676458"/>
              <a:ext cx="3453823" cy="2654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28999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152400" y="152400"/>
            <a:ext cx="5470636" cy="3421381"/>
            <a:chOff x="0" y="0"/>
            <a:chExt cx="5470636" cy="3421381"/>
          </a:xfrm>
        </p:grpSpPr>
        <p:sp>
          <p:nvSpPr>
            <p:cNvPr id="28" name="Rectangle 27"/>
            <p:cNvSpPr/>
            <p:nvPr/>
          </p:nvSpPr>
          <p:spPr>
            <a:xfrm>
              <a:off x="1" y="0"/>
              <a:ext cx="5470635" cy="3421381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dirty="0" smtClean="0"/>
                <a:t>Match</a:t>
              </a:r>
              <a:endParaRPr lang="en-US" dirty="0"/>
            </a:p>
          </p:txBody>
        </p:sp>
        <p:sp>
          <p:nvSpPr>
            <p:cNvPr id="29" name="Oval 28"/>
            <p:cNvSpPr/>
            <p:nvPr/>
          </p:nvSpPr>
          <p:spPr>
            <a:xfrm>
              <a:off x="221966" y="2658697"/>
              <a:ext cx="652175" cy="61247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Content Placeholder 2"/>
            <p:cNvSpPr txBox="1">
              <a:spLocks/>
            </p:cNvSpPr>
            <p:nvPr/>
          </p:nvSpPr>
          <p:spPr>
            <a:xfrm>
              <a:off x="1977962" y="158632"/>
              <a:ext cx="1514712" cy="69990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sz="2400" dirty="0" smtClean="0"/>
                <a:t>Timer</a:t>
              </a:r>
              <a:endParaRPr lang="en-US" sz="2400" dirty="0"/>
            </a:p>
          </p:txBody>
        </p:sp>
        <p:sp>
          <p:nvSpPr>
            <p:cNvPr id="31" name="Oval 30"/>
            <p:cNvSpPr/>
            <p:nvPr/>
          </p:nvSpPr>
          <p:spPr>
            <a:xfrm>
              <a:off x="874141" y="2658697"/>
              <a:ext cx="652175" cy="61247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Oval 31"/>
            <p:cNvSpPr/>
            <p:nvPr/>
          </p:nvSpPr>
          <p:spPr>
            <a:xfrm>
              <a:off x="3933290" y="2658697"/>
              <a:ext cx="652175" cy="61247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Oval 32"/>
            <p:cNvSpPr/>
            <p:nvPr/>
          </p:nvSpPr>
          <p:spPr>
            <a:xfrm>
              <a:off x="4585465" y="2658697"/>
              <a:ext cx="652175" cy="61247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Content Placeholder 2"/>
            <p:cNvSpPr txBox="1">
              <a:spLocks/>
            </p:cNvSpPr>
            <p:nvPr/>
          </p:nvSpPr>
          <p:spPr>
            <a:xfrm>
              <a:off x="0" y="158632"/>
              <a:ext cx="874141" cy="69990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sz="2400" dirty="0" smtClean="0"/>
                <a:t>Score</a:t>
              </a:r>
              <a:endParaRPr lang="en-US" sz="2400" dirty="0"/>
            </a:p>
          </p:txBody>
        </p:sp>
        <p:sp>
          <p:nvSpPr>
            <p:cNvPr id="35" name="Content Placeholder 2"/>
            <p:cNvSpPr txBox="1">
              <a:spLocks/>
            </p:cNvSpPr>
            <p:nvPr/>
          </p:nvSpPr>
          <p:spPr>
            <a:xfrm>
              <a:off x="4596495" y="158632"/>
              <a:ext cx="874141" cy="69990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sz="2400" dirty="0" smtClean="0"/>
                <a:t>Score</a:t>
              </a:r>
              <a:endParaRPr lang="en-US" sz="2400" dirty="0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5634263" y="153314"/>
            <a:ext cx="5481864" cy="3445749"/>
            <a:chOff x="5634263" y="153314"/>
            <a:chExt cx="5481864" cy="3445749"/>
          </a:xfrm>
        </p:grpSpPr>
        <p:grpSp>
          <p:nvGrpSpPr>
            <p:cNvPr id="26" name="Group 25"/>
            <p:cNvGrpSpPr/>
            <p:nvPr/>
          </p:nvGrpSpPr>
          <p:grpSpPr>
            <a:xfrm>
              <a:off x="5634263" y="177682"/>
              <a:ext cx="5470636" cy="3421381"/>
              <a:chOff x="0" y="0"/>
              <a:chExt cx="5470636" cy="3421381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1" y="0"/>
                <a:ext cx="5470635" cy="3421381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en-US" dirty="0" smtClean="0"/>
                  <a:t>Pause</a:t>
                </a:r>
                <a:endParaRPr lang="en-US" dirty="0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221966" y="2658697"/>
                <a:ext cx="652175" cy="61247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874141" y="2658697"/>
                <a:ext cx="652175" cy="61247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3933290" y="2658697"/>
                <a:ext cx="652175" cy="61247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4585465" y="2658697"/>
                <a:ext cx="652175" cy="61247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" name="Content Placeholder 2"/>
              <p:cNvSpPr txBox="1">
                <a:spLocks/>
              </p:cNvSpPr>
              <p:nvPr/>
            </p:nvSpPr>
            <p:spPr>
              <a:xfrm>
                <a:off x="0" y="158632"/>
                <a:ext cx="874141" cy="699906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2400" dirty="0" smtClean="0"/>
                  <a:t>Score</a:t>
                </a:r>
                <a:endParaRPr lang="en-US" sz="2400" dirty="0"/>
              </a:p>
            </p:txBody>
          </p:sp>
          <p:sp>
            <p:nvSpPr>
              <p:cNvPr id="25" name="Content Placeholder 2"/>
              <p:cNvSpPr txBox="1">
                <a:spLocks/>
              </p:cNvSpPr>
              <p:nvPr/>
            </p:nvSpPr>
            <p:spPr>
              <a:xfrm>
                <a:off x="4596495" y="158632"/>
                <a:ext cx="874141" cy="699906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2400" dirty="0" smtClean="0"/>
                  <a:t>Score</a:t>
                </a:r>
                <a:endParaRPr lang="en-US" sz="2400" dirty="0"/>
              </a:p>
            </p:txBody>
          </p:sp>
        </p:grpSp>
        <p:sp>
          <p:nvSpPr>
            <p:cNvPr id="37" name="Rectangle 36"/>
            <p:cNvSpPr/>
            <p:nvPr/>
          </p:nvSpPr>
          <p:spPr>
            <a:xfrm>
              <a:off x="5645492" y="153314"/>
              <a:ext cx="5470635" cy="3421381"/>
            </a:xfrm>
            <a:prstGeom prst="rect">
              <a:avLst/>
            </a:prstGeom>
            <a:solidFill>
              <a:schemeClr val="bg1">
                <a:lumMod val="50000"/>
                <a:alpha val="71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en-US" dirty="0"/>
            </a:p>
          </p:txBody>
        </p:sp>
        <p:sp>
          <p:nvSpPr>
            <p:cNvPr id="45" name="Content Placeholder 2"/>
            <p:cNvSpPr txBox="1">
              <a:spLocks/>
            </p:cNvSpPr>
            <p:nvPr/>
          </p:nvSpPr>
          <p:spPr>
            <a:xfrm>
              <a:off x="6519434" y="1188466"/>
              <a:ext cx="3700294" cy="69990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sz="2400" b="1" dirty="0" smtClean="0">
                  <a:solidFill>
                    <a:schemeClr val="bg1"/>
                  </a:solidFill>
                </a:rPr>
                <a:t>Press start to resume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69343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802</TotalTime>
  <Words>367</Words>
  <Application>Microsoft Office PowerPoint</Application>
  <PresentationFormat>Widescreen</PresentationFormat>
  <Paragraphs>162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Ardiawan Bagus Harisa</dc:creator>
  <cp:lastModifiedBy>Ardiawan Bagus Harisa</cp:lastModifiedBy>
  <cp:revision>31</cp:revision>
  <dcterms:created xsi:type="dcterms:W3CDTF">2019-05-07T08:01:54Z</dcterms:created>
  <dcterms:modified xsi:type="dcterms:W3CDTF">2019-07-09T15:30:45Z</dcterms:modified>
</cp:coreProperties>
</file>