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81022" autoAdjust="0"/>
  </p:normalViewPr>
  <p:slideViewPr>
    <p:cSldViewPr snapToGrid="0">
      <p:cViewPr varScale="1">
        <p:scale>
          <a:sx n="50" d="100"/>
          <a:sy n="50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B83A-2125-4C75-8665-EE86B460C6D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4052-76CB-4C46-A0C2-FEC3D4A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nd4.fandom.com/wiki/Hit_poi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nd4.fandom.com/wiki/Healing_su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https://www.lucidchart.com/pages/flowcharts/which-dungeons-and-dragons-class-should-you-play</a:t>
            </a:r>
          </a:p>
          <a:p>
            <a:r>
              <a:rPr lang="en-US" dirty="0" smtClean="0"/>
              <a:t>https://www.dndbeyond.com/classes</a:t>
            </a:r>
          </a:p>
          <a:p>
            <a:r>
              <a:rPr lang="en-US" dirty="0" smtClean="0"/>
              <a:t>https://tvtropes.org/pmwiki/pmwiki.php/Main/FantasyCharacterClasses</a:t>
            </a:r>
          </a:p>
          <a:p>
            <a:r>
              <a:rPr lang="en-US" dirty="0" smtClean="0"/>
              <a:t>https://finalfantasy.fandom.com/wiki/Disciplines</a:t>
            </a:r>
          </a:p>
          <a:p>
            <a:endParaRPr lang="en-US" dirty="0" smtClean="0"/>
          </a:p>
          <a:p>
            <a:r>
              <a:rPr lang="en-US" dirty="0" smtClean="0"/>
              <a:t>Character Classes:</a:t>
            </a:r>
          </a:p>
          <a:p>
            <a:r>
              <a:rPr lang="en-US" b="0" dirty="0" smtClean="0"/>
              <a:t>Sorcerer</a:t>
            </a:r>
            <a:r>
              <a:rPr lang="en-US" dirty="0" smtClean="0"/>
              <a:t>: </a:t>
            </a:r>
            <a:r>
              <a:rPr lang="en-US" dirty="0" err="1" smtClean="0"/>
              <a:t>spellcaster</a:t>
            </a:r>
            <a:r>
              <a:rPr lang="en-US" baseline="0" dirty="0" smtClean="0"/>
              <a:t> who draws on inherent magic from a gift or bloodline. Hit 6, charisma, constitution (endurance: max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&amp; regen) damage </a:t>
            </a:r>
            <a:r>
              <a:rPr lang="en-US" baseline="0" dirty="0" err="1" smtClean="0"/>
              <a:t>toself</a:t>
            </a:r>
            <a:endParaRPr lang="en-US" baseline="0" dirty="0" smtClean="0"/>
          </a:p>
          <a:p>
            <a:r>
              <a:rPr lang="en-US" baseline="0" dirty="0" smtClean="0"/>
              <a:t>Warlock: wielder magic that is derived from a bargain with a n </a:t>
            </a:r>
            <a:r>
              <a:rPr lang="en-US" baseline="0" dirty="0" err="1" smtClean="0"/>
              <a:t>extraplanar</a:t>
            </a:r>
            <a:r>
              <a:rPr lang="en-US" baseline="0" dirty="0" smtClean="0"/>
              <a:t> entity. Hit 8, charisma, wisdom</a:t>
            </a:r>
          </a:p>
          <a:p>
            <a:r>
              <a:rPr lang="en-US" baseline="0" dirty="0" smtClean="0"/>
              <a:t>Wizard: scholarly magic-user capable of manipulating the structure of reality. Hit 6, intelligent, intelligent (stun)</a:t>
            </a:r>
          </a:p>
          <a:p>
            <a:r>
              <a:rPr lang="en-US" baseline="0" dirty="0" smtClean="0"/>
              <a:t>Cleric: priestly champion who wields divine magic in service of a higher power. Hit 8, wisdom, wisdom.</a:t>
            </a:r>
          </a:p>
          <a:p>
            <a:r>
              <a:rPr lang="en-US" baseline="0" dirty="0" smtClean="0"/>
              <a:t>Bard: inspiring magician whose power echoes the music of creation. Hit 8, charisma, dexterity.  </a:t>
            </a:r>
          </a:p>
          <a:p>
            <a:r>
              <a:rPr lang="en-US" baseline="0" dirty="0" smtClean="0"/>
              <a:t>Druid: priest of old faith, wielding the powers of nature and adopting animal forms. Hit 8, wisdom,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Types: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describes how well a character learns and reasons. (armor,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healing, weapon)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Charisma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(Cha) measures a character's force of personality, persuasiveness, and leadership. (defense, perception)</a:t>
            </a: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(Con) represents a character's health, stamina, and vital force. Because Constitution affects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it point"/>
              </a:rPr>
              <a:t>hit 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aling surge"/>
              </a:rPr>
              <a:t>healing surges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benefit to all player characters. (max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defense)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hand-eye coordination, agility, reflexes, and balance. (weapon and armor).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your common sense, perception, self-discipline, and empathy. You use your Wisdom score to notice details, sense danger, and get a read on other people. (heal, invoke, seek)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Magic Skill Pool</a:t>
            </a:r>
          </a:p>
          <a:p>
            <a:r>
              <a:rPr lang="en-US" dirty="0" smtClean="0"/>
              <a:t>Unique magic</a:t>
            </a:r>
            <a:r>
              <a:rPr lang="en-US" baseline="0" dirty="0" smtClean="0"/>
              <a:t> skill is not defined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4E2-D73C-4C40-A6C8-9D172A2712F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084216" y="1567539"/>
            <a:ext cx="9200608" cy="3827421"/>
            <a:chOff x="1084216" y="1567539"/>
            <a:chExt cx="9200608" cy="3827421"/>
          </a:xfrm>
        </p:grpSpPr>
        <p:sp>
          <p:nvSpPr>
            <p:cNvPr id="4" name="Rectangle 3"/>
            <p:cNvSpPr/>
            <p:nvPr/>
          </p:nvSpPr>
          <p:spPr>
            <a:xfrm>
              <a:off x="1084216" y="257338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Menu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5748" y="257338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Called Adventure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5748" y="357922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Quick Match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748" y="156754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07280" y="257338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 </a:t>
              </a:r>
            </a:p>
            <a:p>
              <a:pPr algn="ctr"/>
              <a:r>
                <a:rPr lang="en-US" dirty="0" smtClean="0"/>
                <a:t>1 - finish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7280" y="357922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vs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280" y="458506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 vs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280" y="156754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Sound, Video, FX, Credits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30344" y="257338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Epilog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2638696" y="297833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 flipV="1">
              <a:off x="4550228" y="2978330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72" idx="1"/>
            </p:cNvCxnSpPr>
            <p:nvPr/>
          </p:nvCxnSpPr>
          <p:spPr>
            <a:xfrm flipV="1">
              <a:off x="6461760" y="2978328"/>
              <a:ext cx="3635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6" idx="1"/>
            </p:cNvCxnSpPr>
            <p:nvPr/>
          </p:nvCxnSpPr>
          <p:spPr>
            <a:xfrm>
              <a:off x="2638696" y="297833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  <a:endCxn id="7" idx="1"/>
            </p:cNvCxnSpPr>
            <p:nvPr/>
          </p:nvCxnSpPr>
          <p:spPr>
            <a:xfrm flipV="1">
              <a:off x="2638696" y="1972490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1" idx="1"/>
            </p:cNvCxnSpPr>
            <p:nvPr/>
          </p:nvCxnSpPr>
          <p:spPr>
            <a:xfrm flipV="1">
              <a:off x="4550228" y="197248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9" idx="1"/>
            </p:cNvCxnSpPr>
            <p:nvPr/>
          </p:nvCxnSpPr>
          <p:spPr>
            <a:xfrm flipV="1">
              <a:off x="4550228" y="398417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  <a:endCxn id="10" idx="1"/>
            </p:cNvCxnSpPr>
            <p:nvPr/>
          </p:nvCxnSpPr>
          <p:spPr>
            <a:xfrm>
              <a:off x="4550228" y="398417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6" idx="1"/>
            </p:cNvCxnSpPr>
            <p:nvPr/>
          </p:nvCxnSpPr>
          <p:spPr>
            <a:xfrm flipV="1">
              <a:off x="6461760" y="3984169"/>
              <a:ext cx="35705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2" idx="3"/>
            </p:cNvCxnSpPr>
            <p:nvPr/>
          </p:nvCxnSpPr>
          <p:spPr>
            <a:xfrm flipH="1" flipV="1">
              <a:off x="5684520" y="2573382"/>
              <a:ext cx="4600304" cy="404947"/>
            </a:xfrm>
            <a:prstGeom prst="bentConnector4">
              <a:avLst>
                <a:gd name="adj1" fmla="val -4969"/>
                <a:gd name="adj2" fmla="val 13064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730344" y="357922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End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10" idx="3"/>
              <a:endCxn id="66" idx="1"/>
            </p:cNvCxnSpPr>
            <p:nvPr/>
          </p:nvCxnSpPr>
          <p:spPr>
            <a:xfrm flipV="1">
              <a:off x="6461760" y="3984169"/>
              <a:ext cx="357052" cy="1005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3"/>
              <a:endCxn id="6" idx="2"/>
            </p:cNvCxnSpPr>
            <p:nvPr/>
          </p:nvCxnSpPr>
          <p:spPr>
            <a:xfrm flipH="1">
              <a:off x="3772988" y="3984170"/>
              <a:ext cx="6511836" cy="404950"/>
            </a:xfrm>
            <a:prstGeom prst="bentConnector4">
              <a:avLst>
                <a:gd name="adj1" fmla="val -3511"/>
                <a:gd name="adj2" fmla="val 13387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818812" y="35792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25344" y="257337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3"/>
              <a:endCxn id="12" idx="1"/>
            </p:cNvCxnSpPr>
            <p:nvPr/>
          </p:nvCxnSpPr>
          <p:spPr>
            <a:xfrm>
              <a:off x="8379824" y="2978328"/>
              <a:ext cx="350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3"/>
              <a:endCxn id="52" idx="1"/>
            </p:cNvCxnSpPr>
            <p:nvPr/>
          </p:nvCxnSpPr>
          <p:spPr>
            <a:xfrm>
              <a:off x="8373292" y="398416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95748" y="458506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8812" y="156753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" idx="3"/>
              <a:endCxn id="86" idx="1"/>
            </p:cNvCxnSpPr>
            <p:nvPr/>
          </p:nvCxnSpPr>
          <p:spPr>
            <a:xfrm>
              <a:off x="2638696" y="2978332"/>
              <a:ext cx="357052" cy="2011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3"/>
              <a:endCxn id="91" idx="1"/>
            </p:cNvCxnSpPr>
            <p:nvPr/>
          </p:nvCxnSpPr>
          <p:spPr>
            <a:xfrm flipV="1">
              <a:off x="6461760" y="1972488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91" idx="3"/>
              <a:endCxn id="72" idx="0"/>
            </p:cNvCxnSpPr>
            <p:nvPr/>
          </p:nvCxnSpPr>
          <p:spPr>
            <a:xfrm flipH="1">
              <a:off x="7602584" y="1972488"/>
              <a:ext cx="770708" cy="600891"/>
            </a:xfrm>
            <a:prstGeom prst="bentConnector4">
              <a:avLst>
                <a:gd name="adj1" fmla="val -29661"/>
                <a:gd name="adj2" fmla="val 793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47108" y="2103119"/>
            <a:ext cx="7289076" cy="2690950"/>
            <a:chOff x="2447108" y="2103119"/>
            <a:chExt cx="7289076" cy="2690950"/>
          </a:xfrm>
        </p:grpSpPr>
        <p:sp>
          <p:nvSpPr>
            <p:cNvPr id="4" name="Rectangle 3"/>
            <p:cNvSpPr/>
            <p:nvPr/>
          </p:nvSpPr>
          <p:spPr>
            <a:xfrm>
              <a:off x="2447108" y="21031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3224348" y="2913017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7108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8640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72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81704" y="335715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04" y="210311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Ruin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4001588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5913120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 flipV="1">
              <a:off x="7824652" y="3762102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10" idx="2"/>
            </p:cNvCxnSpPr>
            <p:nvPr/>
          </p:nvCxnSpPr>
          <p:spPr>
            <a:xfrm flipV="1">
              <a:off x="8958944" y="2913016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603862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15394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26926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38458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689464" y="1074419"/>
            <a:ext cx="8884916" cy="4772843"/>
            <a:chOff x="474618" y="1074419"/>
            <a:chExt cx="8884916" cy="4772843"/>
          </a:xfrm>
        </p:grpSpPr>
        <p:sp>
          <p:nvSpPr>
            <p:cNvPr id="4" name="Rectangle 3"/>
            <p:cNvSpPr/>
            <p:nvPr/>
          </p:nvSpPr>
          <p:spPr>
            <a:xfrm>
              <a:off x="474618" y="305589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38547" y="3851912"/>
              <a:ext cx="2100943" cy="1995350"/>
              <a:chOff x="2669175" y="3277147"/>
              <a:chExt cx="2100943" cy="1995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69175" y="3277147"/>
                <a:ext cx="2100943" cy="199535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Posession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16428" y="3670660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Shoot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16428" y="4480555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Pass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42902" y="1074419"/>
              <a:ext cx="2100943" cy="1995350"/>
              <a:chOff x="2673530" y="1074419"/>
              <a:chExt cx="2100943" cy="1995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73530" y="1074419"/>
                <a:ext cx="2100943" cy="19953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General 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025138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5139" y="1469577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Jump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06040" y="1074419"/>
              <a:ext cx="2100943" cy="1995350"/>
              <a:chOff x="4936668" y="1074419"/>
              <a:chExt cx="2100943" cy="19953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936668" y="1074419"/>
                <a:ext cx="2100943" cy="19953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Magic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88276" y="1469576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 Magic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8276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Heavy Magic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6040" y="3851912"/>
              <a:ext cx="2100943" cy="1995350"/>
              <a:chOff x="4936668" y="3277147"/>
              <a:chExt cx="2100943" cy="19953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36668" y="3277147"/>
                <a:ext cx="2100943" cy="1995350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Defense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88276" y="4480554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288276" y="3670659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Hit/ Tackle</a:t>
                </a:r>
                <a:endParaRPr lang="en-US" dirty="0"/>
              </a:p>
            </p:txBody>
          </p:sp>
        </p:grpSp>
        <p:cxnSp>
          <p:nvCxnSpPr>
            <p:cNvPr id="45" name="Elbow Connector 44"/>
            <p:cNvCxnSpPr>
              <a:stCxn id="4" idx="3"/>
              <a:endCxn id="3" idx="2"/>
            </p:cNvCxnSpPr>
            <p:nvPr/>
          </p:nvCxnSpPr>
          <p:spPr>
            <a:xfrm flipV="1">
              <a:off x="2029098" y="3069769"/>
              <a:ext cx="1564276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3"/>
              <a:endCxn id="30" idx="2"/>
            </p:cNvCxnSpPr>
            <p:nvPr/>
          </p:nvCxnSpPr>
          <p:spPr>
            <a:xfrm flipV="1">
              <a:off x="2029098" y="3069769"/>
              <a:ext cx="3827414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" idx="3"/>
              <a:endCxn id="41" idx="0"/>
            </p:cNvCxnSpPr>
            <p:nvPr/>
          </p:nvCxnSpPr>
          <p:spPr>
            <a:xfrm>
              <a:off x="2029098" y="3460841"/>
              <a:ext cx="3827414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3"/>
              <a:endCxn id="34" idx="0"/>
            </p:cNvCxnSpPr>
            <p:nvPr/>
          </p:nvCxnSpPr>
          <p:spPr>
            <a:xfrm>
              <a:off x="2029098" y="3460841"/>
              <a:ext cx="1559921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258591" y="1962285"/>
              <a:ext cx="2100943" cy="2997109"/>
              <a:chOff x="7258591" y="2463164"/>
              <a:chExt cx="2100943" cy="299710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58591" y="2463164"/>
                <a:ext cx="2100943" cy="2997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Mini challenge 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610199" y="285832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10199" y="36682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Stun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10199" y="45630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Items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" idx="3"/>
              <a:endCxn id="58" idx="1"/>
            </p:cNvCxnSpPr>
            <p:nvPr/>
          </p:nvCxnSpPr>
          <p:spPr>
            <a:xfrm flipV="1">
              <a:off x="2029098" y="3460840"/>
              <a:ext cx="522949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0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4392" y="526871"/>
            <a:ext cx="4029076" cy="2710542"/>
            <a:chOff x="324392" y="526871"/>
            <a:chExt cx="4029076" cy="2710542"/>
          </a:xfrm>
        </p:grpSpPr>
        <p:sp>
          <p:nvSpPr>
            <p:cNvPr id="4" name="Oval 3"/>
            <p:cNvSpPr/>
            <p:nvPr/>
          </p:nvSpPr>
          <p:spPr>
            <a:xfrm>
              <a:off x="1636393" y="5268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742" y="93182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51930" y="212924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4392" y="2127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36393" y="253202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Manna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16676" y="164809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392" y="931822"/>
              <a:ext cx="1397726" cy="7053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 Attack 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12" idx="0"/>
              <a:endCxn id="4" idx="4"/>
            </p:cNvCxnSpPr>
            <p:nvPr/>
          </p:nvCxnSpPr>
          <p:spPr>
            <a:xfrm flipH="1" flipV="1">
              <a:off x="2335256" y="1232264"/>
              <a:ext cx="1906" cy="41583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7" idx="2"/>
            </p:cNvCxnSpPr>
            <p:nvPr/>
          </p:nvCxnSpPr>
          <p:spPr>
            <a:xfrm flipV="1">
              <a:off x="2337162" y="1284518"/>
              <a:ext cx="618580" cy="36358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8" idx="2"/>
            </p:cNvCxnSpPr>
            <p:nvPr/>
          </p:nvCxnSpPr>
          <p:spPr>
            <a:xfrm>
              <a:off x="2337162" y="2131425"/>
              <a:ext cx="614768" cy="35051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2"/>
              <a:endCxn id="11" idx="0"/>
            </p:cNvCxnSpPr>
            <p:nvPr/>
          </p:nvCxnSpPr>
          <p:spPr>
            <a:xfrm flipH="1">
              <a:off x="2335256" y="2131425"/>
              <a:ext cx="1906" cy="40059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9" idx="6"/>
            </p:cNvCxnSpPr>
            <p:nvPr/>
          </p:nvCxnSpPr>
          <p:spPr>
            <a:xfrm flipH="1">
              <a:off x="1722118" y="2131425"/>
              <a:ext cx="615044" cy="34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17" idx="6"/>
            </p:cNvCxnSpPr>
            <p:nvPr/>
          </p:nvCxnSpPr>
          <p:spPr>
            <a:xfrm flipH="1" flipV="1">
              <a:off x="1722118" y="1284519"/>
              <a:ext cx="615044" cy="36357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13855" y="727170"/>
            <a:ext cx="4219441" cy="2325182"/>
            <a:chOff x="4736236" y="690155"/>
            <a:chExt cx="4219441" cy="2325182"/>
          </a:xfrm>
        </p:grpSpPr>
        <p:sp>
          <p:nvSpPr>
            <p:cNvPr id="13" name="Rounded Rectangle 12"/>
            <p:cNvSpPr/>
            <p:nvPr/>
          </p:nvSpPr>
          <p:spPr>
            <a:xfrm>
              <a:off x="6238602" y="160890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54782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552508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Spiky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557951" y="149787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Gap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557951" y="230994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62499" y="149787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2499" y="230559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Directed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60225" y="2307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Slipery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736236" y="6901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Jump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13" idx="0"/>
              <a:endCxn id="14" idx="4"/>
            </p:cNvCxnSpPr>
            <p:nvPr/>
          </p:nvCxnSpPr>
          <p:spPr>
            <a:xfrm flipH="1" flipV="1">
              <a:off x="6853645" y="139554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3" idx="0"/>
              <a:endCxn id="22" idx="5"/>
            </p:cNvCxnSpPr>
            <p:nvPr/>
          </p:nvCxnSpPr>
          <p:spPr>
            <a:xfrm flipH="1" flipV="1">
              <a:off x="5929270" y="129224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" idx="0"/>
              <a:endCxn id="15" idx="3"/>
            </p:cNvCxnSpPr>
            <p:nvPr/>
          </p:nvCxnSpPr>
          <p:spPr>
            <a:xfrm flipV="1">
              <a:off x="6859088" y="129224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" idx="1"/>
              <a:endCxn id="19" idx="6"/>
            </p:cNvCxnSpPr>
            <p:nvPr/>
          </p:nvCxnSpPr>
          <p:spPr>
            <a:xfrm flipH="1" flipV="1">
              <a:off x="6160225" y="185057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" idx="3"/>
              <a:endCxn id="16" idx="2"/>
            </p:cNvCxnSpPr>
            <p:nvPr/>
          </p:nvCxnSpPr>
          <p:spPr>
            <a:xfrm flipV="1">
              <a:off x="7479574" y="185057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3" idx="2"/>
              <a:endCxn id="21" idx="0"/>
            </p:cNvCxnSpPr>
            <p:nvPr/>
          </p:nvCxnSpPr>
          <p:spPr>
            <a:xfrm>
              <a:off x="6859088" y="209223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0" idx="7"/>
              <a:endCxn id="13" idx="2"/>
            </p:cNvCxnSpPr>
            <p:nvPr/>
          </p:nvCxnSpPr>
          <p:spPr>
            <a:xfrm flipV="1">
              <a:off x="5955533" y="209223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3" idx="2"/>
              <a:endCxn id="18" idx="1"/>
            </p:cNvCxnSpPr>
            <p:nvPr/>
          </p:nvCxnSpPr>
          <p:spPr>
            <a:xfrm>
              <a:off x="6859088" y="209223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706230" y="679275"/>
            <a:ext cx="4219441" cy="3106773"/>
            <a:chOff x="8706230" y="679275"/>
            <a:chExt cx="4219441" cy="3106773"/>
          </a:xfrm>
        </p:grpSpPr>
        <p:sp>
          <p:nvSpPr>
            <p:cNvPr id="24" name="Rounded Rectangle 23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25" idx="4"/>
              <a:endCxn id="24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2"/>
              <a:endCxn id="24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4" idx="1"/>
              <a:endCxn id="29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2" idx="5"/>
              <a:endCxn id="24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6" idx="3"/>
              <a:endCxn id="24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1"/>
              <a:endCxn id="24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2"/>
              <a:endCxn id="30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4" idx="2"/>
              <a:endCxn id="31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3" idx="0"/>
              <a:endCxn id="24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7957" y="3605353"/>
            <a:ext cx="4193178" cy="2323004"/>
            <a:chOff x="561088" y="3786049"/>
            <a:chExt cx="4193178" cy="2323004"/>
          </a:xfrm>
        </p:grpSpPr>
        <p:sp>
          <p:nvSpPr>
            <p:cNvPr id="110" name="Rounded Rectangle 109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cxnSp>
          <p:nvCxnSpPr>
            <p:cNvPr id="119" name="Straight Connector 118"/>
            <p:cNvCxnSpPr>
              <a:stCxn id="110" idx="0"/>
              <a:endCxn id="111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1"/>
              <a:endCxn id="115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3"/>
              <a:endCxn id="11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2"/>
              <a:endCxn id="117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9863" y="6032855"/>
            <a:ext cx="4193178" cy="705394"/>
            <a:chOff x="4819512" y="4413070"/>
            <a:chExt cx="4193178" cy="705394"/>
          </a:xfrm>
        </p:grpSpPr>
        <p:sp>
          <p:nvSpPr>
            <p:cNvPr id="130" name="Rounded Rectangle 129"/>
            <p:cNvSpPr/>
            <p:nvPr/>
          </p:nvSpPr>
          <p:spPr>
            <a:xfrm>
              <a:off x="6295615" y="4524105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14964" y="44130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Day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19512" y="4413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Night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30" idx="1"/>
              <a:endCxn id="133" idx="6"/>
            </p:cNvCxnSpPr>
            <p:nvPr/>
          </p:nvCxnSpPr>
          <p:spPr>
            <a:xfrm flipH="1" flipV="1">
              <a:off x="6217238" y="4765767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3"/>
              <a:endCxn id="132" idx="2"/>
            </p:cNvCxnSpPr>
            <p:nvPr/>
          </p:nvCxnSpPr>
          <p:spPr>
            <a:xfrm flipV="1">
              <a:off x="7536587" y="4765768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060604" y="3786048"/>
            <a:ext cx="4193178" cy="2323004"/>
            <a:chOff x="561088" y="3786049"/>
            <a:chExt cx="4193178" cy="2323004"/>
          </a:xfrm>
        </p:grpSpPr>
        <p:sp>
          <p:nvSpPr>
            <p:cNvPr id="141" name="Rounded Rectangle 140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Weather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Fall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Winter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Summer</a:t>
              </a:r>
              <a:endParaRPr lang="en-US" dirty="0"/>
            </a:p>
          </p:txBody>
        </p:sp>
        <p:cxnSp>
          <p:nvCxnSpPr>
            <p:cNvPr id="146" name="Straight Connector 145"/>
            <p:cNvCxnSpPr>
              <a:stCxn id="141" idx="0"/>
              <a:endCxn id="142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1"/>
              <a:endCxn id="144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3"/>
              <a:endCxn id="14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1" idx="2"/>
              <a:endCxn id="145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4" y="2259328"/>
            <a:ext cx="1554480" cy="809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7748" y="1074418"/>
            <a:ext cx="2100943" cy="3421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0886" y="1074419"/>
            <a:ext cx="2100943" cy="3421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494" y="171123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2494" y="319121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Striker</a:t>
            </a:r>
            <a:endParaRPr lang="en-US" dirty="0"/>
          </a:p>
        </p:txBody>
      </p:sp>
      <p:cxnSp>
        <p:nvCxnSpPr>
          <p:cNvPr id="45" name="Elbow Connector 44"/>
          <p:cNvCxnSpPr>
            <a:stCxn id="4" idx="3"/>
            <a:endCxn id="31" idx="1"/>
          </p:cNvCxnSpPr>
          <p:nvPr/>
        </p:nvCxnSpPr>
        <p:spPr>
          <a:xfrm flipV="1">
            <a:off x="3243944" y="1711240"/>
            <a:ext cx="957575" cy="9530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01519" y="1469576"/>
            <a:ext cx="1240972" cy="1117953"/>
            <a:chOff x="4201519" y="1469576"/>
            <a:chExt cx="1240972" cy="1117953"/>
          </a:xfrm>
        </p:grpSpPr>
        <p:sp>
          <p:nvSpPr>
            <p:cNvPr id="31" name="Rounded Rectangle 30"/>
            <p:cNvSpPr/>
            <p:nvPr/>
          </p:nvSpPr>
          <p:spPr>
            <a:xfrm>
              <a:off x="4201519" y="1469576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</a:p>
            <a:p>
              <a:pPr algn="ctr"/>
              <a:r>
                <a:rPr lang="en-US" dirty="0" smtClean="0"/>
                <a:t>(Damage)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01519" y="210420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</a:p>
            <a:p>
              <a:pPr algn="ctr"/>
              <a:r>
                <a:rPr lang="en-US" dirty="0" smtClean="0"/>
                <a:t>(HP)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01519" y="2981590"/>
            <a:ext cx="1240972" cy="1120148"/>
            <a:chOff x="4201519" y="2741023"/>
            <a:chExt cx="1240972" cy="1120148"/>
          </a:xfrm>
        </p:grpSpPr>
        <p:sp>
          <p:nvSpPr>
            <p:cNvPr id="32" name="Rounded Rectangle 31"/>
            <p:cNvSpPr/>
            <p:nvPr/>
          </p:nvSpPr>
          <p:spPr>
            <a:xfrm>
              <a:off x="4201519" y="2741023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 </a:t>
              </a:r>
            </a:p>
            <a:p>
              <a:pPr algn="ctr"/>
              <a:r>
                <a:rPr lang="en-US" dirty="0" smtClean="0"/>
                <a:t>(Power)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201519" y="3377844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 </a:t>
              </a:r>
            </a:p>
            <a:p>
              <a:pPr algn="ctr"/>
              <a:r>
                <a:rPr lang="en-US" dirty="0" smtClean="0"/>
                <a:t>(Speed)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31" idx="3"/>
          </p:cNvCxnSpPr>
          <p:nvPr/>
        </p:nvCxnSpPr>
        <p:spPr>
          <a:xfrm>
            <a:off x="5442491" y="1711240"/>
            <a:ext cx="930003" cy="3526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3" idx="1"/>
          </p:cNvCxnSpPr>
          <p:nvPr/>
        </p:nvCxnSpPr>
        <p:spPr>
          <a:xfrm flipV="1">
            <a:off x="3243944" y="2345866"/>
            <a:ext cx="957575" cy="3184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3243944" y="2664277"/>
            <a:ext cx="957575" cy="558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5" idx="1"/>
          </p:cNvCxnSpPr>
          <p:nvPr/>
        </p:nvCxnSpPr>
        <p:spPr>
          <a:xfrm>
            <a:off x="3243944" y="2664277"/>
            <a:ext cx="957575" cy="11957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3" idx="3"/>
            <a:endCxn id="20" idx="2"/>
          </p:cNvCxnSpPr>
          <p:nvPr/>
        </p:nvCxnSpPr>
        <p:spPr>
          <a:xfrm flipV="1">
            <a:off x="5442491" y="2063936"/>
            <a:ext cx="930003" cy="281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27" idx="2"/>
          </p:cNvCxnSpPr>
          <p:nvPr/>
        </p:nvCxnSpPr>
        <p:spPr>
          <a:xfrm>
            <a:off x="5442491" y="3223254"/>
            <a:ext cx="930003" cy="3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  <a:endCxn id="27" idx="2"/>
          </p:cNvCxnSpPr>
          <p:nvPr/>
        </p:nvCxnSpPr>
        <p:spPr>
          <a:xfrm flipV="1">
            <a:off x="5442491" y="3543916"/>
            <a:ext cx="930003" cy="3161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0865" y="564976"/>
            <a:ext cx="4193178" cy="2325181"/>
            <a:chOff x="8732493" y="679276"/>
            <a:chExt cx="4193178" cy="2325181"/>
          </a:xfrm>
        </p:grpSpPr>
        <p:sp>
          <p:nvSpPr>
            <p:cNvPr id="5" name="Rounded Rectangle 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1"/>
              <a:endCxn id="1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989293" y="413669"/>
            <a:ext cx="4193178" cy="2325181"/>
            <a:chOff x="8732493" y="679276"/>
            <a:chExt cx="4193178" cy="2325181"/>
          </a:xfrm>
        </p:grpSpPr>
        <p:sp>
          <p:nvSpPr>
            <p:cNvPr id="25" name="Rounded Rectangle 2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4"/>
              <a:endCxn id="2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1"/>
              <a:endCxn id="3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2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1"/>
              <a:endCxn id="2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2"/>
              <a:endCxn id="4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5422" y="4010179"/>
            <a:ext cx="4193178" cy="1517464"/>
            <a:chOff x="8732493" y="1486993"/>
            <a:chExt cx="4193178" cy="1517464"/>
          </a:xfrm>
        </p:grpSpPr>
        <p:sp>
          <p:nvSpPr>
            <p:cNvPr id="45" name="Rounded Rectangle 4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8" idx="2"/>
              <a:endCxn id="4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1"/>
              <a:endCxn id="5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1"/>
              <a:endCxn id="4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5" idx="2"/>
              <a:endCxn id="5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989293" y="3264509"/>
            <a:ext cx="4219441" cy="3106773"/>
            <a:chOff x="8706230" y="679275"/>
            <a:chExt cx="4219441" cy="3106773"/>
          </a:xfrm>
        </p:grpSpPr>
        <p:sp>
          <p:nvSpPr>
            <p:cNvPr id="65" name="Rounded Rectangle 6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4" name="Straight Connector 73"/>
            <p:cNvCxnSpPr>
              <a:stCxn id="66" idx="4"/>
              <a:endCxn id="6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2"/>
              <a:endCxn id="6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5"/>
              <a:endCxn id="65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7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  <a:endCxn id="8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3" idx="0"/>
              <a:endCxn id="65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1953960" y="56069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Sabotage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2652823" y="4607685"/>
            <a:ext cx="5443" cy="999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0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335</Words>
  <Application>Microsoft Office PowerPoint</Application>
  <PresentationFormat>Widescreen</PresentationFormat>
  <Paragraphs>140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Ardiawan Bagus Harisa</dc:creator>
  <cp:lastModifiedBy>Ardiawan Bagus Harisa</cp:lastModifiedBy>
  <cp:revision>24</cp:revision>
  <dcterms:created xsi:type="dcterms:W3CDTF">2019-05-07T08:01:54Z</dcterms:created>
  <dcterms:modified xsi:type="dcterms:W3CDTF">2019-06-03T14:58:48Z</dcterms:modified>
</cp:coreProperties>
</file>