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9" r:id="rId4"/>
  </p:sldMasterIdLst>
  <p:notesMasterIdLst>
    <p:notesMasterId r:id="rId25"/>
  </p:notesMasterIdLst>
  <p:sldIdLst>
    <p:sldId id="256" r:id="rId5"/>
    <p:sldId id="257" r:id="rId6"/>
    <p:sldId id="272" r:id="rId7"/>
    <p:sldId id="284" r:id="rId8"/>
    <p:sldId id="288" r:id="rId9"/>
    <p:sldId id="282" r:id="rId10"/>
    <p:sldId id="278" r:id="rId11"/>
    <p:sldId id="261" r:id="rId12"/>
    <p:sldId id="279" r:id="rId13"/>
    <p:sldId id="280" r:id="rId14"/>
    <p:sldId id="268" r:id="rId15"/>
    <p:sldId id="262" r:id="rId16"/>
    <p:sldId id="273" r:id="rId17"/>
    <p:sldId id="285" r:id="rId18"/>
    <p:sldId id="276" r:id="rId19"/>
    <p:sldId id="286" r:id="rId20"/>
    <p:sldId id="274" r:id="rId21"/>
    <p:sldId id="287" r:id="rId22"/>
    <p:sldId id="281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JEVA Cheda, 5AHIF" initials="MC5" lastIdx="1" clrIdx="0">
    <p:extLst>
      <p:ext uri="{19B8F6BF-5375-455C-9EA6-DF929625EA0E}">
        <p15:presenceInfo xmlns:p15="http://schemas.microsoft.com/office/powerpoint/2012/main" userId="MAAJEVA Cheda, 5AHI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0T08:14:39.450" idx="1">
    <p:pos x="3033" y="13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35E3EA-13EE-4574-B0C1-AB1D3C321E0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C5A09A-AE6B-4223-B2A3-EABCE697D6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Verwaltungssystem für eine Airline</a:t>
          </a:r>
          <a:r>
            <a:rPr lang="en-US"/>
            <a:t>​</a:t>
          </a:r>
        </a:p>
      </dgm:t>
    </dgm:pt>
    <dgm:pt modelId="{F1CE7ABC-7982-4EB5-948C-7B342972806A}" type="parTrans" cxnId="{C6608813-14A4-498B-A7D0-0ECB8337CDE3}">
      <dgm:prSet/>
      <dgm:spPr/>
      <dgm:t>
        <a:bodyPr/>
        <a:lstStyle/>
        <a:p>
          <a:endParaRPr lang="en-US"/>
        </a:p>
      </dgm:t>
    </dgm:pt>
    <dgm:pt modelId="{2E6FF178-A86A-4088-996D-9F32AC8C06B1}" type="sibTrans" cxnId="{C6608813-14A4-498B-A7D0-0ECB8337CD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F09710-5FE8-4B97-91D0-BD34E65E55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Übersicht und Verwaltung aller Flüge, Piloten und Passagiere</a:t>
          </a:r>
          <a:r>
            <a:rPr lang="en-US"/>
            <a:t>​</a:t>
          </a:r>
        </a:p>
      </dgm:t>
    </dgm:pt>
    <dgm:pt modelId="{E44501B2-9023-4110-872D-691FA6C06FF0}" type="parTrans" cxnId="{DEFA2907-9806-44BA-862C-D66321268819}">
      <dgm:prSet/>
      <dgm:spPr/>
      <dgm:t>
        <a:bodyPr/>
        <a:lstStyle/>
        <a:p>
          <a:endParaRPr lang="en-US"/>
        </a:p>
      </dgm:t>
    </dgm:pt>
    <dgm:pt modelId="{F8225F9A-25CE-451A-AFD6-D09D6570836A}" type="sibTrans" cxnId="{DEFA2907-9806-44BA-862C-D663212688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682297-12F3-4E7A-ADFC-60FFC1582E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Buchen der Flüge</a:t>
          </a:r>
          <a:r>
            <a:rPr lang="en-US"/>
            <a:t>​</a:t>
          </a:r>
        </a:p>
      </dgm:t>
    </dgm:pt>
    <dgm:pt modelId="{BE7553E9-1DB4-43DE-BFA0-2FA4F242A05E}" type="parTrans" cxnId="{564290A2-9736-4681-8EA4-CF14605AB952}">
      <dgm:prSet/>
      <dgm:spPr/>
      <dgm:t>
        <a:bodyPr/>
        <a:lstStyle/>
        <a:p>
          <a:endParaRPr lang="en-US"/>
        </a:p>
      </dgm:t>
    </dgm:pt>
    <dgm:pt modelId="{90CEDD32-066C-4A4B-936B-002E0F1C3149}" type="sibTrans" cxnId="{564290A2-9736-4681-8EA4-CF14605AB9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FDB99A-42CF-4567-82A9-201A665B48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Digitale Boarding-Karte</a:t>
          </a:r>
          <a:r>
            <a:rPr lang="en-US"/>
            <a:t>​</a:t>
          </a:r>
        </a:p>
      </dgm:t>
    </dgm:pt>
    <dgm:pt modelId="{820A88D2-0633-426C-B703-FA182D6D375F}" type="parTrans" cxnId="{E593F731-B777-45C4-9A5D-5D0A4B69269E}">
      <dgm:prSet/>
      <dgm:spPr/>
      <dgm:t>
        <a:bodyPr/>
        <a:lstStyle/>
        <a:p>
          <a:endParaRPr lang="en-US"/>
        </a:p>
      </dgm:t>
    </dgm:pt>
    <dgm:pt modelId="{AE02B06F-6C3D-47E4-8FB2-CC06E27DED1F}" type="sibTrans" cxnId="{E593F731-B777-45C4-9A5D-5D0A4B6926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F80365-F195-4662-A3ED-4761D9AA04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Suchen der Flüge bzw. Destinationen auf einer Karte</a:t>
          </a:r>
          <a:endParaRPr lang="en-US"/>
        </a:p>
      </dgm:t>
    </dgm:pt>
    <dgm:pt modelId="{24FB2A3C-7D94-486B-98A4-9939F7E141C6}" type="parTrans" cxnId="{1FFE65B2-12C8-4451-A52C-8B15913757FA}">
      <dgm:prSet/>
      <dgm:spPr/>
      <dgm:t>
        <a:bodyPr/>
        <a:lstStyle/>
        <a:p>
          <a:endParaRPr lang="en-US"/>
        </a:p>
      </dgm:t>
    </dgm:pt>
    <dgm:pt modelId="{08CA3697-3CF1-446D-850F-CDB40E0FDDC7}" type="sibTrans" cxnId="{1FFE65B2-12C8-4451-A52C-8B15913757FA}">
      <dgm:prSet/>
      <dgm:spPr/>
      <dgm:t>
        <a:bodyPr/>
        <a:lstStyle/>
        <a:p>
          <a:endParaRPr lang="en-US"/>
        </a:p>
      </dgm:t>
    </dgm:pt>
    <dgm:pt modelId="{CF7AE4AF-5D98-4090-9C22-BBFE87AA3B85}" type="pres">
      <dgm:prSet presAssocID="{E335E3EA-13EE-4574-B0C1-AB1D3C321E02}" presName="root" presStyleCnt="0">
        <dgm:presLayoutVars>
          <dgm:dir/>
          <dgm:resizeHandles val="exact"/>
        </dgm:presLayoutVars>
      </dgm:prSet>
      <dgm:spPr/>
    </dgm:pt>
    <dgm:pt modelId="{9AFE6565-248D-4C0A-9231-25EDB7C1589E}" type="pres">
      <dgm:prSet presAssocID="{59C5A09A-AE6B-4223-B2A3-EABCE697D60A}" presName="compNode" presStyleCnt="0"/>
      <dgm:spPr/>
    </dgm:pt>
    <dgm:pt modelId="{66EB41D4-CA28-46F0-92CD-806758DA7892}" type="pres">
      <dgm:prSet presAssocID="{59C5A09A-AE6B-4223-B2A3-EABCE697D60A}" presName="iconBgRect" presStyleLbl="bgShp" presStyleIdx="0" presStyleCnt="5"/>
      <dgm:spPr/>
    </dgm:pt>
    <dgm:pt modelId="{B6F42E1C-AB4D-4526-8ECD-A2B662EFC62D}" type="pres">
      <dgm:prSet presAssocID="{59C5A09A-AE6B-4223-B2A3-EABCE697D60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BBD6EA96-3151-4213-8B1D-B320406AFDF9}" type="pres">
      <dgm:prSet presAssocID="{59C5A09A-AE6B-4223-B2A3-EABCE697D60A}" presName="spaceRect" presStyleCnt="0"/>
      <dgm:spPr/>
    </dgm:pt>
    <dgm:pt modelId="{E18E9B06-500C-403E-ABCB-91EA833254F8}" type="pres">
      <dgm:prSet presAssocID="{59C5A09A-AE6B-4223-B2A3-EABCE697D60A}" presName="textRect" presStyleLbl="revTx" presStyleIdx="0" presStyleCnt="5">
        <dgm:presLayoutVars>
          <dgm:chMax val="1"/>
          <dgm:chPref val="1"/>
        </dgm:presLayoutVars>
      </dgm:prSet>
      <dgm:spPr/>
    </dgm:pt>
    <dgm:pt modelId="{BBCF7402-3945-441E-86C0-1EC69D42610F}" type="pres">
      <dgm:prSet presAssocID="{2E6FF178-A86A-4088-996D-9F32AC8C06B1}" presName="sibTrans" presStyleCnt="0"/>
      <dgm:spPr/>
    </dgm:pt>
    <dgm:pt modelId="{CF89F7B9-833E-447D-AAB4-6CC0C4F15763}" type="pres">
      <dgm:prSet presAssocID="{34F09710-5FE8-4B97-91D0-BD34E65E5510}" presName="compNode" presStyleCnt="0"/>
      <dgm:spPr/>
    </dgm:pt>
    <dgm:pt modelId="{C05F4661-7B23-4C89-81CD-8E42324E2198}" type="pres">
      <dgm:prSet presAssocID="{34F09710-5FE8-4B97-91D0-BD34E65E5510}" presName="iconBgRect" presStyleLbl="bgShp" presStyleIdx="1" presStyleCnt="5"/>
      <dgm:spPr/>
    </dgm:pt>
    <dgm:pt modelId="{160B56C3-EEE6-4CE8-B961-6CC9F535ECEC}" type="pres">
      <dgm:prSet presAssocID="{34F09710-5FE8-4B97-91D0-BD34E65E551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0F9BE681-D023-40E5-B491-D1C1E59F6FDA}" type="pres">
      <dgm:prSet presAssocID="{34F09710-5FE8-4B97-91D0-BD34E65E5510}" presName="spaceRect" presStyleCnt="0"/>
      <dgm:spPr/>
    </dgm:pt>
    <dgm:pt modelId="{C7406A6C-9605-458C-8661-4057190371E7}" type="pres">
      <dgm:prSet presAssocID="{34F09710-5FE8-4B97-91D0-BD34E65E5510}" presName="textRect" presStyleLbl="revTx" presStyleIdx="1" presStyleCnt="5">
        <dgm:presLayoutVars>
          <dgm:chMax val="1"/>
          <dgm:chPref val="1"/>
        </dgm:presLayoutVars>
      </dgm:prSet>
      <dgm:spPr/>
    </dgm:pt>
    <dgm:pt modelId="{65F3F93B-D215-48A7-8699-617E929FEF83}" type="pres">
      <dgm:prSet presAssocID="{F8225F9A-25CE-451A-AFD6-D09D6570836A}" presName="sibTrans" presStyleCnt="0"/>
      <dgm:spPr/>
    </dgm:pt>
    <dgm:pt modelId="{67CF30B0-FA26-478E-98D9-E54437AEEF5E}" type="pres">
      <dgm:prSet presAssocID="{C8682297-12F3-4E7A-ADFC-60FFC1582EA8}" presName="compNode" presStyleCnt="0"/>
      <dgm:spPr/>
    </dgm:pt>
    <dgm:pt modelId="{ED35D5C8-D907-4C94-AC0E-FFBC588D9859}" type="pres">
      <dgm:prSet presAssocID="{C8682297-12F3-4E7A-ADFC-60FFC1582EA8}" presName="iconBgRect" presStyleLbl="bgShp" presStyleIdx="2" presStyleCnt="5"/>
      <dgm:spPr/>
    </dgm:pt>
    <dgm:pt modelId="{C297DA7F-C204-4DD4-BE37-F13A21EB618E}" type="pres">
      <dgm:prSet presAssocID="{C8682297-12F3-4E7A-ADFC-60FFC1582EA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A9631D8A-B91F-4DB8-A33B-4F05FBA58BCC}" type="pres">
      <dgm:prSet presAssocID="{C8682297-12F3-4E7A-ADFC-60FFC1582EA8}" presName="spaceRect" presStyleCnt="0"/>
      <dgm:spPr/>
    </dgm:pt>
    <dgm:pt modelId="{40E09C3C-BAEA-436B-ACB9-BAF92091BE3F}" type="pres">
      <dgm:prSet presAssocID="{C8682297-12F3-4E7A-ADFC-60FFC1582EA8}" presName="textRect" presStyleLbl="revTx" presStyleIdx="2" presStyleCnt="5">
        <dgm:presLayoutVars>
          <dgm:chMax val="1"/>
          <dgm:chPref val="1"/>
        </dgm:presLayoutVars>
      </dgm:prSet>
      <dgm:spPr/>
    </dgm:pt>
    <dgm:pt modelId="{AC53ACA1-3A09-4180-A497-6CCB45D000D3}" type="pres">
      <dgm:prSet presAssocID="{90CEDD32-066C-4A4B-936B-002E0F1C3149}" presName="sibTrans" presStyleCnt="0"/>
      <dgm:spPr/>
    </dgm:pt>
    <dgm:pt modelId="{E9C691B0-C71D-4DFC-BE40-725CE246FBFA}" type="pres">
      <dgm:prSet presAssocID="{C0FDB99A-42CF-4567-82A9-201A665B4823}" presName="compNode" presStyleCnt="0"/>
      <dgm:spPr/>
    </dgm:pt>
    <dgm:pt modelId="{830A7007-E303-4AC8-9B00-C7A1B7EA5EBF}" type="pres">
      <dgm:prSet presAssocID="{C0FDB99A-42CF-4567-82A9-201A665B4823}" presName="iconBgRect" presStyleLbl="bgShp" presStyleIdx="3" presStyleCnt="5"/>
      <dgm:spPr/>
    </dgm:pt>
    <dgm:pt modelId="{11B33DE3-9092-450F-99B3-77868A60AD29}" type="pres">
      <dgm:prSet presAssocID="{C0FDB99A-42CF-4567-82A9-201A665B482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AFBC81E-D8C3-47EF-BF7B-19C6E7F8D65E}" type="pres">
      <dgm:prSet presAssocID="{C0FDB99A-42CF-4567-82A9-201A665B4823}" presName="spaceRect" presStyleCnt="0"/>
      <dgm:spPr/>
    </dgm:pt>
    <dgm:pt modelId="{697F3665-9587-436C-A0BA-B2BED5C0288D}" type="pres">
      <dgm:prSet presAssocID="{C0FDB99A-42CF-4567-82A9-201A665B4823}" presName="textRect" presStyleLbl="revTx" presStyleIdx="3" presStyleCnt="5">
        <dgm:presLayoutVars>
          <dgm:chMax val="1"/>
          <dgm:chPref val="1"/>
        </dgm:presLayoutVars>
      </dgm:prSet>
      <dgm:spPr/>
    </dgm:pt>
    <dgm:pt modelId="{BA01BF61-8AFF-42B7-B937-FFBD49729CCE}" type="pres">
      <dgm:prSet presAssocID="{AE02B06F-6C3D-47E4-8FB2-CC06E27DED1F}" presName="sibTrans" presStyleCnt="0"/>
      <dgm:spPr/>
    </dgm:pt>
    <dgm:pt modelId="{867B2C3D-30D3-49B1-AA55-9A4EFCCEBAB8}" type="pres">
      <dgm:prSet presAssocID="{88F80365-F195-4662-A3ED-4761D9AA04F3}" presName="compNode" presStyleCnt="0"/>
      <dgm:spPr/>
    </dgm:pt>
    <dgm:pt modelId="{A26A2AA7-DA02-4C99-B526-CED5FE7E0EB5}" type="pres">
      <dgm:prSet presAssocID="{88F80365-F195-4662-A3ED-4761D9AA04F3}" presName="iconBgRect" presStyleLbl="bgShp" presStyleIdx="4" presStyleCnt="5"/>
      <dgm:spPr/>
    </dgm:pt>
    <dgm:pt modelId="{2F38C8E4-8308-4312-91F3-3DD3122069C5}" type="pres">
      <dgm:prSet presAssocID="{88F80365-F195-4662-A3ED-4761D9AA04F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E2A1C96-A968-436E-BAC8-AD51575253D8}" type="pres">
      <dgm:prSet presAssocID="{88F80365-F195-4662-A3ED-4761D9AA04F3}" presName="spaceRect" presStyleCnt="0"/>
      <dgm:spPr/>
    </dgm:pt>
    <dgm:pt modelId="{752F7B5B-1BC6-464B-B17C-CD6F3BD67100}" type="pres">
      <dgm:prSet presAssocID="{88F80365-F195-4662-A3ED-4761D9AA04F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EFA2907-9806-44BA-862C-D66321268819}" srcId="{E335E3EA-13EE-4574-B0C1-AB1D3C321E02}" destId="{34F09710-5FE8-4B97-91D0-BD34E65E5510}" srcOrd="1" destOrd="0" parTransId="{E44501B2-9023-4110-872D-691FA6C06FF0}" sibTransId="{F8225F9A-25CE-451A-AFD6-D09D6570836A}"/>
    <dgm:cxn modelId="{32B46B0A-D691-4560-98B0-0455FF820096}" type="presOf" srcId="{C8682297-12F3-4E7A-ADFC-60FFC1582EA8}" destId="{40E09C3C-BAEA-436B-ACB9-BAF92091BE3F}" srcOrd="0" destOrd="0" presId="urn:microsoft.com/office/officeart/2018/5/layout/IconCircleLabelList"/>
    <dgm:cxn modelId="{9C24C210-1A12-4BC8-A8F4-A864483460F5}" type="presOf" srcId="{E335E3EA-13EE-4574-B0C1-AB1D3C321E02}" destId="{CF7AE4AF-5D98-4090-9C22-BBFE87AA3B85}" srcOrd="0" destOrd="0" presId="urn:microsoft.com/office/officeart/2018/5/layout/IconCircleLabelList"/>
    <dgm:cxn modelId="{C6608813-14A4-498B-A7D0-0ECB8337CDE3}" srcId="{E335E3EA-13EE-4574-B0C1-AB1D3C321E02}" destId="{59C5A09A-AE6B-4223-B2A3-EABCE697D60A}" srcOrd="0" destOrd="0" parTransId="{F1CE7ABC-7982-4EB5-948C-7B342972806A}" sibTransId="{2E6FF178-A86A-4088-996D-9F32AC8C06B1}"/>
    <dgm:cxn modelId="{87066F20-AE16-46CF-A60C-090929EEF845}" type="presOf" srcId="{88F80365-F195-4662-A3ED-4761D9AA04F3}" destId="{752F7B5B-1BC6-464B-B17C-CD6F3BD67100}" srcOrd="0" destOrd="0" presId="urn:microsoft.com/office/officeart/2018/5/layout/IconCircleLabelList"/>
    <dgm:cxn modelId="{E15F2B25-2B45-412B-80B9-58A9B8673591}" type="presOf" srcId="{C0FDB99A-42CF-4567-82A9-201A665B4823}" destId="{697F3665-9587-436C-A0BA-B2BED5C0288D}" srcOrd="0" destOrd="0" presId="urn:microsoft.com/office/officeart/2018/5/layout/IconCircleLabelList"/>
    <dgm:cxn modelId="{E593F731-B777-45C4-9A5D-5D0A4B69269E}" srcId="{E335E3EA-13EE-4574-B0C1-AB1D3C321E02}" destId="{C0FDB99A-42CF-4567-82A9-201A665B4823}" srcOrd="3" destOrd="0" parTransId="{820A88D2-0633-426C-B703-FA182D6D375F}" sibTransId="{AE02B06F-6C3D-47E4-8FB2-CC06E27DED1F}"/>
    <dgm:cxn modelId="{496BF378-A13C-42F7-9BED-956A6C67BA3D}" type="presOf" srcId="{34F09710-5FE8-4B97-91D0-BD34E65E5510}" destId="{C7406A6C-9605-458C-8661-4057190371E7}" srcOrd="0" destOrd="0" presId="urn:microsoft.com/office/officeart/2018/5/layout/IconCircleLabelList"/>
    <dgm:cxn modelId="{A7F20B8E-61B5-49C6-913E-4074BB861211}" type="presOf" srcId="{59C5A09A-AE6B-4223-B2A3-EABCE697D60A}" destId="{E18E9B06-500C-403E-ABCB-91EA833254F8}" srcOrd="0" destOrd="0" presId="urn:microsoft.com/office/officeart/2018/5/layout/IconCircleLabelList"/>
    <dgm:cxn modelId="{564290A2-9736-4681-8EA4-CF14605AB952}" srcId="{E335E3EA-13EE-4574-B0C1-AB1D3C321E02}" destId="{C8682297-12F3-4E7A-ADFC-60FFC1582EA8}" srcOrd="2" destOrd="0" parTransId="{BE7553E9-1DB4-43DE-BFA0-2FA4F242A05E}" sibTransId="{90CEDD32-066C-4A4B-936B-002E0F1C3149}"/>
    <dgm:cxn modelId="{1FFE65B2-12C8-4451-A52C-8B15913757FA}" srcId="{E335E3EA-13EE-4574-B0C1-AB1D3C321E02}" destId="{88F80365-F195-4662-A3ED-4761D9AA04F3}" srcOrd="4" destOrd="0" parTransId="{24FB2A3C-7D94-486B-98A4-9939F7E141C6}" sibTransId="{08CA3697-3CF1-446D-850F-CDB40E0FDDC7}"/>
    <dgm:cxn modelId="{876C18C6-76E6-45B9-B67B-7BDCA2FCD854}" type="presParOf" srcId="{CF7AE4AF-5D98-4090-9C22-BBFE87AA3B85}" destId="{9AFE6565-248D-4C0A-9231-25EDB7C1589E}" srcOrd="0" destOrd="0" presId="urn:microsoft.com/office/officeart/2018/5/layout/IconCircleLabelList"/>
    <dgm:cxn modelId="{3AE7BD25-C90B-42A9-ABF9-B0D2E8B00A7F}" type="presParOf" srcId="{9AFE6565-248D-4C0A-9231-25EDB7C1589E}" destId="{66EB41D4-CA28-46F0-92CD-806758DA7892}" srcOrd="0" destOrd="0" presId="urn:microsoft.com/office/officeart/2018/5/layout/IconCircleLabelList"/>
    <dgm:cxn modelId="{A1218823-D145-413D-9B8B-E1D4DBC332CF}" type="presParOf" srcId="{9AFE6565-248D-4C0A-9231-25EDB7C1589E}" destId="{B6F42E1C-AB4D-4526-8ECD-A2B662EFC62D}" srcOrd="1" destOrd="0" presId="urn:microsoft.com/office/officeart/2018/5/layout/IconCircleLabelList"/>
    <dgm:cxn modelId="{03A1958C-6E7F-43C1-A604-6C7095A9B728}" type="presParOf" srcId="{9AFE6565-248D-4C0A-9231-25EDB7C1589E}" destId="{BBD6EA96-3151-4213-8B1D-B320406AFDF9}" srcOrd="2" destOrd="0" presId="urn:microsoft.com/office/officeart/2018/5/layout/IconCircleLabelList"/>
    <dgm:cxn modelId="{90BF1658-4681-43A6-A729-C84B1DBC60D5}" type="presParOf" srcId="{9AFE6565-248D-4C0A-9231-25EDB7C1589E}" destId="{E18E9B06-500C-403E-ABCB-91EA833254F8}" srcOrd="3" destOrd="0" presId="urn:microsoft.com/office/officeart/2018/5/layout/IconCircleLabelList"/>
    <dgm:cxn modelId="{59251D09-8B70-44A1-82A5-4A12D393B7FF}" type="presParOf" srcId="{CF7AE4AF-5D98-4090-9C22-BBFE87AA3B85}" destId="{BBCF7402-3945-441E-86C0-1EC69D42610F}" srcOrd="1" destOrd="0" presId="urn:microsoft.com/office/officeart/2018/5/layout/IconCircleLabelList"/>
    <dgm:cxn modelId="{CD6B4058-482D-47A7-92C7-95A0ECDF02AF}" type="presParOf" srcId="{CF7AE4AF-5D98-4090-9C22-BBFE87AA3B85}" destId="{CF89F7B9-833E-447D-AAB4-6CC0C4F15763}" srcOrd="2" destOrd="0" presId="urn:microsoft.com/office/officeart/2018/5/layout/IconCircleLabelList"/>
    <dgm:cxn modelId="{21434773-9ECC-405A-89A9-D8E6F8664F99}" type="presParOf" srcId="{CF89F7B9-833E-447D-AAB4-6CC0C4F15763}" destId="{C05F4661-7B23-4C89-81CD-8E42324E2198}" srcOrd="0" destOrd="0" presId="urn:microsoft.com/office/officeart/2018/5/layout/IconCircleLabelList"/>
    <dgm:cxn modelId="{30C1F291-A63E-4B97-9398-572E069176D9}" type="presParOf" srcId="{CF89F7B9-833E-447D-AAB4-6CC0C4F15763}" destId="{160B56C3-EEE6-4CE8-B961-6CC9F535ECEC}" srcOrd="1" destOrd="0" presId="urn:microsoft.com/office/officeart/2018/5/layout/IconCircleLabelList"/>
    <dgm:cxn modelId="{032CEFC3-DD12-49AB-A52F-25EE4958B898}" type="presParOf" srcId="{CF89F7B9-833E-447D-AAB4-6CC0C4F15763}" destId="{0F9BE681-D023-40E5-B491-D1C1E59F6FDA}" srcOrd="2" destOrd="0" presId="urn:microsoft.com/office/officeart/2018/5/layout/IconCircleLabelList"/>
    <dgm:cxn modelId="{1C25B18B-5D30-4F16-87BF-DA14DC6A62B6}" type="presParOf" srcId="{CF89F7B9-833E-447D-AAB4-6CC0C4F15763}" destId="{C7406A6C-9605-458C-8661-4057190371E7}" srcOrd="3" destOrd="0" presId="urn:microsoft.com/office/officeart/2018/5/layout/IconCircleLabelList"/>
    <dgm:cxn modelId="{0DAEB7C8-49C1-495E-8019-4209914A33DF}" type="presParOf" srcId="{CF7AE4AF-5D98-4090-9C22-BBFE87AA3B85}" destId="{65F3F93B-D215-48A7-8699-617E929FEF83}" srcOrd="3" destOrd="0" presId="urn:microsoft.com/office/officeart/2018/5/layout/IconCircleLabelList"/>
    <dgm:cxn modelId="{A2E95A96-2225-4969-B0CF-925192ADEEAB}" type="presParOf" srcId="{CF7AE4AF-5D98-4090-9C22-BBFE87AA3B85}" destId="{67CF30B0-FA26-478E-98D9-E54437AEEF5E}" srcOrd="4" destOrd="0" presId="urn:microsoft.com/office/officeart/2018/5/layout/IconCircleLabelList"/>
    <dgm:cxn modelId="{8254E1A5-279F-4547-BA7C-4CA1278BD564}" type="presParOf" srcId="{67CF30B0-FA26-478E-98D9-E54437AEEF5E}" destId="{ED35D5C8-D907-4C94-AC0E-FFBC588D9859}" srcOrd="0" destOrd="0" presId="urn:microsoft.com/office/officeart/2018/5/layout/IconCircleLabelList"/>
    <dgm:cxn modelId="{5E60BDBE-2186-4C80-BAE0-7654ECCEF9D3}" type="presParOf" srcId="{67CF30B0-FA26-478E-98D9-E54437AEEF5E}" destId="{C297DA7F-C204-4DD4-BE37-F13A21EB618E}" srcOrd="1" destOrd="0" presId="urn:microsoft.com/office/officeart/2018/5/layout/IconCircleLabelList"/>
    <dgm:cxn modelId="{5675937B-98DE-4A21-82EA-EB8535F76099}" type="presParOf" srcId="{67CF30B0-FA26-478E-98D9-E54437AEEF5E}" destId="{A9631D8A-B91F-4DB8-A33B-4F05FBA58BCC}" srcOrd="2" destOrd="0" presId="urn:microsoft.com/office/officeart/2018/5/layout/IconCircleLabelList"/>
    <dgm:cxn modelId="{320054A7-9398-453E-9E21-0A5EBEEF6D59}" type="presParOf" srcId="{67CF30B0-FA26-478E-98D9-E54437AEEF5E}" destId="{40E09C3C-BAEA-436B-ACB9-BAF92091BE3F}" srcOrd="3" destOrd="0" presId="urn:microsoft.com/office/officeart/2018/5/layout/IconCircleLabelList"/>
    <dgm:cxn modelId="{64D72406-F7A0-4089-8F30-C2C7CADB03CC}" type="presParOf" srcId="{CF7AE4AF-5D98-4090-9C22-BBFE87AA3B85}" destId="{AC53ACA1-3A09-4180-A497-6CCB45D000D3}" srcOrd="5" destOrd="0" presId="urn:microsoft.com/office/officeart/2018/5/layout/IconCircleLabelList"/>
    <dgm:cxn modelId="{62BAF98A-0F40-493E-9E1A-7AD4B0BEAAB9}" type="presParOf" srcId="{CF7AE4AF-5D98-4090-9C22-BBFE87AA3B85}" destId="{E9C691B0-C71D-4DFC-BE40-725CE246FBFA}" srcOrd="6" destOrd="0" presId="urn:microsoft.com/office/officeart/2018/5/layout/IconCircleLabelList"/>
    <dgm:cxn modelId="{C81C3401-286E-4F5E-B7D5-033CB72D8AAC}" type="presParOf" srcId="{E9C691B0-C71D-4DFC-BE40-725CE246FBFA}" destId="{830A7007-E303-4AC8-9B00-C7A1B7EA5EBF}" srcOrd="0" destOrd="0" presId="urn:microsoft.com/office/officeart/2018/5/layout/IconCircleLabelList"/>
    <dgm:cxn modelId="{15052B29-86BB-4DDD-B7EA-437A344A0BA3}" type="presParOf" srcId="{E9C691B0-C71D-4DFC-BE40-725CE246FBFA}" destId="{11B33DE3-9092-450F-99B3-77868A60AD29}" srcOrd="1" destOrd="0" presId="urn:microsoft.com/office/officeart/2018/5/layout/IconCircleLabelList"/>
    <dgm:cxn modelId="{533E88EF-6E56-4FAD-BE85-DD67BB4C2CE9}" type="presParOf" srcId="{E9C691B0-C71D-4DFC-BE40-725CE246FBFA}" destId="{1AFBC81E-D8C3-47EF-BF7B-19C6E7F8D65E}" srcOrd="2" destOrd="0" presId="urn:microsoft.com/office/officeart/2018/5/layout/IconCircleLabelList"/>
    <dgm:cxn modelId="{33958AA1-C981-4E15-A93F-44E61C384BC4}" type="presParOf" srcId="{E9C691B0-C71D-4DFC-BE40-725CE246FBFA}" destId="{697F3665-9587-436C-A0BA-B2BED5C0288D}" srcOrd="3" destOrd="0" presId="urn:microsoft.com/office/officeart/2018/5/layout/IconCircleLabelList"/>
    <dgm:cxn modelId="{BD7C69D3-9CA9-4B31-8FE1-94749B9C9CDC}" type="presParOf" srcId="{CF7AE4AF-5D98-4090-9C22-BBFE87AA3B85}" destId="{BA01BF61-8AFF-42B7-B937-FFBD49729CCE}" srcOrd="7" destOrd="0" presId="urn:microsoft.com/office/officeart/2018/5/layout/IconCircleLabelList"/>
    <dgm:cxn modelId="{4A984D56-9A62-4F2A-BF25-6A25502CE082}" type="presParOf" srcId="{CF7AE4AF-5D98-4090-9C22-BBFE87AA3B85}" destId="{867B2C3D-30D3-49B1-AA55-9A4EFCCEBAB8}" srcOrd="8" destOrd="0" presId="urn:microsoft.com/office/officeart/2018/5/layout/IconCircleLabelList"/>
    <dgm:cxn modelId="{CCBFA61D-910D-4ED1-BEB7-177FDF2C9C31}" type="presParOf" srcId="{867B2C3D-30D3-49B1-AA55-9A4EFCCEBAB8}" destId="{A26A2AA7-DA02-4C99-B526-CED5FE7E0EB5}" srcOrd="0" destOrd="0" presId="urn:microsoft.com/office/officeart/2018/5/layout/IconCircleLabelList"/>
    <dgm:cxn modelId="{A7BDB496-C949-427E-A474-F33E09CC1D2F}" type="presParOf" srcId="{867B2C3D-30D3-49B1-AA55-9A4EFCCEBAB8}" destId="{2F38C8E4-8308-4312-91F3-3DD3122069C5}" srcOrd="1" destOrd="0" presId="urn:microsoft.com/office/officeart/2018/5/layout/IconCircleLabelList"/>
    <dgm:cxn modelId="{0D8DF7D0-BA43-44E9-B1F7-EA5F0E074440}" type="presParOf" srcId="{867B2C3D-30D3-49B1-AA55-9A4EFCCEBAB8}" destId="{5E2A1C96-A968-436E-BAC8-AD51575253D8}" srcOrd="2" destOrd="0" presId="urn:microsoft.com/office/officeart/2018/5/layout/IconCircleLabelList"/>
    <dgm:cxn modelId="{F5CE24E1-0921-419B-9774-03DA274B7073}" type="presParOf" srcId="{867B2C3D-30D3-49B1-AA55-9A4EFCCEBAB8}" destId="{752F7B5B-1BC6-464B-B17C-CD6F3BD671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B41D4-CA28-46F0-92CD-806758DA7892}">
      <dsp:nvSpPr>
        <dsp:cNvPr id="0" name=""/>
        <dsp:cNvSpPr/>
      </dsp:nvSpPr>
      <dsp:spPr>
        <a:xfrm>
          <a:off x="668684" y="62213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42E1C-AB4D-4526-8ECD-A2B662EFC62D}">
      <dsp:nvSpPr>
        <dsp:cNvPr id="0" name=""/>
        <dsp:cNvSpPr/>
      </dsp:nvSpPr>
      <dsp:spPr>
        <a:xfrm>
          <a:off x="90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E9B06-500C-403E-ABCB-91EA833254F8}">
      <dsp:nvSpPr>
        <dsp:cNvPr id="0" name=""/>
        <dsp:cNvSpPr/>
      </dsp:nvSpPr>
      <dsp:spPr>
        <a:xfrm>
          <a:off x="31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Verwaltungssystem für eine Airline</a:t>
          </a:r>
          <a:r>
            <a:rPr lang="en-US" sz="1100" kern="1200"/>
            <a:t>​</a:t>
          </a:r>
        </a:p>
      </dsp:txBody>
      <dsp:txXfrm>
        <a:off x="317684" y="2062138"/>
        <a:ext cx="1800000" cy="720000"/>
      </dsp:txXfrm>
    </dsp:sp>
    <dsp:sp modelId="{C05F4661-7B23-4C89-81CD-8E42324E2198}">
      <dsp:nvSpPr>
        <dsp:cNvPr id="0" name=""/>
        <dsp:cNvSpPr/>
      </dsp:nvSpPr>
      <dsp:spPr>
        <a:xfrm>
          <a:off x="2783684" y="62213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B56C3-EEE6-4CE8-B961-6CC9F535ECEC}">
      <dsp:nvSpPr>
        <dsp:cNvPr id="0" name=""/>
        <dsp:cNvSpPr/>
      </dsp:nvSpPr>
      <dsp:spPr>
        <a:xfrm>
          <a:off x="3017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06A6C-9605-458C-8661-4057190371E7}">
      <dsp:nvSpPr>
        <dsp:cNvPr id="0" name=""/>
        <dsp:cNvSpPr/>
      </dsp:nvSpPr>
      <dsp:spPr>
        <a:xfrm>
          <a:off x="243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Übersicht und Verwaltung aller Flüge, Piloten und Passagiere</a:t>
          </a:r>
          <a:r>
            <a:rPr lang="en-US" sz="1100" kern="1200"/>
            <a:t>​</a:t>
          </a:r>
        </a:p>
      </dsp:txBody>
      <dsp:txXfrm>
        <a:off x="2432684" y="2062138"/>
        <a:ext cx="1800000" cy="720000"/>
      </dsp:txXfrm>
    </dsp:sp>
    <dsp:sp modelId="{ED35D5C8-D907-4C94-AC0E-FFBC588D9859}">
      <dsp:nvSpPr>
        <dsp:cNvPr id="0" name=""/>
        <dsp:cNvSpPr/>
      </dsp:nvSpPr>
      <dsp:spPr>
        <a:xfrm>
          <a:off x="489868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7DA7F-C204-4DD4-BE37-F13A21EB618E}">
      <dsp:nvSpPr>
        <dsp:cNvPr id="0" name=""/>
        <dsp:cNvSpPr/>
      </dsp:nvSpPr>
      <dsp:spPr>
        <a:xfrm>
          <a:off x="513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09C3C-BAEA-436B-ACB9-BAF92091BE3F}">
      <dsp:nvSpPr>
        <dsp:cNvPr id="0" name=""/>
        <dsp:cNvSpPr/>
      </dsp:nvSpPr>
      <dsp:spPr>
        <a:xfrm>
          <a:off x="454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Buchen der Flüge</a:t>
          </a:r>
          <a:r>
            <a:rPr lang="en-US" sz="1100" kern="1200"/>
            <a:t>​</a:t>
          </a:r>
        </a:p>
      </dsp:txBody>
      <dsp:txXfrm>
        <a:off x="4547684" y="2062138"/>
        <a:ext cx="1800000" cy="720000"/>
      </dsp:txXfrm>
    </dsp:sp>
    <dsp:sp modelId="{830A7007-E303-4AC8-9B00-C7A1B7EA5EBF}">
      <dsp:nvSpPr>
        <dsp:cNvPr id="0" name=""/>
        <dsp:cNvSpPr/>
      </dsp:nvSpPr>
      <dsp:spPr>
        <a:xfrm>
          <a:off x="7013685" y="62213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33DE3-9092-450F-99B3-77868A60AD29}">
      <dsp:nvSpPr>
        <dsp:cNvPr id="0" name=""/>
        <dsp:cNvSpPr/>
      </dsp:nvSpPr>
      <dsp:spPr>
        <a:xfrm>
          <a:off x="7247685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F3665-9587-436C-A0BA-B2BED5C0288D}">
      <dsp:nvSpPr>
        <dsp:cNvPr id="0" name=""/>
        <dsp:cNvSpPr/>
      </dsp:nvSpPr>
      <dsp:spPr>
        <a:xfrm>
          <a:off x="666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Digitale Boarding-Karte</a:t>
          </a:r>
          <a:r>
            <a:rPr lang="en-US" sz="1100" kern="1200"/>
            <a:t>​</a:t>
          </a:r>
        </a:p>
      </dsp:txBody>
      <dsp:txXfrm>
        <a:off x="6662684" y="2062138"/>
        <a:ext cx="1800000" cy="720000"/>
      </dsp:txXfrm>
    </dsp:sp>
    <dsp:sp modelId="{A26A2AA7-DA02-4C99-B526-CED5FE7E0EB5}">
      <dsp:nvSpPr>
        <dsp:cNvPr id="0" name=""/>
        <dsp:cNvSpPr/>
      </dsp:nvSpPr>
      <dsp:spPr>
        <a:xfrm>
          <a:off x="9128685" y="62213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8C8E4-8308-4312-91F3-3DD3122069C5}">
      <dsp:nvSpPr>
        <dsp:cNvPr id="0" name=""/>
        <dsp:cNvSpPr/>
      </dsp:nvSpPr>
      <dsp:spPr>
        <a:xfrm>
          <a:off x="936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F7B5B-1BC6-464B-B17C-CD6F3BD67100}">
      <dsp:nvSpPr>
        <dsp:cNvPr id="0" name=""/>
        <dsp:cNvSpPr/>
      </dsp:nvSpPr>
      <dsp:spPr>
        <a:xfrm>
          <a:off x="8777685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Suchen der Flüge bzw. Destinationen auf einer Karte</a:t>
          </a:r>
          <a:endParaRPr lang="en-US" sz="1100" kern="1200"/>
        </a:p>
      </dsp:txBody>
      <dsp:txXfrm>
        <a:off x="8777685" y="206213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6BA2C-E50A-4588-8E89-CE5D2EC4C39E}" type="datetimeFigureOut">
              <a:rPr lang="de-AT" smtClean="0"/>
              <a:t>22.01.2020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52674-7B39-465B-A222-C15032DF6A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535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6F84-340B-4B38-8F4D-40DD6B1D5E1D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3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EEB6-78B2-4283-891F-0555CEFEA83E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9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A4DF-BEDC-49CB-A2B4-22BE1918FC76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BA9B-F3E1-4254-B778-7A6573E979A5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79671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DD3C-C64F-4FDF-A972-016744F82CA3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5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411B-50C9-4CD2-9B45-008CA0695A9D}" type="datetime1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9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1954-BA8D-4760-9859-DCB723E4805A}" type="datetime1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9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768E-F41C-4E67-AFBF-3601CE9BA49D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91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56B-4EBC-40E3-9611-9C504C69F3C8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2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00F7-26B2-413E-BA11-2B922DA9DFD0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CEF3-5E6F-4D40-8386-23DDB734200E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6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A3FD-7923-4073-876E-C5EFC4C13252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9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CD73-0504-419E-97D3-F620EA4C9DF3}" type="datetime1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3AED-EDAF-4042-AC95-1266FB91CBA9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8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9DFB-BF09-456D-B1C0-8279075999A4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1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F232-5FE2-4816-9567-4811028C903F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0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A1-0C00-4E2A-87BA-F7C5F778174C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0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31BA9B-F3E1-4254-B778-7A6573E979A5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89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ffee-cappuccino-anchor-cafe-2101627/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99AB5-0DE0-4F58-AC3A-FCEBE8804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/>
              <a:t>Airline-Verwaltung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A39C18-987A-42B0-AF5E-CCEE54029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/>
              <a:t>HTL Villach - </a:t>
            </a:r>
            <a:r>
              <a:rPr lang="de-AT" err="1"/>
              <a:t>ABteilung</a:t>
            </a:r>
            <a:r>
              <a:rPr lang="de-AT"/>
              <a:t> </a:t>
            </a:r>
            <a:r>
              <a:rPr lang="de-AT" err="1"/>
              <a:t>informatik</a:t>
            </a:r>
            <a:r>
              <a:rPr lang="de-AT"/>
              <a:t> – 5ahif, Gruppe 1</a:t>
            </a:r>
            <a:endParaRPr lang="en-US"/>
          </a:p>
          <a:p>
            <a:r>
              <a:rPr lang="de-AT"/>
              <a:t>Eder, </a:t>
            </a:r>
            <a:r>
              <a:rPr lang="de-AT" err="1"/>
              <a:t>Kerth</a:t>
            </a:r>
            <a:r>
              <a:rPr lang="de-AT"/>
              <a:t>, </a:t>
            </a:r>
            <a:r>
              <a:rPr lang="de-AT" err="1"/>
              <a:t>Maajeva</a:t>
            </a:r>
            <a:r>
              <a:rPr lang="de-AT"/>
              <a:t>, </a:t>
            </a:r>
            <a:r>
              <a:rPr lang="de-AT" err="1"/>
              <a:t>mauch</a:t>
            </a:r>
            <a:r>
              <a:rPr lang="de-AT"/>
              <a:t>                                            2019/20</a:t>
            </a:r>
          </a:p>
        </p:txBody>
      </p:sp>
    </p:spTree>
    <p:extLst>
      <p:ext uri="{BB962C8B-B14F-4D97-AF65-F5344CB8AC3E}">
        <p14:creationId xmlns:p14="http://schemas.microsoft.com/office/powerpoint/2010/main" val="5709824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95EEF-4445-459C-A84E-B5E8C8C6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Use-Case-Diagram-Administrator</a:t>
            </a:r>
          </a:p>
        </p:txBody>
      </p:sp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A1FD86E-2DFD-4448-9603-C7858F6F4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673" y="95047"/>
            <a:ext cx="12073617" cy="3836878"/>
          </a:xfrm>
          <a:prstGeom prst="rect">
            <a:avLst/>
          </a:prstGeom>
          <a:effectLst/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4B332D-AAAF-4A74-9E53-A8362A84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12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E0AB-E5FB-4C3D-B14B-FA178DF0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GUI MENUE DESIGN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06C6A1-52AB-4DA9-9042-3545B49D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Eder, Kerth, Maajeva, Mauch - Gruppe 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90945A-EC58-430C-B6FA-F1F14BDA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79FE03-18DC-45F7-AB9E-6A8A259FF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13" r="-1" b="19585"/>
          <a:stretch/>
        </p:blipFill>
        <p:spPr>
          <a:xfrm>
            <a:off x="635458" y="640080"/>
            <a:ext cx="918606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25832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22325-081D-45B0-9329-6ABE4C4A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AT" sz="3200"/>
              <a:t>US – Flugzeug anlegen (Maajeva)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0F11997-1DF7-4AB8-AF4E-5269B477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AT" sz="1400" dirty="0"/>
              <a:t>Airline kann ein Flugzeug anlegen</a:t>
            </a:r>
          </a:p>
          <a:p>
            <a:r>
              <a:rPr lang="de-AT" sz="1400" dirty="0"/>
              <a:t>JavaFX inkl. Webservice</a:t>
            </a:r>
          </a:p>
          <a:p>
            <a:r>
              <a:rPr lang="de-AT" sz="1400" dirty="0"/>
              <a:t>Status:</a:t>
            </a:r>
          </a:p>
          <a:p>
            <a:pPr lvl="1"/>
            <a:r>
              <a:rPr lang="de-AT" sz="1400" dirty="0"/>
              <a:t>User Story fertig</a:t>
            </a:r>
          </a:p>
          <a:p>
            <a:pPr lvl="1"/>
            <a:r>
              <a:rPr lang="de-AT" sz="1400" dirty="0"/>
              <a:t>Testfälle getestet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741788-0E53-432E-BAF3-75836ED8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2231" y="6359311"/>
            <a:ext cx="34895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AT">
                <a:solidFill>
                  <a:schemeClr val="tx1"/>
                </a:solidFill>
              </a:rPr>
              <a:t>Eder, Kerth, Maajeva, Mauch - Gruppe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75EB12-CE10-4140-9BB8-F985C4D2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46F29FD-37E4-4E49-8434-30727DAEF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1" y="2117958"/>
            <a:ext cx="6495847" cy="32316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107928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4019B71-7599-4495-B8EA-18765ABCC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28" r="21293" b="2"/>
          <a:stretch/>
        </p:blipFill>
        <p:spPr>
          <a:xfrm>
            <a:off x="488972" y="1121833"/>
            <a:ext cx="4382908" cy="461433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94B406-EB5D-4ACE-A3AB-FACC9565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467" y="6231466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Eder, Kerth, Maajeva, Mauch - 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919ACC-576C-4E93-A965-48050E65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334" y="6231466"/>
            <a:ext cx="838199" cy="304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02111984F565}" type="slidenum">
              <a:rPr lang="en-US" sz="1000">
                <a:solidFill>
                  <a:schemeClr val="tx1"/>
                </a:solidFill>
              </a:rPr>
              <a:pPr algn="r">
                <a:spcAft>
                  <a:spcPts val="600"/>
                </a:spcAft>
              </a:pPr>
              <a:t>13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02F654B-8540-4834-B553-8FB432EC3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779" y="2006600"/>
            <a:ext cx="6297084" cy="302260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1AEA83C9-DE79-4E54-85B1-79E02F2EB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08483" y="1624262"/>
            <a:ext cx="2675021" cy="267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638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6A4F0-81F2-471D-B0CC-3A685B65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de-AT" sz="3900"/>
              <a:t>US -  Pilot anlegen (EDER)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B670AE-82E0-4F36-B171-C8B4E061A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de-AT" dirty="0"/>
              <a:t>Airline kann ein Pilot anlegen und bearbeiten</a:t>
            </a:r>
          </a:p>
          <a:p>
            <a:r>
              <a:rPr lang="de-AT" dirty="0"/>
              <a:t>JavaFX inkl. Webservice</a:t>
            </a:r>
          </a:p>
          <a:p>
            <a:r>
              <a:rPr lang="de-AT" dirty="0"/>
              <a:t>Status:</a:t>
            </a:r>
          </a:p>
          <a:p>
            <a:pPr lvl="1"/>
            <a:r>
              <a:rPr lang="de-AT" dirty="0"/>
              <a:t>User Story fertig</a:t>
            </a:r>
          </a:p>
          <a:p>
            <a:pPr lvl="1"/>
            <a:r>
              <a:rPr lang="de-AT" dirty="0"/>
              <a:t>Testfälle getestet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E3ABB2-C933-4D07-AB61-7392E91A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EA1052-0F51-4F1F-9F2A-8415E7F5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439C421-0260-4917-B67B-9B8C729E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2100588"/>
            <a:ext cx="5449889" cy="26568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31251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F7A627E-F18B-4A4C-A9F0-112922CB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60784"/>
            <a:ext cx="9478540" cy="4336432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3CE9E3-5E32-485F-A80D-C18B96F9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Eder, Kerth, Maajeva, Mauch - 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427A84-0828-4F3F-BAD6-5819F099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470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6A4F0-81F2-471D-B0CC-3A685B65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AT" sz="2500"/>
              <a:t>US -  Flugangebot anlegen (Mauch)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B670AE-82E0-4F36-B171-C8B4E061A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de-AT" sz="1400" dirty="0"/>
              <a:t>Airline kann ein Flugangebot erstellen, editieren</a:t>
            </a:r>
          </a:p>
          <a:p>
            <a:r>
              <a:rPr lang="de-AT" sz="1400" dirty="0"/>
              <a:t>JavaFX inkl. Webservice</a:t>
            </a:r>
          </a:p>
          <a:p>
            <a:r>
              <a:rPr lang="de-AT" sz="1400" dirty="0"/>
              <a:t>Status:</a:t>
            </a:r>
          </a:p>
          <a:p>
            <a:pPr lvl="1"/>
            <a:r>
              <a:rPr lang="de-AT" sz="1400" dirty="0"/>
              <a:t>User Story fertig</a:t>
            </a:r>
          </a:p>
          <a:p>
            <a:pPr lvl="1"/>
            <a:r>
              <a:rPr lang="de-AT" sz="1400" dirty="0"/>
              <a:t>Testfälle getestet</a:t>
            </a:r>
          </a:p>
          <a:p>
            <a:endParaRPr lang="en-US" sz="1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E3ABB2-C933-4D07-AB61-7392E91A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2231" y="6359311"/>
            <a:ext cx="34895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AT">
                <a:solidFill>
                  <a:schemeClr val="tx1"/>
                </a:solidFill>
              </a:rPr>
              <a:t>Eder, Kerth, Maajeva, Mauch - Gruppe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EA1052-0F51-4F1F-9F2A-8415E7F5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FCA48E7-4E4D-4255-AE23-7987A3132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1" y="2158557"/>
            <a:ext cx="6495847" cy="31504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948989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16FA452-9D6A-4D21-98D3-F9997428B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2416969"/>
            <a:ext cx="7458075" cy="346710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3531B0-7C95-4A1C-9A15-8CCD4BA5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882FCB-CB64-4B8C-BDAF-0E18D975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410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6A4F0-81F2-471D-B0CC-3A685B65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AT" sz="3200"/>
              <a:t>US -  Flug anlegen (KERTH)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B670AE-82E0-4F36-B171-C8B4E061A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de-AT" sz="1400" dirty="0"/>
              <a:t>Airline kann ein Flug anlegen, bearbeiten</a:t>
            </a:r>
          </a:p>
          <a:p>
            <a:r>
              <a:rPr lang="de-AT" sz="1400" dirty="0"/>
              <a:t>JavaFX inkl. Webservice</a:t>
            </a:r>
          </a:p>
          <a:p>
            <a:r>
              <a:rPr lang="de-AT" sz="1400" dirty="0"/>
              <a:t>Status:</a:t>
            </a:r>
          </a:p>
          <a:p>
            <a:pPr lvl="1"/>
            <a:r>
              <a:rPr lang="de-AT" sz="1400" dirty="0"/>
              <a:t>User Story fertig</a:t>
            </a:r>
          </a:p>
          <a:p>
            <a:pPr lvl="1"/>
            <a:r>
              <a:rPr lang="de-AT" sz="1400" dirty="0"/>
              <a:t>Testfälle getestet</a:t>
            </a:r>
          </a:p>
          <a:p>
            <a:endParaRPr lang="en-US" sz="1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E3ABB2-C933-4D07-AB61-7392E91A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2231" y="6359311"/>
            <a:ext cx="34895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AT">
                <a:solidFill>
                  <a:schemeClr val="tx1"/>
                </a:solidFill>
              </a:rPr>
              <a:t>Eder, Kerth, Maajeva, Mauch - Gruppe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EA1052-0F51-4F1F-9F2A-8415E7F5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06D341-6886-43AB-9D55-CDABC527D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1" y="2134197"/>
            <a:ext cx="6495847" cy="31992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180474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10103-CA51-4F75-933F-C1F9D2DE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Angular-Client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F913A3-D29C-4404-AC60-9E4E5F31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Eder, Kerth, Maajeva, Mauch - 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77D89A-014C-49DB-B78F-47C4870C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8" name="Inhaltsplatzhalter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CFF71E4-3B4A-4C91-8B36-63416F647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09" r="-3" b="4402"/>
          <a:stretch/>
        </p:blipFill>
        <p:spPr>
          <a:xfrm>
            <a:off x="635458" y="640080"/>
            <a:ext cx="5602986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7FEFFD4-08DD-4BE8-B8FF-F8FA9067BB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89" r="21553" b="1"/>
          <a:stretch/>
        </p:blipFill>
        <p:spPr>
          <a:xfrm>
            <a:off x="6389321" y="640080"/>
            <a:ext cx="3432201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7001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20F8B-B78F-4CA7-A325-2704482A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EBEBEB"/>
                </a:solidFill>
              </a:rPr>
              <a:t>Projekt-Ziele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3EDE371-0777-4BC8-8201-DDF18440C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5959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362AB9-E2DF-43E2-950D-95F75B07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AT">
                <a:solidFill>
                  <a:schemeClr val="accent1"/>
                </a:solidFill>
              </a:rPr>
              <a:t>Eder, Kerth, Maajeva, Mauch - Gruppe 1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C8A6B32-A620-4C1A-9A78-16759D2F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28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sch, Teller, Kaffee, Tasse enthält.&#10;&#10;Automatisch generierte Beschreibung">
            <a:extLst>
              <a:ext uri="{FF2B5EF4-FFF2-40B4-BE49-F238E27FC236}">
                <a16:creationId xmlns:a16="http://schemas.microsoft.com/office/drawing/2014/main" id="{E2E7F5FC-7667-4A2E-8CE8-5D0F1AB9CF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058" r="5183" b="200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04918D-8504-454A-9BAD-936EA760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>
                <a:solidFill>
                  <a:schemeClr val="tx1"/>
                </a:solidFill>
              </a:rPr>
              <a:t>Vielen Dank für eure Aufmerksamkeit!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408C2A-A9FA-42CA-BFD5-EF962968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744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D307-A33A-4842-96EF-6EB788E3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1. Phase des </a:t>
            </a:r>
            <a:r>
              <a:rPr lang="en-US" sz="5400" dirty="0" err="1"/>
              <a:t>Projekts</a:t>
            </a:r>
            <a:endParaRPr lang="en-US" sz="540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0199C9C-5BBA-40A8-9EE8-2FE05545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Eder, Kerth, Maajeva, Mauch - Gruppe 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9AC567-D8DE-481D-B55C-57D20D59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26" name="Picture 2" descr="Form">
            <a:extLst>
              <a:ext uri="{FF2B5EF4-FFF2-40B4-BE49-F238E27FC236}">
                <a16:creationId xmlns:a16="http://schemas.microsoft.com/office/drawing/2014/main" id="{F2CF6351-7F9E-427B-B04E-4EE5D1D1D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766182"/>
            <a:ext cx="6270662" cy="53251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3096A-1376-4AF0-8C6B-B2F9145BCECC}"/>
              </a:ext>
            </a:extLst>
          </p:cNvPr>
          <p:cNvSpPr txBox="1"/>
          <p:nvPr/>
        </p:nvSpPr>
        <p:spPr>
          <a:xfrm>
            <a:off x="4724400" y="3200400"/>
            <a:ext cx="274320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>
              <a:solidFill>
                <a:srgbClr val="2F5496"/>
              </a:solidFill>
              <a:latin typeface="Segoe UI"/>
              <a:cs typeface="Segoe UI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91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F11A9-9F36-4352-A3FB-658F8B0B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2. Phase des </a:t>
            </a:r>
            <a:r>
              <a:rPr lang="en-US" sz="5400" dirty="0" err="1"/>
              <a:t>Projektes</a:t>
            </a:r>
            <a:endParaRPr lang="en-US" sz="5400" dirty="0"/>
          </a:p>
        </p:txBody>
      </p:sp>
      <p:pic>
        <p:nvPicPr>
          <p:cNvPr id="4098" name="Picture 2" descr="Form">
            <a:extLst>
              <a:ext uri="{FF2B5EF4-FFF2-40B4-BE49-F238E27FC236}">
                <a16:creationId xmlns:a16="http://schemas.microsoft.com/office/drawing/2014/main" id="{5062041C-26F1-4B97-A83C-E9864F0FDE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766182"/>
            <a:ext cx="6270662" cy="53251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2947AD-AF43-4E0E-8AF5-FFC0FE0C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Eder, Kerth, Maajeva, Mauch - 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02D709-ECD6-47E6-BA8F-62A38AD5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00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F11A9-9F36-4352-A3FB-658F8B0B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3. Phase des </a:t>
            </a:r>
            <a:r>
              <a:rPr lang="en-US" sz="5400" dirty="0" err="1"/>
              <a:t>Projektes</a:t>
            </a:r>
            <a:endParaRPr lang="en-US" sz="5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2947AD-AF43-4E0E-8AF5-FFC0FE0C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Eder, Kerth, Maajeva, Mauch - 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02D709-ECD6-47E6-BA8F-62A38AD5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F57A80-9637-4889-919A-3A0317AB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pSp>
        <p:nvGrpSpPr>
          <p:cNvPr id="7" name="Zeichenbereich 64">
            <a:extLst>
              <a:ext uri="{FF2B5EF4-FFF2-40B4-BE49-F238E27FC236}">
                <a16:creationId xmlns:a16="http://schemas.microsoft.com/office/drawing/2014/main" id="{1CAA2D31-0F29-47A9-9A2B-51E8988AE2AA}"/>
              </a:ext>
            </a:extLst>
          </p:cNvPr>
          <p:cNvGrpSpPr/>
          <p:nvPr/>
        </p:nvGrpSpPr>
        <p:grpSpPr>
          <a:xfrm>
            <a:off x="988330" y="1148555"/>
            <a:ext cx="6218653" cy="5826667"/>
            <a:chOff x="209452" y="200118"/>
            <a:chExt cx="6218653" cy="5826667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40E017A-1E7F-4084-B3E9-11735A22D287}"/>
                </a:ext>
              </a:extLst>
            </p:cNvPr>
            <p:cNvSpPr/>
            <p:nvPr/>
          </p:nvSpPr>
          <p:spPr>
            <a:xfrm>
              <a:off x="941705" y="1370965"/>
              <a:ext cx="5486400" cy="4655820"/>
            </a:xfrm>
            <a:prstGeom prst="rect">
              <a:avLst/>
            </a:prstGeom>
            <a:noFill/>
          </p:spPr>
        </p:sp>
        <p:sp>
          <p:nvSpPr>
            <p:cNvPr id="9" name="Textfeld 15">
              <a:extLst>
                <a:ext uri="{FF2B5EF4-FFF2-40B4-BE49-F238E27FC236}">
                  <a16:creationId xmlns:a16="http://schemas.microsoft.com/office/drawing/2014/main" id="{B3D7AC68-8623-4144-904A-2B707788A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452" y="200118"/>
              <a:ext cx="1679529" cy="1019081"/>
            </a:xfrm>
            <a:prstGeom prst="rect">
              <a:avLst/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chemeClr val="accent5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Benutzer</a:t>
              </a:r>
              <a:r>
                <a:rPr lang="en-GB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: Administrator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GB" sz="1000" dirty="0">
                  <a:solidFill>
                    <a:schemeClr val="bg1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CRUD + </a:t>
              </a:r>
              <a:r>
                <a:rPr lang="en-GB" sz="1000" dirty="0" err="1">
                  <a:solidFill>
                    <a:schemeClr val="bg1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Menünavigation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GB" sz="10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GB" sz="10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GB" sz="10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GB" sz="10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SW: Java – FX; Jersey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feld 16">
              <a:extLst>
                <a:ext uri="{FF2B5EF4-FFF2-40B4-BE49-F238E27FC236}">
                  <a16:creationId xmlns:a16="http://schemas.microsoft.com/office/drawing/2014/main" id="{56414DC7-3F2B-4C52-B885-B52BE4F46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9746" y="200119"/>
              <a:ext cx="1451600" cy="86870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accent5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Benutzer: Kunde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Flugverbindung und tatsächliche Flüge suchen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SW: C# – WPF; Jersey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Flussdiagramm: Magnetplattenspeicher 10">
              <a:extLst>
                <a:ext uri="{FF2B5EF4-FFF2-40B4-BE49-F238E27FC236}">
                  <a16:creationId xmlns:a16="http://schemas.microsoft.com/office/drawing/2014/main" id="{95B6089D-F915-4222-AA26-C384A4433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100" y="3552835"/>
              <a:ext cx="1697400" cy="1034405"/>
            </a:xfrm>
            <a:prstGeom prst="flowChartMagneticDisk">
              <a:avLst/>
            </a:prstGeom>
            <a:solidFill>
              <a:schemeClr val="accent1">
                <a:lumMod val="100000"/>
                <a:lumOff val="0"/>
              </a:schemeClr>
            </a:solidFill>
            <a:ln w="25400">
              <a:solidFill>
                <a:schemeClr val="accent1">
                  <a:lumMod val="50000"/>
                  <a:lumOff val="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Datenbank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de-DE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SW: Oracle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7D2D44AA-6F97-4714-B1FB-D61BF71C5F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52512" y="1271587"/>
              <a:ext cx="514350" cy="694373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100000"/>
                  <a:lumOff val="0"/>
                </a:schemeClr>
              </a:solidFill>
              <a:round/>
              <a:headEnd type="arrow" w="med" len="med"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BCD8EFCE-4438-4EC9-9562-25AB382ABF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300" y="1147762"/>
              <a:ext cx="28600" cy="818198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 type="arrow" w="med" len="med"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Gerade Verbindung 21">
              <a:extLst>
                <a:ext uri="{FF2B5EF4-FFF2-40B4-BE49-F238E27FC236}">
                  <a16:creationId xmlns:a16="http://schemas.microsoft.com/office/drawing/2014/main" id="{60444BD6-C832-4182-AF0C-D7C349F15E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9452" y="425474"/>
              <a:ext cx="1679529" cy="0"/>
            </a:xfrm>
            <a:prstGeom prst="line">
              <a:avLst/>
            </a:prstGeom>
            <a:noFill/>
            <a:ln w="9525">
              <a:solidFill>
                <a:schemeClr val="accent1">
                  <a:lumMod val="95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Gerade Verbindung 22">
              <a:extLst>
                <a:ext uri="{FF2B5EF4-FFF2-40B4-BE49-F238E27FC236}">
                  <a16:creationId xmlns:a16="http://schemas.microsoft.com/office/drawing/2014/main" id="{F840E2DE-5B6C-40D6-A454-BC018521D8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9452" y="1011699"/>
              <a:ext cx="1679529" cy="0"/>
            </a:xfrm>
            <a:prstGeom prst="line">
              <a:avLst/>
            </a:prstGeom>
            <a:noFill/>
            <a:ln w="9525">
              <a:solidFill>
                <a:schemeClr val="accent1">
                  <a:lumMod val="95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Gerade Verbindung 23">
              <a:extLst>
                <a:ext uri="{FF2B5EF4-FFF2-40B4-BE49-F238E27FC236}">
                  <a16:creationId xmlns:a16="http://schemas.microsoft.com/office/drawing/2014/main" id="{975C324F-F0CE-4B60-B1F5-21ED6117E8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39746" y="425474"/>
              <a:ext cx="1451600" cy="0"/>
            </a:xfrm>
            <a:prstGeom prst="line">
              <a:avLst/>
            </a:prstGeom>
            <a:noFill/>
            <a:ln w="9525">
              <a:solidFill>
                <a:schemeClr val="accent1">
                  <a:lumMod val="95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Gerade Verbindung 24">
              <a:extLst>
                <a:ext uri="{FF2B5EF4-FFF2-40B4-BE49-F238E27FC236}">
                  <a16:creationId xmlns:a16="http://schemas.microsoft.com/office/drawing/2014/main" id="{76D75BFF-CCAE-49A3-A0EF-B0F19FABD0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39746" y="869921"/>
              <a:ext cx="1451600" cy="0"/>
            </a:xfrm>
            <a:prstGeom prst="line">
              <a:avLst/>
            </a:prstGeom>
            <a:noFill/>
            <a:ln w="9525">
              <a:solidFill>
                <a:schemeClr val="accent1">
                  <a:lumMod val="95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feld 31">
              <a:extLst>
                <a:ext uri="{FF2B5EF4-FFF2-40B4-BE49-F238E27FC236}">
                  <a16:creationId xmlns:a16="http://schemas.microsoft.com/office/drawing/2014/main" id="{AA4AAF59-7A95-47FA-B98F-0BA06B00C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800" y="2040210"/>
              <a:ext cx="3086100" cy="657203"/>
            </a:xfrm>
            <a:prstGeom prst="rect">
              <a:avLst/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chemeClr val="accent5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WebService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GB" sz="10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GB" sz="10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SW: Tomcat; Java – RESTful - Jersey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" name="Gerade Verbindung 448">
              <a:extLst>
                <a:ext uri="{FF2B5EF4-FFF2-40B4-BE49-F238E27FC236}">
                  <a16:creationId xmlns:a16="http://schemas.microsoft.com/office/drawing/2014/main" id="{A1C0FEEC-55C4-436D-AEAD-B9DA4ACB63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45800" y="2260211"/>
              <a:ext cx="3086100" cy="0"/>
            </a:xfrm>
            <a:prstGeom prst="line">
              <a:avLst/>
            </a:prstGeom>
            <a:noFill/>
            <a:ln w="9525">
              <a:solidFill>
                <a:schemeClr val="accent1">
                  <a:lumMod val="95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35FCBA2F-EA83-40F1-9394-46A551E585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640300" y="2763113"/>
              <a:ext cx="28600" cy="734467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100000"/>
                  <a:lumOff val="0"/>
                </a:schemeClr>
              </a:solidFill>
              <a:round/>
              <a:headEnd type="arrow" w="med" len="med"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Gerade Verbindung 53">
              <a:extLst>
                <a:ext uri="{FF2B5EF4-FFF2-40B4-BE49-F238E27FC236}">
                  <a16:creationId xmlns:a16="http://schemas.microsoft.com/office/drawing/2014/main" id="{7125D673-9BA5-4268-94B5-917DC15759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45800" y="2405611"/>
              <a:ext cx="3086100" cy="0"/>
            </a:xfrm>
            <a:prstGeom prst="line">
              <a:avLst/>
            </a:prstGeom>
            <a:noFill/>
            <a:ln w="9525">
              <a:solidFill>
                <a:schemeClr val="accent1">
                  <a:lumMod val="95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feld 16">
              <a:extLst>
                <a:ext uri="{FF2B5EF4-FFF2-40B4-BE49-F238E27FC236}">
                  <a16:creationId xmlns:a16="http://schemas.microsoft.com/office/drawing/2014/main" id="{703CDCCC-41CC-462A-8F5E-C52373341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875" y="200143"/>
              <a:ext cx="1450975" cy="86868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accent5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200" dirty="0">
                  <a:solidFill>
                    <a:schemeClr val="bg1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Benutzer: Kunde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solidFill>
                    <a:schemeClr val="bg1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Flug suchen und buchen, Boarding-Card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de-AT" sz="1200" dirty="0">
                  <a:solidFill>
                    <a:schemeClr val="bg1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de-DE" sz="1000" dirty="0">
                  <a:solidFill>
                    <a:schemeClr val="bg1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SW: Android; Jersey</a:t>
              </a:r>
              <a:endParaRPr lang="de-AT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3" name="Gerade Verbindung 23">
              <a:extLst>
                <a:ext uri="{FF2B5EF4-FFF2-40B4-BE49-F238E27FC236}">
                  <a16:creationId xmlns:a16="http://schemas.microsoft.com/office/drawing/2014/main" id="{80EA124A-2D3D-421B-9D9E-5812EBD137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51875" y="425474"/>
              <a:ext cx="1450975" cy="0"/>
            </a:xfrm>
            <a:prstGeom prst="line">
              <a:avLst/>
            </a:prstGeom>
            <a:noFill/>
            <a:ln w="9525">
              <a:solidFill>
                <a:schemeClr val="accent1">
                  <a:lumMod val="95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E8E5A5E1-E26B-4F7C-B72F-5C41B031C1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51875" y="900725"/>
              <a:ext cx="1450975" cy="0"/>
            </a:xfrm>
            <a:prstGeom prst="line">
              <a:avLst/>
            </a:prstGeom>
            <a:noFill/>
            <a:ln w="9525">
              <a:solidFill>
                <a:schemeClr val="accent1">
                  <a:lumMod val="95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E9DDD88B-395D-4F10-B49A-D35DCB6714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875700" y="1147762"/>
              <a:ext cx="481987" cy="847541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 type="arrow" w="med" len="med"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022809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A1179-C0A0-4297-9757-3A36C820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Klassendiagramm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01B0574-CD35-4FBA-A2D6-EAD171542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" b="4217"/>
          <a:stretch/>
        </p:blipFill>
        <p:spPr>
          <a:xfrm>
            <a:off x="607848" y="609601"/>
            <a:ext cx="6946288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56637-0D2A-4FF4-8826-339DED19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42203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Eder, Kerth, Maajeva, Mauch - 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8864C6-9593-41DE-B7F2-E099E55F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2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73C18-2981-4CC5-9B6F-AFDEFC22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Datenmodell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9F6D94A-C607-4090-B846-EB6B8666C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" b="5334"/>
          <a:stretch/>
        </p:blipFill>
        <p:spPr>
          <a:xfrm>
            <a:off x="607848" y="609601"/>
            <a:ext cx="6946288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F2F77E-A1B5-4A21-A371-B2D6C7EF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42203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Eder, Kerth, Maajeva, Mauch - 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AAC2EF-B573-4213-A3A1-0635479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22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93BFC-E346-46B3-A440-EFC1C710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de-AT"/>
              <a:t>User Stories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7CE0C-1A22-445E-83AD-D59C4158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r>
              <a:rPr lang="de-AT"/>
              <a:t>Liste aller User Stories</a:t>
            </a:r>
          </a:p>
          <a:p>
            <a:pPr lvl="1"/>
            <a:r>
              <a:rPr lang="de-AT"/>
              <a:t>Jeder beschreibt die User-Stories, für die er auch zuständig ist</a:t>
            </a:r>
          </a:p>
          <a:p>
            <a:pPr lvl="1"/>
            <a:endParaRPr lang="de-AT"/>
          </a:p>
          <a:p>
            <a:pPr lvl="1"/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C0166C1-8BBB-42A2-8237-5F409E8F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AT"/>
              <a:t>Eder, Kerth, Maajeva, Mauch - Gruppe 1</a:t>
            </a:r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94B3B34-14A2-4F87-B07B-9537E4DF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E47805-D88B-4E6E-8B20-A8F3AF8B8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3" r="9006" b="-1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5733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C5D26-55D6-4FB7-ADDB-C667FBAB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Use-Case-Diagram-Passagier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EC00DCD-B993-40ED-BB73-16C0551A6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28" r="1992" b="-2"/>
          <a:stretch/>
        </p:blipFill>
        <p:spPr>
          <a:xfrm>
            <a:off x="635458" y="640081"/>
            <a:ext cx="8393376" cy="3291844"/>
          </a:xfrm>
          <a:prstGeom prst="rect">
            <a:avLst/>
          </a:prstGeom>
          <a:effectLst/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F4F833-CE02-4C7A-9017-835D7DC0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60669" y="2616200"/>
            <a:ext cx="2641601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Eder, Kerth, Maajeva, Mauch - Gruppe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44941D-3EEA-4696-B630-01A1E1E8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5531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3DF10137DD0B4EB446F769AFD7D58C" ma:contentTypeVersion="6" ma:contentTypeDescription="Ein neues Dokument erstellen." ma:contentTypeScope="" ma:versionID="47f2f81d24577fed1400ad4341be6867">
  <xsd:schema xmlns:xsd="http://www.w3.org/2001/XMLSchema" xmlns:xs="http://www.w3.org/2001/XMLSchema" xmlns:p="http://schemas.microsoft.com/office/2006/metadata/properties" xmlns:ns2="20798d6e-4d51-4fd2-89ca-43b71e5e0094" targetNamespace="http://schemas.microsoft.com/office/2006/metadata/properties" ma:root="true" ma:fieldsID="850af8b097e67701c63ab10dd7cfd53d" ns2:_="">
    <xsd:import namespace="20798d6e-4d51-4fd2-89ca-43b71e5e00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98d6e-4d51-4fd2-89ca-43b71e5e00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63D835-665F-4E74-9523-9A617764F9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798d6e-4d51-4fd2-89ca-43b71e5e00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7C97D8-1F5F-4726-BFAA-F328D5B74D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43B606-F185-40BE-8943-FAABB6164EBE}">
  <ds:schemaRefs>
    <ds:schemaRef ds:uri="http://purl.org/dc/dcmitype/"/>
    <ds:schemaRef ds:uri="20798d6e-4d51-4fd2-89ca-43b71e5e0094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447</Words>
  <Application>Microsoft Office PowerPoint</Application>
  <PresentationFormat>Breitbild</PresentationFormat>
  <Paragraphs>100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Segoe UI</vt:lpstr>
      <vt:lpstr>Times New Roman</vt:lpstr>
      <vt:lpstr>Wingdings 3</vt:lpstr>
      <vt:lpstr>Ion</vt:lpstr>
      <vt:lpstr>Airline-Verwaltung </vt:lpstr>
      <vt:lpstr>Projekt-Ziele</vt:lpstr>
      <vt:lpstr>1. Phase des Projekts</vt:lpstr>
      <vt:lpstr>2. Phase des Projektes</vt:lpstr>
      <vt:lpstr>3. Phase des Projektes</vt:lpstr>
      <vt:lpstr>Klassendiagramm</vt:lpstr>
      <vt:lpstr>Datenmodell</vt:lpstr>
      <vt:lpstr>User Stories</vt:lpstr>
      <vt:lpstr>Use-Case-Diagram-Passagier</vt:lpstr>
      <vt:lpstr>Use-Case-Diagram-Administrator</vt:lpstr>
      <vt:lpstr>GUI MENUE DESIGN</vt:lpstr>
      <vt:lpstr>US – Flugzeug anlegen (Maajeva)</vt:lpstr>
      <vt:lpstr>PowerPoint-Präsentation</vt:lpstr>
      <vt:lpstr>US -  Pilot anlegen (EDER)</vt:lpstr>
      <vt:lpstr>PowerPoint-Präsentation</vt:lpstr>
      <vt:lpstr>US -  Flugangebot anlegen (Mauch)</vt:lpstr>
      <vt:lpstr>PowerPoint-Präsentation</vt:lpstr>
      <vt:lpstr>US -  Flug anlegen (KERTH)</vt:lpstr>
      <vt:lpstr>Angular-Client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Airline-Verwaltung</dc:title>
  <dc:creator>Josephine Eder</dc:creator>
  <cp:lastModifiedBy>Sebastian Mauch</cp:lastModifiedBy>
  <cp:revision>8</cp:revision>
  <dcterms:created xsi:type="dcterms:W3CDTF">2020-01-21T23:48:26Z</dcterms:created>
  <dcterms:modified xsi:type="dcterms:W3CDTF">2020-01-22T07:13:47Z</dcterms:modified>
</cp:coreProperties>
</file>