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1" r:id="rId1"/>
  </p:sldMasterIdLst>
  <p:notesMasterIdLst>
    <p:notesMasterId r:id="rId9"/>
  </p:notesMasterIdLst>
  <p:sldIdLst>
    <p:sldId id="256" r:id="rId2"/>
    <p:sldId id="257" r:id="rId3"/>
    <p:sldId id="264" r:id="rId4"/>
    <p:sldId id="263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0"/>
    <p:restoredTop sz="95646"/>
  </p:normalViewPr>
  <p:slideViewPr>
    <p:cSldViewPr snapToGrid="0" snapToObjects="1">
      <p:cViewPr>
        <p:scale>
          <a:sx n="111" d="100"/>
          <a:sy n="111" d="100"/>
        </p:scale>
        <p:origin x="-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F1D47-6C0B-1B44-B673-7AB6DD7A68B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2930E-ECF0-8541-8168-38BB5CCD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6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4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32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67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5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3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23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2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5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0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3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7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45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05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8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5F52BB-21D4-C14E-927F-1A7B620E7579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24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2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  <p:sldLayoutId id="2147484485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97B2-E5AF-6EBC-C837-8C386B6AD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7CB85-F92C-29BB-D898-5842C0E33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452" y="5280847"/>
            <a:ext cx="10572000" cy="434974"/>
          </a:xfrm>
        </p:spPr>
        <p:txBody>
          <a:bodyPr/>
          <a:lstStyle/>
          <a:p>
            <a:r>
              <a:rPr lang="en-US" dirty="0"/>
              <a:t>Presented by Misha Melnyk</a:t>
            </a:r>
          </a:p>
        </p:txBody>
      </p:sp>
    </p:spTree>
    <p:extLst>
      <p:ext uri="{BB962C8B-B14F-4D97-AF65-F5344CB8AC3E}">
        <p14:creationId xmlns:p14="http://schemas.microsoft.com/office/powerpoint/2010/main" val="2355245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E50D-D3CA-A48C-58D2-018EDC2F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35DB8-158D-2EB9-1B71-525FE0941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E6F5-6762-F92C-358F-B09C1D2A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A574-98A9-158A-7E04-7F2328D5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resources available to help you learn</a:t>
            </a:r>
          </a:p>
          <a:p>
            <a:r>
              <a:rPr lang="en-US" dirty="0"/>
              <a:t>Very quick and easy to write</a:t>
            </a:r>
          </a:p>
          <a:p>
            <a:r>
              <a:rPr lang="en-US" dirty="0"/>
              <a:t>Tons of existing code as libraries</a:t>
            </a:r>
          </a:p>
        </p:txBody>
      </p:sp>
    </p:spTree>
    <p:extLst>
      <p:ext uri="{BB962C8B-B14F-4D97-AF65-F5344CB8AC3E}">
        <p14:creationId xmlns:p14="http://schemas.microsoft.com/office/powerpoint/2010/main" val="386775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E50D-D3CA-A48C-58D2-018EDC2F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35DB8-158D-2EB9-1B71-525FE0941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hop over to the browser!</a:t>
            </a:r>
          </a:p>
        </p:txBody>
      </p:sp>
    </p:spTree>
    <p:extLst>
      <p:ext uri="{BB962C8B-B14F-4D97-AF65-F5344CB8AC3E}">
        <p14:creationId xmlns:p14="http://schemas.microsoft.com/office/powerpoint/2010/main" val="3538884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63C1-CA40-5BC9-92AA-7D371D38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593F8-5240-91FB-2F56-6D03F2049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7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BAF0-C6D0-6C35-7E1E-54E8C803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990A-5766-F5D5-B6C4-E83EC504F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will help you remember, but…</a:t>
            </a:r>
          </a:p>
          <a:p>
            <a:r>
              <a:rPr lang="en-US" dirty="0"/>
              <a:t>It’s okay if you don’t remember everything!</a:t>
            </a:r>
          </a:p>
          <a:p>
            <a:r>
              <a:rPr lang="en-US" dirty="0"/>
              <a:t>Strive to learn new things and be patient</a:t>
            </a:r>
          </a:p>
        </p:txBody>
      </p:sp>
    </p:spTree>
    <p:extLst>
      <p:ext uri="{BB962C8B-B14F-4D97-AF65-F5344CB8AC3E}">
        <p14:creationId xmlns:p14="http://schemas.microsoft.com/office/powerpoint/2010/main" val="1870428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9FAE-F47D-0E93-67EB-E210274D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attending!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1F699-C506-8E7A-4B6D-B0CC5DD14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50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Jamhacks4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8231CA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{28ECE811-7832-C146-80D0-F0DCCF1B89AB}tf10001121_mac</Template>
  <TotalTime>2331</TotalTime>
  <Words>78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2</vt:lpstr>
      <vt:lpstr>Quotable</vt:lpstr>
      <vt:lpstr>Introduction to Python</vt:lpstr>
      <vt:lpstr>Why Python?</vt:lpstr>
      <vt:lpstr>Why Python?</vt:lpstr>
      <vt:lpstr>Getting Started with Python</vt:lpstr>
      <vt:lpstr>A Few Takeaways</vt:lpstr>
      <vt:lpstr>A Few Takeaways</vt:lpstr>
      <vt:lpstr>Thank you for attending!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Misha Melnyk</dc:creator>
  <cp:lastModifiedBy>Misha Melnyk</cp:lastModifiedBy>
  <cp:revision>6</cp:revision>
  <dcterms:created xsi:type="dcterms:W3CDTF">2022-05-19T03:08:30Z</dcterms:created>
  <dcterms:modified xsi:type="dcterms:W3CDTF">2022-05-20T18:00:20Z</dcterms:modified>
</cp:coreProperties>
</file>