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5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6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03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3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4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3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9DD3-102E-C346-DBF3-BF537779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7442" y="1062038"/>
            <a:ext cx="6452558" cy="2881311"/>
          </a:xfrm>
        </p:spPr>
        <p:txBody>
          <a:bodyPr>
            <a:normAutofit/>
          </a:bodyPr>
          <a:lstStyle/>
          <a:p>
            <a:pPr algn="r"/>
            <a:r>
              <a:rPr lang="en-US" sz="5000" dirty="0"/>
              <a:t>Python &amp; Data Science Training</a:t>
            </a:r>
            <a:br>
              <a:rPr lang="en-US" sz="5000" dirty="0"/>
            </a:br>
            <a:r>
              <a:rPr lang="en-US" sz="2800" dirty="0"/>
              <a:t>Project 2 – COVID-19 Data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CC92E-9FAA-20E7-95F2-D1E163F51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7" r="31573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155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Purpose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2212622"/>
            <a:ext cx="11212512" cy="4515556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project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will analysis COVID-19-related data on deaths in the US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Typical questions to ask (or hypotheses to raise in terms of statistics):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1) What are the main conditions associated with COVID-19-related deaths?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2)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Any seasonal effects on death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?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3) What age groups have shown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highest rates of death?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4) At the beginning of the pandemic, California and New York show very high number of deaths from COVID-19. Do blue states have higher death rates in general?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5) COVID-19 deaths are often associated with other diseases.  How do we get a clean calculation for COVID-19-only deaths?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Python &amp; DS Skills Learned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2212622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	Use pandas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numpy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do the following: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Reading in csv or Excel data to python.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Merging data.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Correlation between variables/columns.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	Use matplotlib and seaborn to visualize data and findings.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	Use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geopandas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visualize COVID-19 death rate on the US map.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 The principle of A/B testing.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will be an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</a:rPr>
              <a:t>eye-catching term in your resume. </a:t>
            </a:r>
            <a:endParaRPr lang="en-US" sz="2000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2212622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A/B Testing is an experimentation process where two or more scenarios (A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and B) are compared. We want to find out which scenario is more effective.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Example of a marketing campaign: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 A company launch the following campaigns to send solicitation letters to two groups of customers. 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 The two groups of customers are very similar (200,000 were randomly selected for each group)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 The offers to the two groups of customers are the same except 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alibri" panose="020F0502020204030204" pitchFamily="34" charset="0"/>
                <a:ea typeface="Times New Roman" panose="02020603050405020304" pitchFamily="18" charset="0"/>
              </a:rPr>
              <a:t>Group A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: No cash rebate is offered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alibri" panose="020F0502020204030204" pitchFamily="34" charset="0"/>
                <a:ea typeface="Times New Roman" panose="02020603050405020304" pitchFamily="18" charset="0"/>
              </a:rPr>
              <a:t>Group B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: A cash of 1% rebate is offered.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For A/B testing, we want to find out whether the cash rebate can boost the response rate. </a:t>
            </a:r>
          </a:p>
        </p:txBody>
      </p:sp>
    </p:spTree>
    <p:extLst>
      <p:ext uri="{BB962C8B-B14F-4D97-AF65-F5344CB8AC3E}">
        <p14:creationId xmlns:p14="http://schemas.microsoft.com/office/powerpoint/2010/main" val="200869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Using A/B testing to correctly calculate COVID-19-only deaths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2212622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COVID-19-related deaths are often associated with other diseases.  Death associated with other diseases should not be attributed to COVID-19.  Otherwise the death tolls will be inflated.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o we calculate COVID-19-only deaths?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Scenario A: # of death without COVID-19 per year (data from 2019)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Scenario B: # of death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related to COVID-19 per year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(data from 2020, 2021 and/or 2022)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Assuming that COVID-19 is the only additional factor after 2020, we can calculate the following: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COVID-19-only deaths = Scenario B – Scenario A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br>
              <a:rPr lang="en-US" dirty="0"/>
            </a:br>
            <a:r>
              <a:rPr lang="en-US" sz="1800" dirty="0"/>
              <a:t>- Death rolls by age group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195B0-0726-0581-4703-1667CCFB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11" y="1571095"/>
            <a:ext cx="5767025" cy="2631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D2588-296E-3016-D764-B5724A59C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68" y="4202349"/>
            <a:ext cx="5718368" cy="25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4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Time-series Analysis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3604A-1A73-91FC-B666-A068FDA5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6" y="1750979"/>
            <a:ext cx="11380247" cy="47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5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Geo Mapping</a:t>
            </a:r>
            <a:br>
              <a:rPr lang="en-US" dirty="0"/>
            </a:br>
            <a:r>
              <a:rPr lang="en-US" sz="2400" dirty="0"/>
              <a:t>- Death rate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4C875-DA46-2840-FF2C-9FAD5CD9D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0" y="2023353"/>
            <a:ext cx="8101091" cy="462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75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470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Python &amp; Data Science Training Project 2 – COVID-19 Data Analysis </vt:lpstr>
      <vt:lpstr>Purpose of the Study</vt:lpstr>
      <vt:lpstr>Python &amp; DS Skills Learned in this Project</vt:lpstr>
      <vt:lpstr>A/B Testing</vt:lpstr>
      <vt:lpstr>Using A/B testing to correctly calculate COVID-19-only deaths </vt:lpstr>
      <vt:lpstr>Example of visualization - Death rolls by age group </vt:lpstr>
      <vt:lpstr>Time-series Analysis</vt:lpstr>
      <vt:lpstr>Geo Mapping - Death rate by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Data Science Training Project 1 – EV Adoption Analysis</dc:title>
  <dc:creator>Zhixiao Lin</dc:creator>
  <cp:lastModifiedBy>Zhixiao Lin</cp:lastModifiedBy>
  <cp:revision>5</cp:revision>
  <dcterms:created xsi:type="dcterms:W3CDTF">2022-12-13T18:55:35Z</dcterms:created>
  <dcterms:modified xsi:type="dcterms:W3CDTF">2022-12-22T20:51:21Z</dcterms:modified>
</cp:coreProperties>
</file>