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67E92-7AD3-4877-8AEB-AA795DBF2832}" type="datetimeFigureOut">
              <a:rPr lang="fr-FR" smtClean="0"/>
              <a:t>01/09/2010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B3097-B8F0-4636-94AA-CECB45481D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B405AD-438A-429B-A663-9197C612316F}" type="datetime1">
              <a:rPr lang="fr-FR" smtClean="0"/>
              <a:t>01/09/2010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6495C-000C-4FB9-A004-683B363DB1F1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EB2FA-EE3F-44E2-BE12-D843C2D5C0D7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0E60B-7839-48F5-B34C-9954C3EDFFD9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FD19A2-30B4-49BE-BD3D-73001848A1E7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128F95-624F-477A-8D5D-0522300B4E17}" type="datetime1">
              <a:rPr lang="fr-FR" smtClean="0"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F3010-5EA0-4ADE-8E0F-F6C7AA7EFBEF}" type="datetime1">
              <a:rPr lang="fr-FR" smtClean="0"/>
              <a:t>01/09/2010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FAD761-2305-4C47-98F8-6A05AF27D88D}" type="datetime1">
              <a:rPr lang="fr-FR" smtClean="0"/>
              <a:t>01/09/2010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81929-9014-4DE0-A4BD-CE7FAE129FFB}" type="datetime1">
              <a:rPr lang="fr-FR" smtClean="0"/>
              <a:t>01/09/2010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8536EF-02C5-40A2-93B4-434AC3B6C1CA}" type="datetime1">
              <a:rPr lang="fr-FR" smtClean="0"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C9586C-D826-4461-8606-CEE4E266721B}" type="datetime1">
              <a:rPr lang="fr-FR" smtClean="0"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D0BABD-1886-4EB9-8BB1-BCB0B7F92808}" type="datetime1">
              <a:rPr lang="fr-FR" smtClean="0"/>
              <a:t>01/09/2010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E51BF8-8B85-44D4-A58C-DBBA863999F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728" y="214290"/>
            <a:ext cx="7839100" cy="1211714"/>
          </a:xfrm>
        </p:spPr>
        <p:txBody>
          <a:bodyPr>
            <a:normAutofit/>
          </a:bodyPr>
          <a:lstStyle/>
          <a:p>
            <a:r>
              <a:rPr lang="fr-FR" dirty="0" smtClean="0"/>
              <a:t>Stage élève ingénieur 2009/2010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1428736"/>
            <a:ext cx="7406640" cy="1752600"/>
          </a:xfrm>
        </p:spPr>
        <p:txBody>
          <a:bodyPr>
            <a:noAutofit/>
          </a:bodyPr>
          <a:lstStyle/>
          <a:p>
            <a:r>
              <a:rPr lang="fr-FR" sz="3200" smtClean="0"/>
              <a:t>Représenter le trafic </a:t>
            </a:r>
            <a:r>
              <a:rPr lang="fr-FR" sz="3200" dirty="0" smtClean="0"/>
              <a:t>aérien de la zone de contrôle de Tahiti dans le logiciel Google </a:t>
            </a:r>
            <a:r>
              <a:rPr lang="fr-FR" sz="3200" dirty="0" err="1" smtClean="0"/>
              <a:t>Earth</a:t>
            </a:r>
            <a:r>
              <a:rPr lang="fr-FR" sz="3200" dirty="0" smtClean="0"/>
              <a:t>.</a:t>
            </a:r>
            <a:endParaRPr lang="fr-FR" sz="3200" dirty="0"/>
          </a:p>
        </p:txBody>
      </p:sp>
      <p:pic>
        <p:nvPicPr>
          <p:cNvPr id="1026" name="Picture 2" descr="\\VBOXSVR\Shared\dti\report\images\av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714620"/>
            <a:ext cx="3929090" cy="2573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FIR de Tahiti:</a:t>
            </a:r>
          </a:p>
          <a:p>
            <a:pPr lvl="1"/>
            <a:r>
              <a:rPr lang="fr-FR" dirty="0" smtClean="0"/>
              <a:t>12.5 Millions de km²</a:t>
            </a:r>
          </a:p>
          <a:p>
            <a:pPr lvl="1"/>
            <a:r>
              <a:rPr lang="fr-FR" dirty="0" smtClean="0"/>
              <a:t>Fort trafic</a:t>
            </a:r>
          </a:p>
          <a:p>
            <a:endParaRPr lang="fr-FR" dirty="0" smtClean="0"/>
          </a:p>
          <a:p>
            <a:r>
              <a:rPr lang="fr-FR" dirty="0" smtClean="0"/>
              <a:t>Projet:</a:t>
            </a:r>
            <a:endParaRPr lang="fr-FR" dirty="0" smtClean="0"/>
          </a:p>
          <a:p>
            <a:pPr lvl="1"/>
            <a:r>
              <a:rPr lang="fr-FR" dirty="0" smtClean="0"/>
              <a:t>Google </a:t>
            </a:r>
            <a:r>
              <a:rPr lang="fr-FR" dirty="0" err="1" smtClean="0"/>
              <a:t>Earth</a:t>
            </a:r>
            <a:endParaRPr lang="fr-FR" dirty="0" smtClean="0"/>
          </a:p>
          <a:p>
            <a:pPr lvl="1"/>
            <a:r>
              <a:rPr lang="fr-FR" dirty="0" smtClean="0"/>
              <a:t>Python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\\VBOXSVR\Shared\dti\report\images\fir.png"/>
          <p:cNvPicPr>
            <a:picLocks noChangeAspect="1" noChangeArrowheads="1"/>
          </p:cNvPicPr>
          <p:nvPr/>
        </p:nvPicPr>
        <p:blipFill>
          <a:blip r:embed="rId2"/>
          <a:srcRect l="25537" t="30556" r="21554" b="11111"/>
          <a:stretch>
            <a:fillRect/>
          </a:stretch>
        </p:blipFill>
        <p:spPr bwMode="auto">
          <a:xfrm>
            <a:off x="5429256" y="1142984"/>
            <a:ext cx="2939163" cy="2286016"/>
          </a:xfrm>
          <a:prstGeom prst="rect">
            <a:avLst/>
          </a:prstGeom>
          <a:noFill/>
        </p:spPr>
      </p:pic>
      <p:pic>
        <p:nvPicPr>
          <p:cNvPr id="2051" name="Picture 3" descr="\\VBOXSVR\Shared\dti\report\images\SchemaContro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143380"/>
            <a:ext cx="4166699" cy="1884643"/>
          </a:xfrm>
          <a:prstGeom prst="rect">
            <a:avLst/>
          </a:prstGeom>
          <a:noFill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1FFC-9FE3-450B-9594-CBBA3DD52264}" type="datetime1">
              <a:rPr lang="fr-FR" smtClean="0"/>
              <a:t>01/09/2010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Initial</a:t>
            </a:r>
          </a:p>
          <a:p>
            <a:pPr lvl="1"/>
            <a:r>
              <a:rPr lang="fr-FR" dirty="0" smtClean="0"/>
              <a:t>Aide a la visualisation.</a:t>
            </a:r>
          </a:p>
          <a:p>
            <a:pPr lvl="1"/>
            <a:r>
              <a:rPr lang="fr-FR" dirty="0" smtClean="0"/>
              <a:t>Statistiques.</a:t>
            </a:r>
          </a:p>
          <a:p>
            <a:pPr lvl="1"/>
            <a:r>
              <a:rPr lang="fr-FR" dirty="0" smtClean="0"/>
              <a:t>Définition des points d’entrées.</a:t>
            </a:r>
          </a:p>
          <a:p>
            <a:endParaRPr lang="fr-FR" dirty="0" smtClean="0"/>
          </a:p>
          <a:p>
            <a:r>
              <a:rPr lang="fr-FR" dirty="0" smtClean="0"/>
              <a:t>Evolution</a:t>
            </a:r>
          </a:p>
          <a:p>
            <a:pPr lvl="1"/>
            <a:r>
              <a:rPr lang="fr-FR" dirty="0" smtClean="0"/>
              <a:t>Fonction du temps.</a:t>
            </a:r>
          </a:p>
          <a:p>
            <a:pPr lvl="1"/>
            <a:r>
              <a:rPr lang="fr-FR" dirty="0" err="1" smtClean="0"/>
              <a:t>Ads</a:t>
            </a:r>
            <a:r>
              <a:rPr lang="fr-FR" dirty="0" smtClean="0"/>
              <a:t>-C</a:t>
            </a:r>
          </a:p>
          <a:p>
            <a:pPr lvl="1"/>
            <a:r>
              <a:rPr lang="fr-FR" dirty="0" smtClean="0"/>
              <a:t>Calcul système Tiare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0B67-AD07-4AF0-B9EE-64A1A6D1AE6D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de configuration</a:t>
            </a:r>
          </a:p>
          <a:p>
            <a:pPr lvl="1"/>
            <a:r>
              <a:rPr lang="fr-FR" dirty="0" smtClean="0"/>
              <a:t>Points caractéristiques</a:t>
            </a:r>
          </a:p>
          <a:p>
            <a:pPr lvl="1"/>
            <a:r>
              <a:rPr lang="fr-FR" dirty="0" smtClean="0"/>
              <a:t>Zones de contrôles</a:t>
            </a:r>
          </a:p>
          <a:p>
            <a:pPr lvl="1"/>
            <a:r>
              <a:rPr lang="fr-FR" dirty="0" smtClean="0"/>
              <a:t>Routes</a:t>
            </a:r>
            <a:endParaRPr lang="fr-FR" dirty="0" smtClean="0"/>
          </a:p>
          <a:p>
            <a:r>
              <a:rPr lang="fr-FR" dirty="0" smtClean="0"/>
              <a:t>Plan de Vol</a:t>
            </a:r>
          </a:p>
          <a:p>
            <a:r>
              <a:rPr lang="fr-FR" dirty="0" smtClean="0"/>
              <a:t>Report </a:t>
            </a:r>
            <a:r>
              <a:rPr lang="fr-FR" dirty="0" err="1" smtClean="0"/>
              <a:t>Ads</a:t>
            </a:r>
            <a:r>
              <a:rPr lang="fr-FR" dirty="0" smtClean="0"/>
              <a:t>-C</a:t>
            </a:r>
          </a:p>
          <a:p>
            <a:pPr lvl="1"/>
            <a:r>
              <a:rPr lang="fr-FR" dirty="0" smtClean="0"/>
              <a:t>Reports</a:t>
            </a:r>
          </a:p>
          <a:p>
            <a:pPr lvl="1"/>
            <a:r>
              <a:rPr lang="fr-FR" dirty="0" smtClean="0"/>
              <a:t>Positions estimées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C48A-471A-412B-9DEB-0B861694BE19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Earth</a:t>
            </a:r>
            <a:endParaRPr lang="fr-FR" dirty="0"/>
          </a:p>
        </p:txBody>
      </p:sp>
      <p:pic>
        <p:nvPicPr>
          <p:cNvPr id="3074" name="Picture 2" descr="\\VBOXSVR\Shared\dti\report\images\gevuedensem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6059459" cy="3729579"/>
          </a:xfrm>
          <a:prstGeom prst="rect">
            <a:avLst/>
          </a:prstGeom>
          <a:noFill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C584-3ADC-4DAB-965C-77DF3601E405}" type="datetime1">
              <a:rPr lang="fr-FR" smtClean="0"/>
              <a:t>01/09/2010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\\VBOXSVR\Shared\dti\report\images\gez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6572296" cy="4647864"/>
          </a:xfrm>
          <a:prstGeom prst="rect">
            <a:avLst/>
          </a:prstGeom>
          <a:noFill/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406-294E-4839-9610-7DF733E197FD}" type="datetime1">
              <a:rPr lang="fr-FR" smtClean="0"/>
              <a:t>01/09/2010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Automatisation </a:t>
            </a:r>
            <a:r>
              <a:rPr lang="fr-FR" dirty="0" smtClean="0"/>
              <a:t>de l'acquisition</a:t>
            </a:r>
          </a:p>
          <a:p>
            <a:r>
              <a:rPr lang="fr-FR" dirty="0" smtClean="0"/>
              <a:t>Fiabilisation</a:t>
            </a:r>
          </a:p>
          <a:p>
            <a:r>
              <a:rPr lang="fr-FR" dirty="0" smtClean="0"/>
              <a:t>Base de donnée</a:t>
            </a:r>
          </a:p>
          <a:p>
            <a:r>
              <a:rPr lang="fr-FR" dirty="0" smtClean="0"/>
              <a:t>Interface graphique</a:t>
            </a:r>
          </a:p>
          <a:p>
            <a:r>
              <a:rPr lang="fr-FR" dirty="0" smtClean="0"/>
              <a:t>Statistiques automatiques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6BAE-6B5E-4A5F-99DB-F0D8C9B6D765}" type="datetime1">
              <a:rPr lang="fr-FR" smtClean="0"/>
              <a:t>01/09/2010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1BF8-8B85-44D4-A58C-DBBA863999F3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</TotalTime>
  <Words>107</Words>
  <Application>Microsoft Office PowerPoint</Application>
  <PresentationFormat>Affichage à l'écran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Solstice</vt:lpstr>
      <vt:lpstr>Stage élève ingénieur 2009/2010</vt:lpstr>
      <vt:lpstr>Contexte</vt:lpstr>
      <vt:lpstr>Besoins</vt:lpstr>
      <vt:lpstr>Fonctionnement</vt:lpstr>
      <vt:lpstr>Le résultat</vt:lpstr>
      <vt:lpstr>Exploitation</vt:lpstr>
      <vt:lpstr>Evolution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>Manu</dc:creator>
  <cp:lastModifiedBy>Manu</cp:lastModifiedBy>
  <cp:revision>10</cp:revision>
  <dcterms:created xsi:type="dcterms:W3CDTF">2010-09-01T07:46:33Z</dcterms:created>
  <dcterms:modified xsi:type="dcterms:W3CDTF">2010-09-01T09:22:39Z</dcterms:modified>
</cp:coreProperties>
</file>