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559413" cy="2951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7042B80-B3BA-4A81-B4BF-8B97034C95C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 varScale="1">
        <p:scale>
          <a:sx n="20" d="100"/>
          <a:sy n="20" d="100"/>
        </p:scale>
        <p:origin x="12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6956" y="4831098"/>
            <a:ext cx="37025502" cy="10277181"/>
          </a:xfrm>
        </p:spPr>
        <p:txBody>
          <a:bodyPr anchor="b"/>
          <a:lstStyle>
            <a:lvl1pPr algn="ctr">
              <a:defRPr sz="258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4928" y="15504607"/>
            <a:ext cx="32669559" cy="7127059"/>
          </a:xfrm>
        </p:spPr>
        <p:txBody>
          <a:bodyPr/>
          <a:lstStyle>
            <a:lvl1pPr marL="0" indent="0" algn="ctr">
              <a:buNone/>
              <a:defRPr sz="10331"/>
            </a:lvl1pPr>
            <a:lvl2pPr marL="1967999" indent="0" algn="ctr">
              <a:buNone/>
              <a:defRPr sz="8609"/>
            </a:lvl2pPr>
            <a:lvl3pPr marL="3935998" indent="0" algn="ctr">
              <a:buNone/>
              <a:defRPr sz="7748"/>
            </a:lvl3pPr>
            <a:lvl4pPr marL="5903998" indent="0" algn="ctr">
              <a:buNone/>
              <a:defRPr sz="6887"/>
            </a:lvl4pPr>
            <a:lvl5pPr marL="7871998" indent="0" algn="ctr">
              <a:buNone/>
              <a:defRPr sz="6887"/>
            </a:lvl5pPr>
            <a:lvl6pPr marL="9839997" indent="0" algn="ctr">
              <a:buNone/>
              <a:defRPr sz="6887"/>
            </a:lvl6pPr>
            <a:lvl7pPr marL="11807997" indent="0" algn="ctr">
              <a:buNone/>
              <a:defRPr sz="6887"/>
            </a:lvl7pPr>
            <a:lvl8pPr marL="13775996" indent="0" algn="ctr">
              <a:buNone/>
              <a:defRPr sz="6887"/>
            </a:lvl8pPr>
            <a:lvl9pPr marL="15743995" indent="0" algn="ctr">
              <a:buNone/>
              <a:defRPr sz="68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58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10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72210" y="1571644"/>
            <a:ext cx="9392497" cy="250164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4713" y="1571644"/>
            <a:ext cx="27633003" cy="250164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2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026" y="7359401"/>
            <a:ext cx="37569994" cy="12279316"/>
          </a:xfrm>
        </p:spPr>
        <p:txBody>
          <a:bodyPr anchor="b"/>
          <a:lstStyle>
            <a:lvl1pPr>
              <a:defRPr sz="258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026" y="19754883"/>
            <a:ext cx="37569994" cy="6457402"/>
          </a:xfrm>
        </p:spPr>
        <p:txBody>
          <a:bodyPr/>
          <a:lstStyle>
            <a:lvl1pPr marL="0" indent="0">
              <a:buNone/>
              <a:defRPr sz="10331">
                <a:solidFill>
                  <a:schemeClr val="tx1"/>
                </a:solidFill>
              </a:defRPr>
            </a:lvl1pPr>
            <a:lvl2pPr marL="1967999" indent="0">
              <a:buNone/>
              <a:defRPr sz="8609">
                <a:solidFill>
                  <a:schemeClr val="tx1">
                    <a:tint val="75000"/>
                  </a:schemeClr>
                </a:solidFill>
              </a:defRPr>
            </a:lvl2pPr>
            <a:lvl3pPr marL="3935998" indent="0">
              <a:buNone/>
              <a:defRPr sz="7748">
                <a:solidFill>
                  <a:schemeClr val="tx1">
                    <a:tint val="75000"/>
                  </a:schemeClr>
                </a:solidFill>
              </a:defRPr>
            </a:lvl3pPr>
            <a:lvl4pPr marL="5903998" indent="0">
              <a:buNone/>
              <a:defRPr sz="6887">
                <a:solidFill>
                  <a:schemeClr val="tx1">
                    <a:tint val="75000"/>
                  </a:schemeClr>
                </a:solidFill>
              </a:defRPr>
            </a:lvl4pPr>
            <a:lvl5pPr marL="7871998" indent="0">
              <a:buNone/>
              <a:defRPr sz="6887">
                <a:solidFill>
                  <a:schemeClr val="tx1">
                    <a:tint val="75000"/>
                  </a:schemeClr>
                </a:solidFill>
              </a:defRPr>
            </a:lvl5pPr>
            <a:lvl6pPr marL="9839997" indent="0">
              <a:buNone/>
              <a:defRPr sz="6887">
                <a:solidFill>
                  <a:schemeClr val="tx1">
                    <a:tint val="75000"/>
                  </a:schemeClr>
                </a:solidFill>
              </a:defRPr>
            </a:lvl6pPr>
            <a:lvl7pPr marL="11807997" indent="0">
              <a:buNone/>
              <a:defRPr sz="6887">
                <a:solidFill>
                  <a:schemeClr val="tx1">
                    <a:tint val="75000"/>
                  </a:schemeClr>
                </a:solidFill>
              </a:defRPr>
            </a:lvl7pPr>
            <a:lvl8pPr marL="13775996" indent="0">
              <a:buNone/>
              <a:defRPr sz="6887">
                <a:solidFill>
                  <a:schemeClr val="tx1">
                    <a:tint val="75000"/>
                  </a:schemeClr>
                </a:solidFill>
              </a:defRPr>
            </a:lvl8pPr>
            <a:lvl9pPr marL="15743995" indent="0">
              <a:buNone/>
              <a:defRPr sz="68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84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4710" y="7858217"/>
            <a:ext cx="18512752" cy="18729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51954" y="7858217"/>
            <a:ext cx="18512752" cy="18729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74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4" y="1571651"/>
            <a:ext cx="37569994" cy="5705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90" y="7236396"/>
            <a:ext cx="18427671" cy="3546445"/>
          </a:xfrm>
        </p:spPr>
        <p:txBody>
          <a:bodyPr anchor="b"/>
          <a:lstStyle>
            <a:lvl1pPr marL="0" indent="0">
              <a:buNone/>
              <a:defRPr sz="10331" b="1"/>
            </a:lvl1pPr>
            <a:lvl2pPr marL="1967999" indent="0">
              <a:buNone/>
              <a:defRPr sz="8609" b="1"/>
            </a:lvl2pPr>
            <a:lvl3pPr marL="3935998" indent="0">
              <a:buNone/>
              <a:defRPr sz="7748" b="1"/>
            </a:lvl3pPr>
            <a:lvl4pPr marL="5903998" indent="0">
              <a:buNone/>
              <a:defRPr sz="6887" b="1"/>
            </a:lvl4pPr>
            <a:lvl5pPr marL="7871998" indent="0">
              <a:buNone/>
              <a:defRPr sz="6887" b="1"/>
            </a:lvl5pPr>
            <a:lvl6pPr marL="9839997" indent="0">
              <a:buNone/>
              <a:defRPr sz="6887" b="1"/>
            </a:lvl6pPr>
            <a:lvl7pPr marL="11807997" indent="0">
              <a:buNone/>
              <a:defRPr sz="6887" b="1"/>
            </a:lvl7pPr>
            <a:lvl8pPr marL="13775996" indent="0">
              <a:buNone/>
              <a:defRPr sz="6887" b="1"/>
            </a:lvl8pPr>
            <a:lvl9pPr marL="15743995" indent="0">
              <a:buNone/>
              <a:defRPr sz="68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390" y="10782840"/>
            <a:ext cx="18427671" cy="158599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51955" y="7236396"/>
            <a:ext cx="18518424" cy="3546445"/>
          </a:xfrm>
        </p:spPr>
        <p:txBody>
          <a:bodyPr anchor="b"/>
          <a:lstStyle>
            <a:lvl1pPr marL="0" indent="0">
              <a:buNone/>
              <a:defRPr sz="10331" b="1"/>
            </a:lvl1pPr>
            <a:lvl2pPr marL="1967999" indent="0">
              <a:buNone/>
              <a:defRPr sz="8609" b="1"/>
            </a:lvl2pPr>
            <a:lvl3pPr marL="3935998" indent="0">
              <a:buNone/>
              <a:defRPr sz="7748" b="1"/>
            </a:lvl3pPr>
            <a:lvl4pPr marL="5903998" indent="0">
              <a:buNone/>
              <a:defRPr sz="6887" b="1"/>
            </a:lvl4pPr>
            <a:lvl5pPr marL="7871998" indent="0">
              <a:buNone/>
              <a:defRPr sz="6887" b="1"/>
            </a:lvl5pPr>
            <a:lvl6pPr marL="9839997" indent="0">
              <a:buNone/>
              <a:defRPr sz="6887" b="1"/>
            </a:lvl6pPr>
            <a:lvl7pPr marL="11807997" indent="0">
              <a:buNone/>
              <a:defRPr sz="6887" b="1"/>
            </a:lvl7pPr>
            <a:lvl8pPr marL="13775996" indent="0">
              <a:buNone/>
              <a:defRPr sz="6887" b="1"/>
            </a:lvl8pPr>
            <a:lvl9pPr marL="15743995" indent="0">
              <a:buNone/>
              <a:defRPr sz="68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1955" y="10782840"/>
            <a:ext cx="18518424" cy="158599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1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60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54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4" y="1967971"/>
            <a:ext cx="14049044" cy="6887898"/>
          </a:xfrm>
        </p:spPr>
        <p:txBody>
          <a:bodyPr anchor="b"/>
          <a:lstStyle>
            <a:lvl1pPr>
              <a:defRPr sz="137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8425" y="4250278"/>
            <a:ext cx="22051953" cy="20978023"/>
          </a:xfrm>
        </p:spPr>
        <p:txBody>
          <a:bodyPr/>
          <a:lstStyle>
            <a:lvl1pPr>
              <a:defRPr sz="13774"/>
            </a:lvl1pPr>
            <a:lvl2pPr>
              <a:defRPr sz="12052"/>
            </a:lvl2pPr>
            <a:lvl3pPr>
              <a:defRPr sz="10331"/>
            </a:lvl3pPr>
            <a:lvl4pPr>
              <a:defRPr sz="8609"/>
            </a:lvl4pPr>
            <a:lvl5pPr>
              <a:defRPr sz="8609"/>
            </a:lvl5pPr>
            <a:lvl6pPr>
              <a:defRPr sz="8609"/>
            </a:lvl6pPr>
            <a:lvl7pPr>
              <a:defRPr sz="8609"/>
            </a:lvl7pPr>
            <a:lvl8pPr>
              <a:defRPr sz="8609"/>
            </a:lvl8pPr>
            <a:lvl9pPr>
              <a:defRPr sz="86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4" y="8855870"/>
            <a:ext cx="14049044" cy="16406593"/>
          </a:xfrm>
        </p:spPr>
        <p:txBody>
          <a:bodyPr/>
          <a:lstStyle>
            <a:lvl1pPr marL="0" indent="0">
              <a:buNone/>
              <a:defRPr sz="6887"/>
            </a:lvl1pPr>
            <a:lvl2pPr marL="1967999" indent="0">
              <a:buNone/>
              <a:defRPr sz="6026"/>
            </a:lvl2pPr>
            <a:lvl3pPr marL="3935998" indent="0">
              <a:buNone/>
              <a:defRPr sz="5165"/>
            </a:lvl3pPr>
            <a:lvl4pPr marL="5903998" indent="0">
              <a:buNone/>
              <a:defRPr sz="4304"/>
            </a:lvl4pPr>
            <a:lvl5pPr marL="7871998" indent="0">
              <a:buNone/>
              <a:defRPr sz="4304"/>
            </a:lvl5pPr>
            <a:lvl6pPr marL="9839997" indent="0">
              <a:buNone/>
              <a:defRPr sz="4304"/>
            </a:lvl6pPr>
            <a:lvl7pPr marL="11807997" indent="0">
              <a:buNone/>
              <a:defRPr sz="4304"/>
            </a:lvl7pPr>
            <a:lvl8pPr marL="13775996" indent="0">
              <a:buNone/>
              <a:defRPr sz="4304"/>
            </a:lvl8pPr>
            <a:lvl9pPr marL="15743995" indent="0">
              <a:buNone/>
              <a:defRPr sz="43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72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4" y="1967971"/>
            <a:ext cx="14049044" cy="6887898"/>
          </a:xfrm>
        </p:spPr>
        <p:txBody>
          <a:bodyPr anchor="b"/>
          <a:lstStyle>
            <a:lvl1pPr>
              <a:defRPr sz="137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18425" y="4250278"/>
            <a:ext cx="22051953" cy="20978023"/>
          </a:xfrm>
        </p:spPr>
        <p:txBody>
          <a:bodyPr anchor="t"/>
          <a:lstStyle>
            <a:lvl1pPr marL="0" indent="0">
              <a:buNone/>
              <a:defRPr sz="13774"/>
            </a:lvl1pPr>
            <a:lvl2pPr marL="1967999" indent="0">
              <a:buNone/>
              <a:defRPr sz="12052"/>
            </a:lvl2pPr>
            <a:lvl3pPr marL="3935998" indent="0">
              <a:buNone/>
              <a:defRPr sz="10331"/>
            </a:lvl3pPr>
            <a:lvl4pPr marL="5903998" indent="0">
              <a:buNone/>
              <a:defRPr sz="8609"/>
            </a:lvl4pPr>
            <a:lvl5pPr marL="7871998" indent="0">
              <a:buNone/>
              <a:defRPr sz="8609"/>
            </a:lvl5pPr>
            <a:lvl6pPr marL="9839997" indent="0">
              <a:buNone/>
              <a:defRPr sz="8609"/>
            </a:lvl6pPr>
            <a:lvl7pPr marL="11807997" indent="0">
              <a:buNone/>
              <a:defRPr sz="8609"/>
            </a:lvl7pPr>
            <a:lvl8pPr marL="13775996" indent="0">
              <a:buNone/>
              <a:defRPr sz="8609"/>
            </a:lvl8pPr>
            <a:lvl9pPr marL="15743995" indent="0">
              <a:buNone/>
              <a:defRPr sz="86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4" y="8855870"/>
            <a:ext cx="14049044" cy="16406593"/>
          </a:xfrm>
        </p:spPr>
        <p:txBody>
          <a:bodyPr/>
          <a:lstStyle>
            <a:lvl1pPr marL="0" indent="0">
              <a:buNone/>
              <a:defRPr sz="6887"/>
            </a:lvl1pPr>
            <a:lvl2pPr marL="1967999" indent="0">
              <a:buNone/>
              <a:defRPr sz="6026"/>
            </a:lvl2pPr>
            <a:lvl3pPr marL="3935998" indent="0">
              <a:buNone/>
              <a:defRPr sz="5165"/>
            </a:lvl3pPr>
            <a:lvl4pPr marL="5903998" indent="0">
              <a:buNone/>
              <a:defRPr sz="4304"/>
            </a:lvl4pPr>
            <a:lvl5pPr marL="7871998" indent="0">
              <a:buNone/>
              <a:defRPr sz="4304"/>
            </a:lvl5pPr>
            <a:lvl6pPr marL="9839997" indent="0">
              <a:buNone/>
              <a:defRPr sz="4304"/>
            </a:lvl6pPr>
            <a:lvl7pPr marL="11807997" indent="0">
              <a:buNone/>
              <a:defRPr sz="4304"/>
            </a:lvl7pPr>
            <a:lvl8pPr marL="13775996" indent="0">
              <a:buNone/>
              <a:defRPr sz="4304"/>
            </a:lvl8pPr>
            <a:lvl9pPr marL="15743995" indent="0">
              <a:buNone/>
              <a:defRPr sz="43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43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4710" y="1571651"/>
            <a:ext cx="37569994" cy="570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710" y="7858217"/>
            <a:ext cx="37569994" cy="1872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4710" y="27360269"/>
            <a:ext cx="9800868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84AE-3FD0-412D-AC3E-6B8023C2C777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9056" y="27360269"/>
            <a:ext cx="14701303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63835" y="27360269"/>
            <a:ext cx="9800868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4DE8-723A-4A5A-956E-D04A5DCCD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57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35998" rtl="0" eaLnBrk="1" latinLnBrk="0" hangingPunct="1">
        <a:lnSpc>
          <a:spcPct val="90000"/>
        </a:lnSpc>
        <a:spcBef>
          <a:spcPct val="0"/>
        </a:spcBef>
        <a:buNone/>
        <a:defRPr sz="189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4000" indent="-984000" algn="l" defTabSz="3935998" rtl="0" eaLnBrk="1" latinLnBrk="0" hangingPunct="1">
        <a:lnSpc>
          <a:spcPct val="90000"/>
        </a:lnSpc>
        <a:spcBef>
          <a:spcPts val="4304"/>
        </a:spcBef>
        <a:buFont typeface="Arial" panose="020B0604020202020204" pitchFamily="34" charset="0"/>
        <a:buChar char="•"/>
        <a:defRPr sz="12052" kern="1200">
          <a:solidFill>
            <a:schemeClr val="tx1"/>
          </a:solidFill>
          <a:latin typeface="+mn-lt"/>
          <a:ea typeface="+mn-ea"/>
          <a:cs typeface="+mn-cs"/>
        </a:defRPr>
      </a:lvl1pPr>
      <a:lvl2pPr marL="2952000" indent="-984000" algn="l" defTabSz="3935998" rtl="0" eaLnBrk="1" latinLnBrk="0" hangingPunct="1">
        <a:lnSpc>
          <a:spcPct val="90000"/>
        </a:lnSpc>
        <a:spcBef>
          <a:spcPts val="2152"/>
        </a:spcBef>
        <a:buFont typeface="Arial" panose="020B0604020202020204" pitchFamily="34" charset="0"/>
        <a:buChar char="•"/>
        <a:defRPr sz="10331" kern="1200">
          <a:solidFill>
            <a:schemeClr val="tx1"/>
          </a:solidFill>
          <a:latin typeface="+mn-lt"/>
          <a:ea typeface="+mn-ea"/>
          <a:cs typeface="+mn-cs"/>
        </a:defRPr>
      </a:lvl2pPr>
      <a:lvl3pPr marL="4919998" indent="-984000" algn="l" defTabSz="3935998" rtl="0" eaLnBrk="1" latinLnBrk="0" hangingPunct="1">
        <a:lnSpc>
          <a:spcPct val="90000"/>
        </a:lnSpc>
        <a:spcBef>
          <a:spcPts val="2152"/>
        </a:spcBef>
        <a:buFont typeface="Arial" panose="020B0604020202020204" pitchFamily="34" charset="0"/>
        <a:buChar char="•"/>
        <a:defRPr sz="8609" kern="1200">
          <a:solidFill>
            <a:schemeClr val="tx1"/>
          </a:solidFill>
          <a:latin typeface="+mn-lt"/>
          <a:ea typeface="+mn-ea"/>
          <a:cs typeface="+mn-cs"/>
        </a:defRPr>
      </a:lvl3pPr>
      <a:lvl4pPr marL="6887998" indent="-984000" algn="l" defTabSz="3935998" rtl="0" eaLnBrk="1" latinLnBrk="0" hangingPunct="1">
        <a:lnSpc>
          <a:spcPct val="90000"/>
        </a:lnSpc>
        <a:spcBef>
          <a:spcPts val="2152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4pPr>
      <a:lvl5pPr marL="8855998" indent="-984000" algn="l" defTabSz="3935998" rtl="0" eaLnBrk="1" latinLnBrk="0" hangingPunct="1">
        <a:lnSpc>
          <a:spcPct val="90000"/>
        </a:lnSpc>
        <a:spcBef>
          <a:spcPts val="2152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5pPr>
      <a:lvl6pPr marL="10823997" indent="-984000" algn="l" defTabSz="3935998" rtl="0" eaLnBrk="1" latinLnBrk="0" hangingPunct="1">
        <a:lnSpc>
          <a:spcPct val="90000"/>
        </a:lnSpc>
        <a:spcBef>
          <a:spcPts val="2152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6pPr>
      <a:lvl7pPr marL="12791997" indent="-984000" algn="l" defTabSz="3935998" rtl="0" eaLnBrk="1" latinLnBrk="0" hangingPunct="1">
        <a:lnSpc>
          <a:spcPct val="90000"/>
        </a:lnSpc>
        <a:spcBef>
          <a:spcPts val="2152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7pPr>
      <a:lvl8pPr marL="14759996" indent="-984000" algn="l" defTabSz="3935998" rtl="0" eaLnBrk="1" latinLnBrk="0" hangingPunct="1">
        <a:lnSpc>
          <a:spcPct val="90000"/>
        </a:lnSpc>
        <a:spcBef>
          <a:spcPts val="2152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8pPr>
      <a:lvl9pPr marL="16727995" indent="-984000" algn="l" defTabSz="3935998" rtl="0" eaLnBrk="1" latinLnBrk="0" hangingPunct="1">
        <a:lnSpc>
          <a:spcPct val="90000"/>
        </a:lnSpc>
        <a:spcBef>
          <a:spcPts val="2152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35998" rtl="0" eaLnBrk="1" latinLnBrk="0" hangingPunct="1">
        <a:defRPr sz="7748" kern="1200">
          <a:solidFill>
            <a:schemeClr val="tx1"/>
          </a:solidFill>
          <a:latin typeface="+mn-lt"/>
          <a:ea typeface="+mn-ea"/>
          <a:cs typeface="+mn-cs"/>
        </a:defRPr>
      </a:lvl1pPr>
      <a:lvl2pPr marL="1967999" algn="l" defTabSz="3935998" rtl="0" eaLnBrk="1" latinLnBrk="0" hangingPunct="1"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935998" algn="l" defTabSz="3935998" rtl="0" eaLnBrk="1" latinLnBrk="0" hangingPunct="1">
        <a:defRPr sz="7748" kern="1200">
          <a:solidFill>
            <a:schemeClr val="tx1"/>
          </a:solidFill>
          <a:latin typeface="+mn-lt"/>
          <a:ea typeface="+mn-ea"/>
          <a:cs typeface="+mn-cs"/>
        </a:defRPr>
      </a:lvl3pPr>
      <a:lvl4pPr marL="5903998" algn="l" defTabSz="3935998" rtl="0" eaLnBrk="1" latinLnBrk="0" hangingPunct="1">
        <a:defRPr sz="7748" kern="1200">
          <a:solidFill>
            <a:schemeClr val="tx1"/>
          </a:solidFill>
          <a:latin typeface="+mn-lt"/>
          <a:ea typeface="+mn-ea"/>
          <a:cs typeface="+mn-cs"/>
        </a:defRPr>
      </a:lvl4pPr>
      <a:lvl5pPr marL="7871998" algn="l" defTabSz="3935998" rtl="0" eaLnBrk="1" latinLnBrk="0" hangingPunct="1">
        <a:defRPr sz="7748" kern="1200">
          <a:solidFill>
            <a:schemeClr val="tx1"/>
          </a:solidFill>
          <a:latin typeface="+mn-lt"/>
          <a:ea typeface="+mn-ea"/>
          <a:cs typeface="+mn-cs"/>
        </a:defRPr>
      </a:lvl5pPr>
      <a:lvl6pPr marL="9839997" algn="l" defTabSz="3935998" rtl="0" eaLnBrk="1" latinLnBrk="0" hangingPunct="1">
        <a:defRPr sz="7748" kern="1200">
          <a:solidFill>
            <a:schemeClr val="tx1"/>
          </a:solidFill>
          <a:latin typeface="+mn-lt"/>
          <a:ea typeface="+mn-ea"/>
          <a:cs typeface="+mn-cs"/>
        </a:defRPr>
      </a:lvl6pPr>
      <a:lvl7pPr marL="11807997" algn="l" defTabSz="3935998" rtl="0" eaLnBrk="1" latinLnBrk="0" hangingPunct="1">
        <a:defRPr sz="7748" kern="1200">
          <a:solidFill>
            <a:schemeClr val="tx1"/>
          </a:solidFill>
          <a:latin typeface="+mn-lt"/>
          <a:ea typeface="+mn-ea"/>
          <a:cs typeface="+mn-cs"/>
        </a:defRPr>
      </a:lvl7pPr>
      <a:lvl8pPr marL="13775996" algn="l" defTabSz="3935998" rtl="0" eaLnBrk="1" latinLnBrk="0" hangingPunct="1">
        <a:defRPr sz="7748" kern="1200">
          <a:solidFill>
            <a:schemeClr val="tx1"/>
          </a:solidFill>
          <a:latin typeface="+mn-lt"/>
          <a:ea typeface="+mn-ea"/>
          <a:cs typeface="+mn-cs"/>
        </a:defRPr>
      </a:lvl8pPr>
      <a:lvl9pPr marL="15743995" algn="l" defTabSz="3935998" rtl="0" eaLnBrk="1" latinLnBrk="0" hangingPunct="1">
        <a:defRPr sz="7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6DFBE43-EF1C-4DDD-A5B2-33530319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036" y="20522850"/>
            <a:ext cx="3454248" cy="53897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D10C8A5-87E1-4132-AC31-4AEE110C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10" y="-656997"/>
            <a:ext cx="37569994" cy="4219851"/>
          </a:xfrm>
        </p:spPr>
        <p:txBody>
          <a:bodyPr>
            <a:normAutofit/>
          </a:bodyPr>
          <a:lstStyle/>
          <a:p>
            <a:r>
              <a:rPr lang="en-CA" sz="1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 Converter State-space Modelling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1FD6E-61B9-49BB-9FC8-7B3464B69B39}"/>
              </a:ext>
            </a:extLst>
          </p:cNvPr>
          <p:cNvSpPr txBox="1"/>
          <p:nvPr/>
        </p:nvSpPr>
        <p:spPr>
          <a:xfrm>
            <a:off x="11053178" y="2999273"/>
            <a:ext cx="1664414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9" indent="-685809">
              <a:buFont typeface="Arial" panose="020B0604020202020204" pitchFamily="34" charset="0"/>
              <a:buChar char="•"/>
            </a:pPr>
            <a:r>
              <a:rPr lang="en-CA" sz="4000" dirty="0">
                <a:cs typeface="Arial" panose="020B0604020202020204" pitchFamily="34" charset="0"/>
              </a:rPr>
              <a:t>Multi-Input single Output (MISO)</a:t>
            </a:r>
          </a:p>
          <a:p>
            <a:pPr marL="685809" indent="-685809">
              <a:buFont typeface="Arial" panose="020B0604020202020204" pitchFamily="34" charset="0"/>
              <a:buChar char="•"/>
            </a:pPr>
            <a:r>
              <a:rPr lang="en-CA" sz="4000" dirty="0">
                <a:cs typeface="Arial" panose="020B0604020202020204" pitchFamily="34" charset="0"/>
              </a:rPr>
              <a:t>Two operating modes:</a:t>
            </a:r>
          </a:p>
          <a:p>
            <a:pPr marL="1828826" lvl="2" indent="-914413">
              <a:buFont typeface="+mj-lt"/>
              <a:buAutoNum type="arabicPeriod"/>
            </a:pPr>
            <a:r>
              <a:rPr lang="en-CA" sz="3600" dirty="0">
                <a:cs typeface="Arial" panose="020B0604020202020204" pitchFamily="34" charset="0"/>
              </a:rPr>
              <a:t>SW ON</a:t>
            </a:r>
          </a:p>
          <a:p>
            <a:pPr marL="1828826" lvl="2" indent="-914413">
              <a:buFont typeface="+mj-lt"/>
              <a:buAutoNum type="arabicPeriod"/>
            </a:pPr>
            <a:r>
              <a:rPr lang="en-CA" sz="3600" dirty="0">
                <a:cs typeface="Arial" panose="020B0604020202020204" pitchFamily="34" charset="0"/>
              </a:rPr>
              <a:t>SW OFF</a:t>
            </a:r>
          </a:p>
          <a:p>
            <a:pPr marL="914413" indent="-914413">
              <a:buFont typeface="Arial" panose="020B0604020202020204" pitchFamily="34" charset="0"/>
              <a:buChar char="•"/>
            </a:pPr>
            <a:r>
              <a:rPr lang="en-CA" sz="4000" dirty="0">
                <a:cs typeface="Arial" panose="020B0604020202020204" pitchFamily="34" charset="0"/>
              </a:rPr>
              <a:t>Combine modes to create </a:t>
            </a:r>
            <a:r>
              <a:rPr lang="en-CA" sz="4000" b="1" i="1" dirty="0">
                <a:cs typeface="Arial" panose="020B0604020202020204" pitchFamily="34" charset="0"/>
              </a:rPr>
              <a:t>weighted-average</a:t>
            </a:r>
            <a:r>
              <a:rPr lang="en-CA" sz="4000" dirty="0">
                <a:cs typeface="Arial" panose="020B0604020202020204" pitchFamily="34" charset="0"/>
              </a:rPr>
              <a:t> model</a:t>
            </a:r>
          </a:p>
          <a:p>
            <a:pPr marL="914413" indent="-914413">
              <a:buFont typeface="Arial" panose="020B0604020202020204" pitchFamily="34" charset="0"/>
              <a:buChar char="•"/>
            </a:pPr>
            <a:r>
              <a:rPr lang="en-CA" sz="4000" dirty="0">
                <a:cs typeface="Arial" panose="020B0604020202020204" pitchFamily="34" charset="0"/>
              </a:rPr>
              <a:t>Linearization necessary to create </a:t>
            </a:r>
            <a:r>
              <a:rPr lang="en-CA" sz="4000" b="1" i="1" dirty="0">
                <a:cs typeface="Arial" panose="020B0604020202020204" pitchFamily="34" charset="0"/>
              </a:rPr>
              <a:t>small-signal</a:t>
            </a:r>
            <a:r>
              <a:rPr lang="en-CA" sz="4000" dirty="0">
                <a:cs typeface="Arial" panose="020B0604020202020204" pitchFamily="34" charset="0"/>
              </a:rPr>
              <a:t> model around EQM</a:t>
            </a:r>
          </a:p>
          <a:p>
            <a:pPr marL="914413" indent="-914413">
              <a:buFont typeface="Arial" panose="020B0604020202020204" pitchFamily="34" charset="0"/>
              <a:buChar char="•"/>
            </a:pPr>
            <a:r>
              <a:rPr lang="en-CA" sz="4000" b="1" dirty="0">
                <a:cs typeface="Arial" panose="020B0604020202020204" pitchFamily="34" charset="0"/>
              </a:rPr>
              <a:t>GOAL: </a:t>
            </a:r>
            <a:r>
              <a:rPr lang="en-CA" sz="4000" dirty="0">
                <a:cs typeface="Arial" panose="020B0604020202020204" pitchFamily="34" charset="0"/>
              </a:rPr>
              <a:t>regulate output voltage Vo using duty cycle (Din) with</a:t>
            </a:r>
          </a:p>
          <a:p>
            <a:pPr marL="1828813" lvl="2" indent="-914413">
              <a:buFont typeface="+mj-lt"/>
              <a:buAutoNum type="arabicPeriod"/>
            </a:pPr>
            <a:r>
              <a:rPr lang="en-CA" sz="4000" dirty="0">
                <a:cs typeface="Arial" panose="020B0604020202020204" pitchFamily="34" charset="0"/>
              </a:rPr>
              <a:t>15V output </a:t>
            </a:r>
          </a:p>
          <a:p>
            <a:pPr marL="1828813" lvl="2" indent="-914413">
              <a:buFont typeface="+mj-lt"/>
              <a:buAutoNum type="arabicPeriod"/>
            </a:pPr>
            <a:r>
              <a:rPr lang="en-CA" sz="4000" dirty="0">
                <a:cs typeface="Arial" panose="020B0604020202020204" pitchFamily="34" charset="0"/>
              </a:rPr>
              <a:t>0.5W rated power</a:t>
            </a:r>
          </a:p>
          <a:p>
            <a:pPr marL="914413" indent="-914413">
              <a:buFont typeface="Arial" panose="020B0604020202020204" pitchFamily="34" charset="0"/>
              <a:buChar char="•"/>
            </a:pPr>
            <a:endParaRPr lang="en-CA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E49528-3412-4B52-AF23-A248133B5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2" y="2417963"/>
            <a:ext cx="9847436" cy="66224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32DC635-81C3-4B98-B76E-392BEC4CA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1" y="10871358"/>
            <a:ext cx="8719338" cy="41817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4795949-1323-4E63-892B-A812E7118D2A}"/>
              </a:ext>
            </a:extLst>
          </p:cNvPr>
          <p:cNvSpPr txBox="1"/>
          <p:nvPr/>
        </p:nvSpPr>
        <p:spPr>
          <a:xfrm>
            <a:off x="1088572" y="9478841"/>
            <a:ext cx="5353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00" b="1" dirty="0">
                <a:solidFill>
                  <a:srgbClr val="002060"/>
                </a:solidFill>
              </a:rPr>
              <a:t>System Dynamics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472129C-C552-42F2-82FE-675FDBDD7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1" y="15614246"/>
            <a:ext cx="8719338" cy="44260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73E2806-6404-473B-8207-F8E7AD76D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0137" y="11316977"/>
            <a:ext cx="6784320" cy="392443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D1DA79-AF62-43EF-805D-026DEF27FA00}"/>
              </a:ext>
            </a:extLst>
          </p:cNvPr>
          <p:cNvSpPr txBox="1"/>
          <p:nvPr/>
        </p:nvSpPr>
        <p:spPr>
          <a:xfrm>
            <a:off x="27870137" y="10042690"/>
            <a:ext cx="67919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00" b="1" dirty="0">
                <a:solidFill>
                  <a:srgbClr val="002060"/>
                </a:solidFill>
              </a:rPr>
              <a:t>Hardware Prototyping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8C6E53D-6714-4A78-9C9E-26B38A986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036" y="10998397"/>
            <a:ext cx="4204263" cy="42430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427839B-461A-4CD7-912D-EE04A6F45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036" y="15638140"/>
            <a:ext cx="3991144" cy="424301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5C6A9D-3428-4869-B887-BBFAD0EEFBAE}"/>
              </a:ext>
            </a:extLst>
          </p:cNvPr>
          <p:cNvSpPr txBox="1"/>
          <p:nvPr/>
        </p:nvSpPr>
        <p:spPr>
          <a:xfrm>
            <a:off x="555542" y="26554248"/>
            <a:ext cx="120844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8" indent="-571508">
              <a:buFont typeface="Arial" panose="020B0604020202020204" pitchFamily="34" charset="0"/>
              <a:buChar char="•"/>
            </a:pPr>
            <a:r>
              <a:rPr lang="en-CA" sz="3200" dirty="0"/>
              <a:t>Due to power constraints, R is very large, C &amp; L are small (large open-loop poles)</a:t>
            </a:r>
          </a:p>
          <a:p>
            <a:pPr marL="571508" indent="-571508">
              <a:buFont typeface="Arial" panose="020B0604020202020204" pitchFamily="34" charset="0"/>
              <a:buChar char="•"/>
            </a:pPr>
            <a:r>
              <a:rPr lang="en-CA" sz="3200" dirty="0"/>
              <a:t>For small %OS, closed loop poles must be left of open loop</a:t>
            </a:r>
          </a:p>
          <a:p>
            <a:pPr marL="571508" indent="-571508">
              <a:buFont typeface="Arial" panose="020B0604020202020204" pitchFamily="34" charset="0"/>
              <a:buChar char="•"/>
            </a:pPr>
            <a:r>
              <a:rPr lang="en-CA" sz="3200" dirty="0"/>
              <a:t>For desired performance, unrealizable K is required</a:t>
            </a:r>
          </a:p>
          <a:p>
            <a:pPr marL="571508" indent="-571508">
              <a:buFont typeface="Arial" panose="020B0604020202020204" pitchFamily="34" charset="0"/>
              <a:buChar char="•"/>
            </a:pPr>
            <a:r>
              <a:rPr lang="en-CA" sz="3200" dirty="0"/>
              <a:t>Compromise: increase capacitance, lower K, O-poles further 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A6B3E0-EAC3-4CB3-A7A1-E41DDDA8F57D}"/>
              </a:ext>
            </a:extLst>
          </p:cNvPr>
          <p:cNvSpPr txBox="1"/>
          <p:nvPr/>
        </p:nvSpPr>
        <p:spPr>
          <a:xfrm>
            <a:off x="15026688" y="16252766"/>
            <a:ext cx="5076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00" b="1" dirty="0">
                <a:solidFill>
                  <a:srgbClr val="002060"/>
                </a:solidFill>
              </a:rPr>
              <a:t>Observer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7C6DC9-E6B2-4B89-8E0E-667E557021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1" y="20381198"/>
            <a:ext cx="8719338" cy="45063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5D4272-E7DB-44D0-BD71-39C7207BCB0C}"/>
              </a:ext>
            </a:extLst>
          </p:cNvPr>
          <p:cNvSpPr txBox="1"/>
          <p:nvPr/>
        </p:nvSpPr>
        <p:spPr>
          <a:xfrm>
            <a:off x="14701310" y="9478841"/>
            <a:ext cx="7171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00" b="1" dirty="0">
                <a:solidFill>
                  <a:srgbClr val="002060"/>
                </a:solidFill>
              </a:rPr>
              <a:t>Controller Performance</a:t>
            </a:r>
          </a:p>
        </p:txBody>
      </p:sp>
      <p:pic>
        <p:nvPicPr>
          <p:cNvPr id="1026" name="Picture 2" descr="https://attachment.outlook.office.net/owa/mitchelljohnston@hotmail.ca/service.svc/s/GetFileAttachment?id=AQMkADAwATNiZmYAZC1hMjIAZS00MTBiLTAwAi0wMAoARgAAA00fpIhQP%2BFEltl%2FJM6is%2F0HABQyZiFDSWNKikOmYNPwzFAAAAIBCQAAABQyZiFDSWNKikOmYNPwzFAAAVOmNRIAAAABEgAQAE%2BPNIjSVhhItSIgu8WZZHg%3D&amp;X-OWA-CANARY=hSIa6UpgPEuw-L1Rtd5KQiDkdNAKNdUYzwhe86XxbASsbuZPVrMjKLuybxW91r61um6W2cOIpUw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MjQ1NzU3LTI3MjA5NDAyOTlcIixcInB1aWRcIjpcIjEwNTU1MjA5OTg3MDMzNzFcIixcIm9pZFwiOlwiMDAwM2JmZmQtYTIyZS00MTBiLTAwMDAtMDAwMDAwMDAwMDAwXCIsXCJzY29wZVwiOlwiT3dhRG93bmxvYWRcIn0iLCJpc3MiOiIwMDAwMDAwMi0wMDAwLTBmZjEtY2UwMC0wMDAwMDAwMDAwMDBAODRkZjllN2YtZTlmNi00MGFmLWI0MzUtYWFhYWFhYWFhYWFhIiwiYXVkIjoiMDAwMDAwMDItMDAwMC0wZmYxLWNlMDAtMDAwMDAwMDAwMDAwL2F0dGFjaG1lbnQub3V0bG9vay5vZmZpY2UubmV0QDg0ZGY5ZTdmLWU5ZjYtNDBhZi1iNDM1LWFhYWFhYWFhYWFhYSIsImV4cCI6MTUxMTcyODA4MywibmJmIjoxNTExNzI3NDgzfQ.YxSuXv9msnUSkNxC76jpuRq8uSFNRYOb_eoX5QYKC_DCc8gI0ywOHTld0azZ4kO1Fp-9b1Kkia54RqXW1IFDYOZjrNzttFNa0o1WdH1i3s0FCFpBtIsowIvdRoTDxy53xp_syOgZM_SaUDgM_Ow3TS1r0J2-AugG5crane4RhxpzkwR96yosNGAS95aIFscKVSLN9nhXfDzYaSwyaZ8nqmpMJWiopf05jowFQQ4ktRvF1adXNZVgXR0FIyuOETnwpwdNlkU2pSav71j1Pn9YqR_EHbpno35ycdI3XQ-9QMnva77y3akxNCOqjcTJlNAV2aFJOzqLWTG9reS3nsJeJw&amp;owa=outlook.live.com&amp;isc=1&amp;isImagePreview=True">
            <a:extLst>
              <a:ext uri="{FF2B5EF4-FFF2-40B4-BE49-F238E27FC236}">
                <a16:creationId xmlns:a16="http://schemas.microsoft.com/office/drawing/2014/main" id="{CF81ED5F-AB78-4910-8C05-57FA0A82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666" y="10871358"/>
            <a:ext cx="7648575" cy="744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ttachment.outlook.office.net/owa/mitchelljohnston@hotmail.ca/service.svc/s/GetFileAttachment?id=AQMkADAwATNiZmYAZC1hMjIAZS00MTBiLTAwAi0wMAoARgAAA00fpIhQP%2BFEltl%2FJM6is%2F0HABQyZiFDSWNKikOmYNPwzFAAAAIBCQAAABQyZiFDSWNKikOmYNPwzFAAAVOmNRIAAAABEgAQAJTaZhaBjphNl0YeaEYMHik%3D&amp;X-OWA-CANARY=hSIa6UpgPEuw-L1Rtd5KQiDkdNAKNdUYzwhe86XxbASsbuZPVrMjKLuybxW91r61um6W2cOIpUw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MjQ1NzU3LTI3MjA5NDAyOTlcIixcInB1aWRcIjpcIjEwNTU1MjA5OTg3MDMzNzFcIixcIm9pZFwiOlwiMDAwM2JmZmQtYTIyZS00MTBiLTAwMDAtMDAwMDAwMDAwMDAwXCIsXCJzY29wZVwiOlwiT3dhRG93bmxvYWRcIn0iLCJpc3MiOiIwMDAwMDAwMi0wMDAwLTBmZjEtY2UwMC0wMDAwMDAwMDAwMDBAODRkZjllN2YtZTlmNi00MGFmLWI0MzUtYWFhYWFhYWFhYWFhIiwiYXVkIjoiMDAwMDAwMDItMDAwMC0wZmYxLWNlMDAtMDAwMDAwMDAwMDAwL2F0dGFjaG1lbnQub3V0bG9vay5vZmZpY2UubmV0QDg0ZGY5ZTdmLWU5ZjYtNDBhZi1iNDM1LWFhYWFhYWFhYWFhYSIsImV4cCI6MTUxMTcyODA4MywibmJmIjoxNTExNzI3NDgzfQ.YxSuXv9msnUSkNxC76jpuRq8uSFNRYOb_eoX5QYKC_DCc8gI0ywOHTld0azZ4kO1Fp-9b1Kkia54RqXW1IFDYOZjrNzttFNa0o1WdH1i3s0FCFpBtIsowIvdRoTDxy53xp_syOgZM_SaUDgM_Ow3TS1r0J2-AugG5crane4RhxpzkwR96yosNGAS95aIFscKVSLN9nhXfDzYaSwyaZ8nqmpMJWiopf05jowFQQ4ktRvF1adXNZVgXR0FIyuOETnwpwdNlkU2pSav71j1Pn9YqR_EHbpno35ycdI3XQ-9QMnva77y3akxNCOqjcTJlNAV2aFJOzqLWTG9reS3nsJeJw&amp;owa=outlook.live.com&amp;isc=1&amp;isImagePreview=True">
            <a:extLst>
              <a:ext uri="{FF2B5EF4-FFF2-40B4-BE49-F238E27FC236}">
                <a16:creationId xmlns:a16="http://schemas.microsoft.com/office/drawing/2014/main" id="{7BF8B053-1C69-46D8-9E3E-07C88E5F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97" y="11498382"/>
            <a:ext cx="3543358" cy="650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510C9DE-EDB6-476C-A08F-414354EC6347}"/>
              </a:ext>
            </a:extLst>
          </p:cNvPr>
          <p:cNvGrpSpPr/>
          <p:nvPr/>
        </p:nvGrpSpPr>
        <p:grpSpPr>
          <a:xfrm>
            <a:off x="26807035" y="2915882"/>
            <a:ext cx="16326624" cy="6766226"/>
            <a:chOff x="26802576" y="2922807"/>
            <a:chExt cx="16326624" cy="67662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0FC867-2983-43F6-B216-04155B9ECB01}"/>
                </a:ext>
              </a:extLst>
            </p:cNvPr>
            <p:cNvGrpSpPr/>
            <p:nvPr/>
          </p:nvGrpSpPr>
          <p:grpSpPr>
            <a:xfrm>
              <a:off x="26802576" y="2999273"/>
              <a:ext cx="16326624" cy="6689760"/>
              <a:chOff x="10520058" y="9008227"/>
              <a:chExt cx="17263250" cy="742253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6341E9-622F-454B-A033-C9BB91E53F12}"/>
                  </a:ext>
                </a:extLst>
              </p:cNvPr>
              <p:cNvSpPr/>
              <p:nvPr/>
            </p:nvSpPr>
            <p:spPr>
              <a:xfrm>
                <a:off x="11644148" y="9008227"/>
                <a:ext cx="16139160" cy="74225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10957D1-BF50-48D7-B5C6-3C19AC0EED95}"/>
                  </a:ext>
                </a:extLst>
              </p:cNvPr>
              <p:cNvSpPr/>
              <p:nvPr/>
            </p:nvSpPr>
            <p:spPr>
              <a:xfrm>
                <a:off x="20989938" y="13580821"/>
                <a:ext cx="4579620" cy="1731602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highlight>
                    <a:srgbClr val="FFFF00"/>
                  </a:highlight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E9C44AD-D524-44D1-80EB-F3FB0BC31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9062" y="9511729"/>
                <a:ext cx="11661252" cy="260663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3257694-0CD7-497D-BF3B-1DDC1437F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10994" y="12227780"/>
                <a:ext cx="3993338" cy="983434"/>
              </a:xfrm>
              <a:prstGeom prst="rect">
                <a:avLst/>
              </a:prstGeom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756A4ED-0C70-4AD4-8FE7-315365926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72646" y="12014331"/>
                <a:ext cx="0" cy="1566490"/>
              </a:xfrm>
              <a:prstGeom prst="straightConnector1">
                <a:avLst/>
              </a:prstGeom>
              <a:ln w="2540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3D9262-1DE6-4E30-880C-5B9EA7448958}"/>
                  </a:ext>
                </a:extLst>
              </p:cNvPr>
              <p:cNvSpPr txBox="1"/>
              <p:nvPr/>
            </p:nvSpPr>
            <p:spPr>
              <a:xfrm>
                <a:off x="20730858" y="14904357"/>
                <a:ext cx="69" cy="307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CA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8CB9DB1-7CA9-4F5B-89B7-D1F58D35B9B1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0058" y="13799659"/>
                    <a:ext cx="16939260" cy="20873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CA" sz="3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3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CA" sz="36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CA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CA" sz="3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CA" sz="3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CA" sz="36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CA" sz="3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6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CA" sz="36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CA" sz="36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6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CA" sz="3600" b="1" i="1">
                                      <a:latin typeface="Cambria Math" panose="02040503050406030204" pitchFamily="18" charset="0"/>
                                    </a:rPr>
                                    <m:t>𝑹𝑪</m:t>
                                  </m:r>
                                </m:den>
                              </m:f>
                              <m:r>
                                <a:rPr lang="en-CA" sz="36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3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36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3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CA" sz="36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sz="3600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  <m:r>
                                        <a:rPr lang="en-CA" sz="3600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CA" sz="36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3600" b="1" i="1">
                                      <a:latin typeface="Cambria Math" panose="02040503050406030204" pitchFamily="18" charset="0"/>
                                    </a:rPr>
                                    <m:t>𝑳𝑪</m:t>
                                  </m:r>
                                </m:den>
                              </m:f>
                            </m:den>
                          </m:f>
                          <m:r>
                            <a:rPr lang="en-CA" sz="36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sz="3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  <m: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  <m:t>𝑳𝑪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CA" sz="3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sz="36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CA" sz="36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CA" sz="3600" b="1" i="1">
                                                <a:latin typeface="Cambria Math" panose="02040503050406030204" pitchFamily="18" charset="0"/>
                                              </a:rPr>
                                              <m:t>𝑫</m:t>
                                            </m:r>
                                          </m:e>
                                        </m:d>
                                        <m: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CA" sz="3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3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3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3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𝒄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CA" sz="3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3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3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𝑰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3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𝑳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  <m:t>𝑳𝒔</m:t>
                                        </m:r>
                                      </m:num>
                                      <m:den>
                                        <m:r>
                                          <a:rPr lang="en-CA" sz="3600" b="1" i="1">
                                            <a:latin typeface="Cambria Math" panose="02040503050406030204" pitchFamily="18" charset="0"/>
                                          </a:rPr>
                                          <m:t>𝑳𝑪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CA" sz="3600" dirty="0"/>
                  </a:p>
                  <a:p>
                    <a:endParaRPr lang="en-CA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8CB9DB1-7CA9-4F5B-89B7-D1F58D35B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20058" y="13799659"/>
                    <a:ext cx="16939260" cy="208735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520878-959F-4FB3-A2C8-09DD713E60B9}"/>
                </a:ext>
              </a:extLst>
            </p:cNvPr>
            <p:cNvSpPr txBox="1"/>
            <p:nvPr/>
          </p:nvSpPr>
          <p:spPr>
            <a:xfrm>
              <a:off x="28003733" y="2922807"/>
              <a:ext cx="7171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200" b="1" dirty="0">
                  <a:solidFill>
                    <a:srgbClr val="002060"/>
                  </a:solidFill>
                </a:rPr>
                <a:t>Linearized State EQTs: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8D1034-83A4-47C9-A5CA-C950F02A3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666" y="18872091"/>
            <a:ext cx="12060590" cy="6060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6D67F4-7C29-4F71-BCB1-7C10E6709BD0}"/>
              </a:ext>
            </a:extLst>
          </p:cNvPr>
          <p:cNvSpPr txBox="1"/>
          <p:nvPr/>
        </p:nvSpPr>
        <p:spPr>
          <a:xfrm>
            <a:off x="13829785" y="26554248"/>
            <a:ext cx="14040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6" indent="-457206">
              <a:buFont typeface="Arial" panose="020B0604020202020204" pitchFamily="34" charset="0"/>
              <a:buChar char="•"/>
            </a:pPr>
            <a:r>
              <a:rPr lang="en-CA" sz="3200" dirty="0"/>
              <a:t>Measuring inductor current is costly and inconvenient</a:t>
            </a:r>
          </a:p>
          <a:p>
            <a:pPr marL="457206" indent="-457206">
              <a:buFont typeface="Arial" panose="020B0604020202020204" pitchFamily="34" charset="0"/>
              <a:buChar char="•"/>
            </a:pPr>
            <a:r>
              <a:rPr lang="en-CA" sz="3200" dirty="0"/>
              <a:t>Implementing an observer allows direct control over output voltage using only capacitor voltage state</a:t>
            </a:r>
          </a:p>
          <a:p>
            <a:pPr marL="457206" indent="-457206">
              <a:buFont typeface="Arial" panose="020B0604020202020204" pitchFamily="34" charset="0"/>
              <a:buChar char="•"/>
            </a:pPr>
            <a:r>
              <a:rPr lang="en-CA" sz="3200" dirty="0"/>
              <a:t>Observer based regulator provides suitable performance, easier implementation in hardware as less computation required (can be achieved as analog)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CDE729-1FB7-4FF1-B4F7-40D9983088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491559" y="8551155"/>
            <a:ext cx="5156200" cy="8128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6C48A521-9D62-4D80-97FF-E8BD1BB7D8E5}"/>
              </a:ext>
            </a:extLst>
          </p:cNvPr>
          <p:cNvGrpSpPr/>
          <p:nvPr/>
        </p:nvGrpSpPr>
        <p:grpSpPr>
          <a:xfrm>
            <a:off x="27870137" y="23096968"/>
            <a:ext cx="7166326" cy="5587202"/>
            <a:chOff x="27999147" y="15832610"/>
            <a:chExt cx="6619420" cy="496456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6546775-031D-4C2E-876C-E3F8AC1F9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9147" y="15832610"/>
              <a:ext cx="6619420" cy="4964568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B87D18-E491-49FC-803F-5B22B408DA52}"/>
                </a:ext>
              </a:extLst>
            </p:cNvPr>
            <p:cNvSpPr/>
            <p:nvPr/>
          </p:nvSpPr>
          <p:spPr>
            <a:xfrm>
              <a:off x="28231506" y="16119229"/>
              <a:ext cx="4918387" cy="42672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Equilibrium, Steady-state Output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E7398E5-1AC4-4F62-933E-476655D02B42}"/>
                </a:ext>
              </a:extLst>
            </p:cNvPr>
            <p:cNvSpPr txBox="1"/>
            <p:nvPr/>
          </p:nvSpPr>
          <p:spPr>
            <a:xfrm>
              <a:off x="32696179" y="16545953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FF00"/>
                  </a:solidFill>
                </a:rPr>
                <a:t>Output Voltage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09A85D-52B8-42E1-8AF4-CE2719107381}"/>
                </a:ext>
              </a:extLst>
            </p:cNvPr>
            <p:cNvSpPr txBox="1"/>
            <p:nvPr/>
          </p:nvSpPr>
          <p:spPr>
            <a:xfrm>
              <a:off x="31684743" y="18472438"/>
              <a:ext cx="2469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00B0F0"/>
                  </a:solidFill>
                </a:rPr>
                <a:t>Gate Voltage, duty input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220427D-31D2-4A7F-A186-CDC529428147}"/>
              </a:ext>
            </a:extLst>
          </p:cNvPr>
          <p:cNvGrpSpPr/>
          <p:nvPr/>
        </p:nvGrpSpPr>
        <p:grpSpPr>
          <a:xfrm>
            <a:off x="35684055" y="23096968"/>
            <a:ext cx="7449604" cy="5587202"/>
            <a:chOff x="35813065" y="21495868"/>
            <a:chExt cx="7449604" cy="558720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87CA944-1E83-4CAF-9CE6-7FBF6FF3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065" y="21495868"/>
              <a:ext cx="7449604" cy="5587202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B0550DD-8CF5-48D5-97A9-33A08A613154}"/>
                </a:ext>
              </a:extLst>
            </p:cNvPr>
            <p:cNvSpPr/>
            <p:nvPr/>
          </p:nvSpPr>
          <p:spPr>
            <a:xfrm>
              <a:off x="36016282" y="21688877"/>
              <a:ext cx="4918387" cy="42672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Linearized State Response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00E58C-CEBE-417A-898D-ACDE72F86BE1}"/>
                </a:ext>
              </a:extLst>
            </p:cNvPr>
            <p:cNvSpPr txBox="1"/>
            <p:nvPr/>
          </p:nvSpPr>
          <p:spPr>
            <a:xfrm>
              <a:off x="41034118" y="22639615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FF00"/>
                  </a:solidFill>
                </a:rPr>
                <a:t>Output Voltage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4BA7004-C00B-4E81-9025-6FD96DB68C73}"/>
                </a:ext>
              </a:extLst>
            </p:cNvPr>
            <p:cNvSpPr txBox="1"/>
            <p:nvPr/>
          </p:nvSpPr>
          <p:spPr>
            <a:xfrm>
              <a:off x="40247044" y="24256283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00B0F0"/>
                  </a:solidFill>
                </a:rPr>
                <a:t>Capacitor voltage, error</a:t>
              </a: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BF9CE635-564A-427C-83D8-128951FBDF3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901198" y="15856286"/>
            <a:ext cx="11201400" cy="68961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EF8D66-0836-444F-99DA-300281ADA9B3}"/>
              </a:ext>
            </a:extLst>
          </p:cNvPr>
          <p:cNvSpPr txBox="1"/>
          <p:nvPr/>
        </p:nvSpPr>
        <p:spPr>
          <a:xfrm>
            <a:off x="38546257" y="28693294"/>
            <a:ext cx="4717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Mitchell Johnston</a:t>
            </a:r>
          </a:p>
        </p:txBody>
      </p:sp>
    </p:spTree>
    <p:extLst>
      <p:ext uri="{BB962C8B-B14F-4D97-AF65-F5344CB8AC3E}">
        <p14:creationId xmlns:p14="http://schemas.microsoft.com/office/powerpoint/2010/main" val="196213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4800</TotalTime>
  <Words>185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Boost Converter State-space 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Converter State-space Modelling</dc:title>
  <dc:creator>Mitchell Johnston</dc:creator>
  <cp:lastModifiedBy>Mitchell Johnston</cp:lastModifiedBy>
  <cp:revision>38</cp:revision>
  <dcterms:created xsi:type="dcterms:W3CDTF">2017-11-25T20:50:30Z</dcterms:created>
  <dcterms:modified xsi:type="dcterms:W3CDTF">2017-11-30T00:12:31Z</dcterms:modified>
</cp:coreProperties>
</file>