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5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Appointment Scheduling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Kerwin Pham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8A826-A5E7-6305-C0FE-D0CFA32E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240" y="2753052"/>
            <a:ext cx="6259883" cy="675948"/>
          </a:xfrm>
        </p:spPr>
        <p:txBody>
          <a:bodyPr/>
          <a:lstStyle/>
          <a:p>
            <a:r>
              <a:rPr lang="en-US" dirty="0"/>
              <a:t>Importance of Wait Times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D1F91BC-EA72-CF26-3738-3EE9F3FC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0240" y="3429000"/>
            <a:ext cx="6259884" cy="2496915"/>
          </a:xfrm>
        </p:spPr>
        <p:txBody>
          <a:bodyPr>
            <a:noAutofit/>
          </a:bodyPr>
          <a:lstStyle/>
          <a:p>
            <a:r>
              <a:rPr lang="en-US" sz="2200" dirty="0"/>
              <a:t>An effective health care system utilizes timely access as well as availability</a:t>
            </a:r>
          </a:p>
          <a:p>
            <a:r>
              <a:rPr lang="en-US" sz="2200" dirty="0"/>
              <a:t>Longer wait times are associated with poor health outcomes</a:t>
            </a:r>
          </a:p>
          <a:p>
            <a:r>
              <a:rPr lang="en-US" sz="2200" dirty="0"/>
              <a:t>Wait times are needed to be minimized to improve patient experience</a:t>
            </a:r>
          </a:p>
          <a:p>
            <a:r>
              <a:rPr lang="en-US" sz="2200" dirty="0"/>
              <a:t>Wait times can be reduced through effective management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1D14454-5C27-857A-A46D-95103E2F6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00242" y="122565"/>
            <a:ext cx="6259882" cy="641350"/>
          </a:xfrm>
        </p:spPr>
        <p:txBody>
          <a:bodyPr/>
          <a:lstStyle/>
          <a:p>
            <a:r>
              <a:rPr lang="en-US" dirty="0"/>
              <a:t>Overview of Dataset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2DB5BF5-EAE1-CB14-ED6C-D929237C7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00243" y="763915"/>
            <a:ext cx="6259884" cy="2496914"/>
          </a:xfrm>
        </p:spPr>
        <p:txBody>
          <a:bodyPr>
            <a:normAutofit/>
          </a:bodyPr>
          <a:lstStyle/>
          <a:p>
            <a:r>
              <a:rPr lang="en-US" sz="2200" dirty="0"/>
              <a:t>Dataset contains information of patients, appointment and requesting dates, and provider roles</a:t>
            </a:r>
          </a:p>
          <a:p>
            <a:r>
              <a:rPr lang="en-US" sz="2200" dirty="0"/>
              <a:t>Objective: To provide recommendations based on average wait time using data analysis</a:t>
            </a:r>
          </a:p>
        </p:txBody>
      </p:sp>
      <p:pic>
        <p:nvPicPr>
          <p:cNvPr id="5" name="Graphic 4" descr="Statistics outline">
            <a:extLst>
              <a:ext uri="{FF2B5EF4-FFF2-40B4-BE49-F238E27FC236}">
                <a16:creationId xmlns:a16="http://schemas.microsoft.com/office/drawing/2014/main" id="{E4D6919C-C1E9-AAD6-446B-BBD6F8F7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3870" y="763915"/>
            <a:ext cx="1625838" cy="1625838"/>
          </a:xfrm>
          <a:prstGeom prst="rect">
            <a:avLst/>
          </a:prstGeom>
        </p:spPr>
      </p:pic>
      <p:pic>
        <p:nvPicPr>
          <p:cNvPr id="7" name="Graphic 6" descr="Hourglass 60% outline">
            <a:extLst>
              <a:ext uri="{FF2B5EF4-FFF2-40B4-BE49-F238E27FC236}">
                <a16:creationId xmlns:a16="http://schemas.microsoft.com/office/drawing/2014/main" id="{6D01AA3F-2CB0-1CFE-00A3-66760D734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3870" y="3655329"/>
            <a:ext cx="1625838" cy="16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B729-D1DE-45F9-818B-DC423440D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50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25AF58E-D3C2-10AC-7367-5FBE00382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1700" dirty="0"/>
              <a:t>Prepared Data with Power Query: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Split days and hours using delimiter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Added Average wait time in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Added Maximum wait times in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Added Minimum wait times in days</a:t>
            </a:r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F07C73A1-87BF-B7B2-7220-642123B21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6876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0E784B8D-F53B-FD4D-BE2E-78557CF57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2565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6C74-8610-081B-559A-1E824DAD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33D3-F292-66B9-7C15-E11B567B7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>
            <a:normAutofit/>
          </a:bodyPr>
          <a:lstStyle/>
          <a:p>
            <a:r>
              <a:rPr lang="en-US" dirty="0"/>
              <a:t>1 Nurses and Psychologists have the highest waiting times since request date</a:t>
            </a:r>
          </a:p>
          <a:p>
            <a:r>
              <a:rPr lang="en-US" dirty="0"/>
              <a:t>2 MDs have the lowest average wait times </a:t>
            </a:r>
          </a:p>
          <a:p>
            <a:r>
              <a:rPr lang="en-US" dirty="0"/>
              <a:t>3 Hiring additional Nurses and Psychologists is suggested for reduced burden</a:t>
            </a:r>
          </a:p>
          <a:p>
            <a:endParaRPr lang="en-US" dirty="0"/>
          </a:p>
        </p:txBody>
      </p:sp>
      <p:pic>
        <p:nvPicPr>
          <p:cNvPr id="7" name="Picture 6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9CE38EFB-A178-B63D-9B5A-CCE73917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325" y="1856177"/>
            <a:ext cx="4754880" cy="4290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69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81A1-DBC3-F9ED-F184-2D208BAF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F6B450-A300-6B70-7B88-966411500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8467725" cy="2927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Addressing highest wait times: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Psychologists and Nurses have the highest wait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staffing, funding, or equipment can elevate efficiency in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Addressing high number of patients: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MDs have the highest number of patients, so they may need more staffing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priority is to staff more Psychologists and Nurses, but once wait times increase for MDs, there should be more staffing in the category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Quality Improvement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options for data identification such as gender, location, and age of patients.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Graphic 12" descr="Doctor male with solid fill">
            <a:extLst>
              <a:ext uri="{FF2B5EF4-FFF2-40B4-BE49-F238E27FC236}">
                <a16:creationId xmlns:a16="http://schemas.microsoft.com/office/drawing/2014/main" id="{12F3B1D2-D16D-78DC-36DA-C30A9F6A2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5962" y="606425"/>
            <a:ext cx="1495425" cy="1495425"/>
          </a:xfrm>
          <a:prstGeom prst="rect">
            <a:avLst/>
          </a:prstGeom>
        </p:spPr>
      </p:pic>
      <p:pic>
        <p:nvPicPr>
          <p:cNvPr id="17" name="Graphic 16" descr="Doctor female with solid fill">
            <a:extLst>
              <a:ext uri="{FF2B5EF4-FFF2-40B4-BE49-F238E27FC236}">
                <a16:creationId xmlns:a16="http://schemas.microsoft.com/office/drawing/2014/main" id="{73011BFE-83FD-C6CC-BAB2-1E0F54C71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9056" y="606425"/>
            <a:ext cx="1495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38</TotalTime>
  <Words>246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Cloud skipper design template</vt:lpstr>
      <vt:lpstr>Appointment Scheduling Dataset Analysis</vt:lpstr>
      <vt:lpstr>PowerPoint Presentation</vt:lpstr>
      <vt:lpstr>Data Preparation</vt:lpstr>
      <vt:lpstr>PowerPoint Presentation</vt:lpstr>
      <vt:lpstr>Observations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Pham, Kerwin</dc:creator>
  <cp:lastModifiedBy>Pham, Kerwin</cp:lastModifiedBy>
  <cp:revision>2</cp:revision>
  <dcterms:created xsi:type="dcterms:W3CDTF">2025-01-29T05:51:29Z</dcterms:created>
  <dcterms:modified xsi:type="dcterms:W3CDTF">2025-01-30T05:48:12Z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