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
  </p:notesMasterIdLst>
  <p:sldIdLst>
    <p:sldId id="256" r:id="rId2"/>
  </p:sldIdLst>
  <p:sldSz cx="43891200" cy="36576000"/>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ton Yeshchenko"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 d="100"/>
          <a:sy n="16" d="100"/>
        </p:scale>
        <p:origin x="1824"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1" y="0"/>
            <a:ext cx="3169919" cy="481727"/>
          </a:xfrm>
          <a:prstGeom prst="rect">
            <a:avLst/>
          </a:prstGeom>
          <a:noFill/>
          <a:ln>
            <a:noFill/>
          </a:ln>
        </p:spPr>
        <p:txBody>
          <a:bodyPr lIns="96645" tIns="96645" rIns="96645" bIns="96645" anchor="t" anchorCtr="0"/>
          <a:lstStyle>
            <a:lvl1pPr marL="0" marR="0" lvl="0" indent="0" algn="l" rtl="0">
              <a:spcBef>
                <a:spcPts val="0"/>
              </a:spcBef>
              <a:buNone/>
              <a:defRPr sz="1300" b="0" i="0" u="none" strike="noStrike" cap="none">
                <a:solidFill>
                  <a:schemeClr val="dk1"/>
                </a:solidFill>
                <a:latin typeface="Calibri"/>
                <a:ea typeface="Calibri"/>
                <a:cs typeface="Calibri"/>
                <a:sym typeface="Calibri"/>
              </a:defRPr>
            </a:lvl1pPr>
            <a:lvl2pPr marL="1948689" marR="0" lvl="1" indent="-2039" algn="l" rtl="0">
              <a:spcBef>
                <a:spcPts val="0"/>
              </a:spcBef>
              <a:buNone/>
              <a:defRPr sz="7700" b="0" i="0" u="none" strike="noStrike" cap="none">
                <a:solidFill>
                  <a:schemeClr val="dk1"/>
                </a:solidFill>
                <a:latin typeface="Calibri"/>
                <a:ea typeface="Calibri"/>
                <a:cs typeface="Calibri"/>
                <a:sym typeface="Calibri"/>
              </a:defRPr>
            </a:lvl2pPr>
            <a:lvl3pPr marL="3897381" marR="0" lvl="2" indent="-4081" algn="l" rtl="0">
              <a:spcBef>
                <a:spcPts val="0"/>
              </a:spcBef>
              <a:buNone/>
              <a:defRPr sz="7700" b="0" i="0" u="none" strike="noStrike" cap="none">
                <a:solidFill>
                  <a:schemeClr val="dk1"/>
                </a:solidFill>
                <a:latin typeface="Calibri"/>
                <a:ea typeface="Calibri"/>
                <a:cs typeface="Calibri"/>
                <a:sym typeface="Calibri"/>
              </a:defRPr>
            </a:lvl3pPr>
            <a:lvl4pPr marL="5846071" marR="0" lvl="3" indent="-6122" algn="l" rtl="0">
              <a:spcBef>
                <a:spcPts val="0"/>
              </a:spcBef>
              <a:buNone/>
              <a:defRPr sz="7700" b="0" i="0" u="none" strike="noStrike" cap="none">
                <a:solidFill>
                  <a:schemeClr val="dk1"/>
                </a:solidFill>
                <a:latin typeface="Calibri"/>
                <a:ea typeface="Calibri"/>
                <a:cs typeface="Calibri"/>
                <a:sym typeface="Calibri"/>
              </a:defRPr>
            </a:lvl4pPr>
            <a:lvl5pPr marL="7794762" marR="0" lvl="4" indent="-8163" algn="l" rtl="0">
              <a:spcBef>
                <a:spcPts val="0"/>
              </a:spcBef>
              <a:buNone/>
              <a:defRPr sz="7700" b="0" i="0" u="none" strike="noStrike" cap="none">
                <a:solidFill>
                  <a:schemeClr val="dk1"/>
                </a:solidFill>
                <a:latin typeface="Calibri"/>
                <a:ea typeface="Calibri"/>
                <a:cs typeface="Calibri"/>
                <a:sym typeface="Calibri"/>
              </a:defRPr>
            </a:lvl5pPr>
            <a:lvl6pPr marL="9743451" marR="0" lvl="5" indent="-10203" algn="l" rtl="0">
              <a:spcBef>
                <a:spcPts val="0"/>
              </a:spcBef>
              <a:buNone/>
              <a:defRPr sz="7700" b="0" i="0" u="none" strike="noStrike" cap="none">
                <a:solidFill>
                  <a:schemeClr val="dk1"/>
                </a:solidFill>
                <a:latin typeface="Calibri"/>
                <a:ea typeface="Calibri"/>
                <a:cs typeface="Calibri"/>
                <a:sym typeface="Calibri"/>
              </a:defRPr>
            </a:lvl6pPr>
            <a:lvl7pPr marL="11692141" marR="0" lvl="6" indent="-12243" algn="l" rtl="0">
              <a:spcBef>
                <a:spcPts val="0"/>
              </a:spcBef>
              <a:buNone/>
              <a:defRPr sz="7700" b="0" i="0" u="none" strike="noStrike" cap="none">
                <a:solidFill>
                  <a:schemeClr val="dk1"/>
                </a:solidFill>
                <a:latin typeface="Calibri"/>
                <a:ea typeface="Calibri"/>
                <a:cs typeface="Calibri"/>
                <a:sym typeface="Calibri"/>
              </a:defRPr>
            </a:lvl7pPr>
            <a:lvl8pPr marL="13640832" marR="0" lvl="7" indent="-859" algn="l" rtl="0">
              <a:spcBef>
                <a:spcPts val="0"/>
              </a:spcBef>
              <a:buNone/>
              <a:defRPr sz="7700" b="0" i="0" u="none" strike="noStrike" cap="none">
                <a:solidFill>
                  <a:schemeClr val="dk1"/>
                </a:solidFill>
                <a:latin typeface="Calibri"/>
                <a:ea typeface="Calibri"/>
                <a:cs typeface="Calibri"/>
                <a:sym typeface="Calibri"/>
              </a:defRPr>
            </a:lvl8pPr>
            <a:lvl9pPr marL="15589521" marR="0" lvl="8" indent="-2899" algn="l" rtl="0">
              <a:spcBef>
                <a:spcPts val="0"/>
              </a:spcBef>
              <a:buNone/>
              <a:defRPr sz="77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4143587" y="0"/>
            <a:ext cx="3169919" cy="481727"/>
          </a:xfrm>
          <a:prstGeom prst="rect">
            <a:avLst/>
          </a:prstGeom>
          <a:noFill/>
          <a:ln>
            <a:noFill/>
          </a:ln>
        </p:spPr>
        <p:txBody>
          <a:bodyPr lIns="96645" tIns="96645" rIns="96645" bIns="96645" anchor="t" anchorCtr="0"/>
          <a:lstStyle>
            <a:lvl1pPr marL="0" marR="0" lvl="0" indent="0" algn="r" rtl="0">
              <a:spcBef>
                <a:spcPts val="0"/>
              </a:spcBef>
              <a:buNone/>
              <a:defRPr sz="1300" b="0" i="0" u="none" strike="noStrike" cap="none">
                <a:solidFill>
                  <a:schemeClr val="dk1"/>
                </a:solidFill>
                <a:latin typeface="Calibri"/>
                <a:ea typeface="Calibri"/>
                <a:cs typeface="Calibri"/>
                <a:sym typeface="Calibri"/>
              </a:defRPr>
            </a:lvl1pPr>
            <a:lvl2pPr marL="1948689" marR="0" lvl="1" indent="-2039" algn="l" rtl="0">
              <a:spcBef>
                <a:spcPts val="0"/>
              </a:spcBef>
              <a:buNone/>
              <a:defRPr sz="7700" b="0" i="0" u="none" strike="noStrike" cap="none">
                <a:solidFill>
                  <a:schemeClr val="dk1"/>
                </a:solidFill>
                <a:latin typeface="Calibri"/>
                <a:ea typeface="Calibri"/>
                <a:cs typeface="Calibri"/>
                <a:sym typeface="Calibri"/>
              </a:defRPr>
            </a:lvl2pPr>
            <a:lvl3pPr marL="3897381" marR="0" lvl="2" indent="-4081" algn="l" rtl="0">
              <a:spcBef>
                <a:spcPts val="0"/>
              </a:spcBef>
              <a:buNone/>
              <a:defRPr sz="7700" b="0" i="0" u="none" strike="noStrike" cap="none">
                <a:solidFill>
                  <a:schemeClr val="dk1"/>
                </a:solidFill>
                <a:latin typeface="Calibri"/>
                <a:ea typeface="Calibri"/>
                <a:cs typeface="Calibri"/>
                <a:sym typeface="Calibri"/>
              </a:defRPr>
            </a:lvl3pPr>
            <a:lvl4pPr marL="5846071" marR="0" lvl="3" indent="-6122" algn="l" rtl="0">
              <a:spcBef>
                <a:spcPts val="0"/>
              </a:spcBef>
              <a:buNone/>
              <a:defRPr sz="7700" b="0" i="0" u="none" strike="noStrike" cap="none">
                <a:solidFill>
                  <a:schemeClr val="dk1"/>
                </a:solidFill>
                <a:latin typeface="Calibri"/>
                <a:ea typeface="Calibri"/>
                <a:cs typeface="Calibri"/>
                <a:sym typeface="Calibri"/>
              </a:defRPr>
            </a:lvl4pPr>
            <a:lvl5pPr marL="7794762" marR="0" lvl="4" indent="-8163" algn="l" rtl="0">
              <a:spcBef>
                <a:spcPts val="0"/>
              </a:spcBef>
              <a:buNone/>
              <a:defRPr sz="7700" b="0" i="0" u="none" strike="noStrike" cap="none">
                <a:solidFill>
                  <a:schemeClr val="dk1"/>
                </a:solidFill>
                <a:latin typeface="Calibri"/>
                <a:ea typeface="Calibri"/>
                <a:cs typeface="Calibri"/>
                <a:sym typeface="Calibri"/>
              </a:defRPr>
            </a:lvl5pPr>
            <a:lvl6pPr marL="9743451" marR="0" lvl="5" indent="-10203" algn="l" rtl="0">
              <a:spcBef>
                <a:spcPts val="0"/>
              </a:spcBef>
              <a:buNone/>
              <a:defRPr sz="7700" b="0" i="0" u="none" strike="noStrike" cap="none">
                <a:solidFill>
                  <a:schemeClr val="dk1"/>
                </a:solidFill>
                <a:latin typeface="Calibri"/>
                <a:ea typeface="Calibri"/>
                <a:cs typeface="Calibri"/>
                <a:sym typeface="Calibri"/>
              </a:defRPr>
            </a:lvl6pPr>
            <a:lvl7pPr marL="11692141" marR="0" lvl="6" indent="-12243" algn="l" rtl="0">
              <a:spcBef>
                <a:spcPts val="0"/>
              </a:spcBef>
              <a:buNone/>
              <a:defRPr sz="7700" b="0" i="0" u="none" strike="noStrike" cap="none">
                <a:solidFill>
                  <a:schemeClr val="dk1"/>
                </a:solidFill>
                <a:latin typeface="Calibri"/>
                <a:ea typeface="Calibri"/>
                <a:cs typeface="Calibri"/>
                <a:sym typeface="Calibri"/>
              </a:defRPr>
            </a:lvl7pPr>
            <a:lvl8pPr marL="13640832" marR="0" lvl="7" indent="-859" algn="l" rtl="0">
              <a:spcBef>
                <a:spcPts val="0"/>
              </a:spcBef>
              <a:buNone/>
              <a:defRPr sz="7700" b="0" i="0" u="none" strike="noStrike" cap="none">
                <a:solidFill>
                  <a:schemeClr val="dk1"/>
                </a:solidFill>
                <a:latin typeface="Calibri"/>
                <a:ea typeface="Calibri"/>
                <a:cs typeface="Calibri"/>
                <a:sym typeface="Calibri"/>
              </a:defRPr>
            </a:lvl8pPr>
            <a:lvl9pPr marL="15589521" marR="0" lvl="8" indent="-2899" algn="l" rtl="0">
              <a:spcBef>
                <a:spcPts val="0"/>
              </a:spcBef>
              <a:buNone/>
              <a:defRPr sz="77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712913" y="1200150"/>
            <a:ext cx="3889375" cy="3240088"/>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31521" y="4620577"/>
            <a:ext cx="5852159" cy="3780473"/>
          </a:xfrm>
          <a:prstGeom prst="rect">
            <a:avLst/>
          </a:prstGeom>
          <a:noFill/>
          <a:ln>
            <a:noFill/>
          </a:ln>
        </p:spPr>
        <p:txBody>
          <a:bodyPr lIns="96645" tIns="96645" rIns="96645" bIns="9664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1" y="9119474"/>
            <a:ext cx="3169919" cy="481725"/>
          </a:xfrm>
          <a:prstGeom prst="rect">
            <a:avLst/>
          </a:prstGeom>
          <a:noFill/>
          <a:ln>
            <a:noFill/>
          </a:ln>
        </p:spPr>
        <p:txBody>
          <a:bodyPr lIns="96645" tIns="96645" rIns="96645" bIns="96645" anchor="b" anchorCtr="0"/>
          <a:lstStyle>
            <a:lvl1pPr marL="0" marR="0" lvl="0" indent="0" algn="l" rtl="0">
              <a:spcBef>
                <a:spcPts val="0"/>
              </a:spcBef>
              <a:buNone/>
              <a:defRPr sz="1300" b="0" i="0" u="none" strike="noStrike" cap="none">
                <a:solidFill>
                  <a:schemeClr val="dk1"/>
                </a:solidFill>
                <a:latin typeface="Calibri"/>
                <a:ea typeface="Calibri"/>
                <a:cs typeface="Calibri"/>
                <a:sym typeface="Calibri"/>
              </a:defRPr>
            </a:lvl1pPr>
            <a:lvl2pPr marL="1948689" marR="0" lvl="1" indent="-2039" algn="l" rtl="0">
              <a:spcBef>
                <a:spcPts val="0"/>
              </a:spcBef>
              <a:buNone/>
              <a:defRPr sz="7700" b="0" i="0" u="none" strike="noStrike" cap="none">
                <a:solidFill>
                  <a:schemeClr val="dk1"/>
                </a:solidFill>
                <a:latin typeface="Calibri"/>
                <a:ea typeface="Calibri"/>
                <a:cs typeface="Calibri"/>
                <a:sym typeface="Calibri"/>
              </a:defRPr>
            </a:lvl2pPr>
            <a:lvl3pPr marL="3897381" marR="0" lvl="2" indent="-4081" algn="l" rtl="0">
              <a:spcBef>
                <a:spcPts val="0"/>
              </a:spcBef>
              <a:buNone/>
              <a:defRPr sz="7700" b="0" i="0" u="none" strike="noStrike" cap="none">
                <a:solidFill>
                  <a:schemeClr val="dk1"/>
                </a:solidFill>
                <a:latin typeface="Calibri"/>
                <a:ea typeface="Calibri"/>
                <a:cs typeface="Calibri"/>
                <a:sym typeface="Calibri"/>
              </a:defRPr>
            </a:lvl3pPr>
            <a:lvl4pPr marL="5846071" marR="0" lvl="3" indent="-6122" algn="l" rtl="0">
              <a:spcBef>
                <a:spcPts val="0"/>
              </a:spcBef>
              <a:buNone/>
              <a:defRPr sz="7700" b="0" i="0" u="none" strike="noStrike" cap="none">
                <a:solidFill>
                  <a:schemeClr val="dk1"/>
                </a:solidFill>
                <a:latin typeface="Calibri"/>
                <a:ea typeface="Calibri"/>
                <a:cs typeface="Calibri"/>
                <a:sym typeface="Calibri"/>
              </a:defRPr>
            </a:lvl4pPr>
            <a:lvl5pPr marL="7794762" marR="0" lvl="4" indent="-8163" algn="l" rtl="0">
              <a:spcBef>
                <a:spcPts val="0"/>
              </a:spcBef>
              <a:buNone/>
              <a:defRPr sz="7700" b="0" i="0" u="none" strike="noStrike" cap="none">
                <a:solidFill>
                  <a:schemeClr val="dk1"/>
                </a:solidFill>
                <a:latin typeface="Calibri"/>
                <a:ea typeface="Calibri"/>
                <a:cs typeface="Calibri"/>
                <a:sym typeface="Calibri"/>
              </a:defRPr>
            </a:lvl5pPr>
            <a:lvl6pPr marL="9743451" marR="0" lvl="5" indent="-10203" algn="l" rtl="0">
              <a:spcBef>
                <a:spcPts val="0"/>
              </a:spcBef>
              <a:buNone/>
              <a:defRPr sz="7700" b="0" i="0" u="none" strike="noStrike" cap="none">
                <a:solidFill>
                  <a:schemeClr val="dk1"/>
                </a:solidFill>
                <a:latin typeface="Calibri"/>
                <a:ea typeface="Calibri"/>
                <a:cs typeface="Calibri"/>
                <a:sym typeface="Calibri"/>
              </a:defRPr>
            </a:lvl6pPr>
            <a:lvl7pPr marL="11692141" marR="0" lvl="6" indent="-12243" algn="l" rtl="0">
              <a:spcBef>
                <a:spcPts val="0"/>
              </a:spcBef>
              <a:buNone/>
              <a:defRPr sz="7700" b="0" i="0" u="none" strike="noStrike" cap="none">
                <a:solidFill>
                  <a:schemeClr val="dk1"/>
                </a:solidFill>
                <a:latin typeface="Calibri"/>
                <a:ea typeface="Calibri"/>
                <a:cs typeface="Calibri"/>
                <a:sym typeface="Calibri"/>
              </a:defRPr>
            </a:lvl7pPr>
            <a:lvl8pPr marL="13640832" marR="0" lvl="7" indent="-859" algn="l" rtl="0">
              <a:spcBef>
                <a:spcPts val="0"/>
              </a:spcBef>
              <a:buNone/>
              <a:defRPr sz="7700" b="0" i="0" u="none" strike="noStrike" cap="none">
                <a:solidFill>
                  <a:schemeClr val="dk1"/>
                </a:solidFill>
                <a:latin typeface="Calibri"/>
                <a:ea typeface="Calibri"/>
                <a:cs typeface="Calibri"/>
                <a:sym typeface="Calibri"/>
              </a:defRPr>
            </a:lvl8pPr>
            <a:lvl9pPr marL="15589521" marR="0" lvl="8" indent="-2899" algn="l" rtl="0">
              <a:spcBef>
                <a:spcPts val="0"/>
              </a:spcBef>
              <a:buNone/>
              <a:defRPr sz="77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4143587" y="9119474"/>
            <a:ext cx="3169919" cy="481725"/>
          </a:xfrm>
          <a:prstGeom prst="rect">
            <a:avLst/>
          </a:prstGeom>
          <a:noFill/>
          <a:ln>
            <a:noFill/>
          </a:ln>
        </p:spPr>
        <p:txBody>
          <a:bodyPr lIns="96645" tIns="48309" rIns="96645" bIns="48309" anchor="b" anchorCtr="0">
            <a:noAutofit/>
          </a:bodyPr>
          <a:lstStyle/>
          <a:p>
            <a:pPr algn="r">
              <a:buSzPct val="25000"/>
            </a:pPr>
            <a:fld id="{00000000-1234-1234-1234-123412341234}" type="slidenum">
              <a:rPr lang="en-US" sz="1300" smtClean="0">
                <a:solidFill>
                  <a:schemeClr val="dk1"/>
                </a:solidFill>
                <a:latin typeface="Calibri"/>
                <a:ea typeface="Calibri"/>
                <a:cs typeface="Calibri"/>
                <a:sym typeface="Calibri"/>
              </a:rPr>
              <a:pPr algn="r">
                <a:buSzPct val="25000"/>
              </a:pPr>
              <a:t>‹#›</a:t>
            </a:fld>
            <a:endParaRPr lang="en-US"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426539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Shape 41"/>
          <p:cNvSpPr txBox="1">
            <a:spLocks noGrp="1"/>
          </p:cNvSpPr>
          <p:nvPr>
            <p:ph type="body" idx="1"/>
          </p:nvPr>
        </p:nvSpPr>
        <p:spPr>
          <a:xfrm>
            <a:off x="731521" y="4620577"/>
            <a:ext cx="5852159" cy="3780473"/>
          </a:xfrm>
          <a:prstGeom prst="rect">
            <a:avLst/>
          </a:prstGeom>
        </p:spPr>
        <p:txBody>
          <a:bodyPr lIns="96645" tIns="96645" rIns="96645" bIns="96645" anchor="t" anchorCtr="0">
            <a:noAutofit/>
          </a:bodyPr>
          <a:lstStyle/>
          <a:p>
            <a:endParaRPr dirty="0"/>
          </a:p>
        </p:txBody>
      </p:sp>
      <p:sp>
        <p:nvSpPr>
          <p:cNvPr id="42" name="Shape 42"/>
          <p:cNvSpPr>
            <a:spLocks noGrp="1" noRot="1" noChangeAspect="1"/>
          </p:cNvSpPr>
          <p:nvPr>
            <p:ph type="sldImg" idx="2"/>
          </p:nvPr>
        </p:nvSpPr>
        <p:spPr>
          <a:xfrm>
            <a:off x="1712913" y="1200150"/>
            <a:ext cx="3889375" cy="32400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5735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Poster">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6400800" y="1100667"/>
            <a:ext cx="31089600" cy="2793933"/>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lt1"/>
              </a:buClr>
              <a:buFont typeface="Cambria"/>
              <a:buNone/>
              <a:defRPr sz="8800" b="1" i="0" u="none" strike="noStrike" cap="none">
                <a:solidFill>
                  <a:schemeClr val="lt1"/>
                </a:solidFill>
                <a:latin typeface="Cambria"/>
                <a:ea typeface="Cambria"/>
                <a:cs typeface="Cambria"/>
                <a:sym typeface="Cambr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body" idx="1"/>
          </p:nvPr>
        </p:nvSpPr>
        <p:spPr>
          <a:xfrm>
            <a:off x="6400800" y="3987337"/>
            <a:ext cx="31089600" cy="923329"/>
          </a:xfrm>
          <a:prstGeom prst="rect">
            <a:avLst/>
          </a:prstGeom>
          <a:noFill/>
          <a:ln>
            <a:noFill/>
          </a:ln>
        </p:spPr>
        <p:txBody>
          <a:bodyPr lIns="91425" tIns="91425" rIns="91425" bIns="91425" anchor="t" anchorCtr="0"/>
          <a:lstStyle>
            <a:lvl1pPr marL="0" marR="0" lvl="0" indent="0" algn="l" rtl="0">
              <a:lnSpc>
                <a:spcPct val="100000"/>
              </a:lnSpc>
              <a:spcBef>
                <a:spcPts val="0"/>
              </a:spcBef>
              <a:buClr>
                <a:schemeClr val="accent2"/>
              </a:buClr>
              <a:buFont typeface="Arial"/>
              <a:buNone/>
              <a:defRPr sz="2400" b="0" i="0" u="none" strike="noStrike" cap="none">
                <a:solidFill>
                  <a:schemeClr val="lt1"/>
                </a:solidFill>
                <a:latin typeface="Calibri"/>
                <a:ea typeface="Calibri"/>
                <a:cs typeface="Calibri"/>
                <a:sym typeface="Calibri"/>
              </a:defRPr>
            </a:lvl1pPr>
            <a:lvl2pPr marL="0" marR="0" lvl="1" indent="0" algn="l" rtl="0">
              <a:lnSpc>
                <a:spcPct val="100000"/>
              </a:lnSpc>
              <a:spcBef>
                <a:spcPts val="0"/>
              </a:spcBef>
              <a:buClr>
                <a:schemeClr val="accent2"/>
              </a:buClr>
              <a:buFont typeface="Arial"/>
              <a:buNone/>
              <a:defRPr sz="2400" b="0" i="0" u="none" strike="noStrike" cap="none">
                <a:solidFill>
                  <a:schemeClr val="lt1"/>
                </a:solidFill>
                <a:latin typeface="Calibri"/>
                <a:ea typeface="Calibri"/>
                <a:cs typeface="Calibri"/>
                <a:sym typeface="Calibri"/>
              </a:defRPr>
            </a:lvl2pPr>
            <a:lvl3pPr marL="0" marR="0" lvl="2" indent="0" algn="l" rtl="0">
              <a:lnSpc>
                <a:spcPct val="100000"/>
              </a:lnSpc>
              <a:spcBef>
                <a:spcPts val="0"/>
              </a:spcBef>
              <a:buClr>
                <a:schemeClr val="accent2"/>
              </a:buClr>
              <a:buFont typeface="Arial"/>
              <a:buNone/>
              <a:defRPr sz="2400" b="0" i="0" u="none" strike="noStrike" cap="none">
                <a:solidFill>
                  <a:schemeClr val="lt1"/>
                </a:solidFill>
                <a:latin typeface="Calibri"/>
                <a:ea typeface="Calibri"/>
                <a:cs typeface="Calibri"/>
                <a:sym typeface="Calibri"/>
              </a:defRPr>
            </a:lvl3pPr>
            <a:lvl4pPr marL="0" marR="0" lvl="3" indent="0" algn="l" rtl="0">
              <a:lnSpc>
                <a:spcPct val="100000"/>
              </a:lnSpc>
              <a:spcBef>
                <a:spcPts val="0"/>
              </a:spcBef>
              <a:buClr>
                <a:schemeClr val="accent2"/>
              </a:buClr>
              <a:buFont typeface="Arial"/>
              <a:buNone/>
              <a:defRPr sz="2400" b="0" i="0" u="none" strike="noStrike" cap="none">
                <a:solidFill>
                  <a:schemeClr val="lt1"/>
                </a:solidFill>
                <a:latin typeface="Calibri"/>
                <a:ea typeface="Calibri"/>
                <a:cs typeface="Calibri"/>
                <a:sym typeface="Calibri"/>
              </a:defRPr>
            </a:lvl4pPr>
            <a:lvl5pPr marL="0" marR="0" lvl="4" indent="0" algn="l" rtl="0">
              <a:lnSpc>
                <a:spcPct val="100000"/>
              </a:lnSpc>
              <a:spcBef>
                <a:spcPts val="0"/>
              </a:spcBef>
              <a:buClr>
                <a:schemeClr val="accent2"/>
              </a:buClr>
              <a:buFont typeface="Arial"/>
              <a:buNone/>
              <a:defRPr sz="2400" b="0" i="0" u="none" strike="noStrike" cap="none">
                <a:solidFill>
                  <a:schemeClr val="lt1"/>
                </a:solidFill>
                <a:latin typeface="Calibri"/>
                <a:ea typeface="Calibri"/>
                <a:cs typeface="Calibri"/>
                <a:sym typeface="Calibri"/>
              </a:defRPr>
            </a:lvl5pPr>
            <a:lvl6pPr marL="0" marR="0" lvl="5" indent="0" algn="l" rtl="0">
              <a:lnSpc>
                <a:spcPct val="100000"/>
              </a:lnSpc>
              <a:spcBef>
                <a:spcPts val="0"/>
              </a:spcBef>
              <a:buClr>
                <a:schemeClr val="accent2"/>
              </a:buClr>
              <a:buFont typeface="Arial"/>
              <a:buNone/>
              <a:defRPr sz="2400" b="0" i="0" u="none" strike="noStrike" cap="none">
                <a:solidFill>
                  <a:schemeClr val="lt1"/>
                </a:solidFill>
                <a:latin typeface="Calibri"/>
                <a:ea typeface="Calibri"/>
                <a:cs typeface="Calibri"/>
                <a:sym typeface="Calibri"/>
              </a:defRPr>
            </a:lvl6pPr>
            <a:lvl7pPr marL="0" marR="0" lvl="6" indent="0" algn="l" rtl="0">
              <a:lnSpc>
                <a:spcPct val="100000"/>
              </a:lnSpc>
              <a:spcBef>
                <a:spcPts val="0"/>
              </a:spcBef>
              <a:buClr>
                <a:schemeClr val="accent2"/>
              </a:buClr>
              <a:buFont typeface="Arial"/>
              <a:buNone/>
              <a:defRPr sz="2400" b="0" i="0" u="none" strike="noStrike" cap="none">
                <a:solidFill>
                  <a:schemeClr val="lt1"/>
                </a:solidFill>
                <a:latin typeface="Calibri"/>
                <a:ea typeface="Calibri"/>
                <a:cs typeface="Calibri"/>
                <a:sym typeface="Calibri"/>
              </a:defRPr>
            </a:lvl7pPr>
            <a:lvl8pPr marL="0" marR="0" lvl="7" indent="0" algn="l" rtl="0">
              <a:lnSpc>
                <a:spcPct val="100000"/>
              </a:lnSpc>
              <a:spcBef>
                <a:spcPts val="0"/>
              </a:spcBef>
              <a:buClr>
                <a:schemeClr val="accent2"/>
              </a:buClr>
              <a:buFont typeface="Arial"/>
              <a:buNone/>
              <a:defRPr sz="2400" b="0" i="0" u="none" strike="noStrike" cap="none">
                <a:solidFill>
                  <a:schemeClr val="lt1"/>
                </a:solidFill>
                <a:latin typeface="Calibri"/>
                <a:ea typeface="Calibri"/>
                <a:cs typeface="Calibri"/>
                <a:sym typeface="Calibri"/>
              </a:defRPr>
            </a:lvl8pPr>
            <a:lvl9pPr marL="0" marR="0" lvl="8" indent="0" algn="l" rtl="0">
              <a:lnSpc>
                <a:spcPct val="100000"/>
              </a:lnSpc>
              <a:spcBef>
                <a:spcPts val="0"/>
              </a:spcBef>
              <a:buClr>
                <a:schemeClr val="accent2"/>
              </a:buClr>
              <a:buFont typeface="Arial"/>
              <a:buNone/>
              <a:defRPr sz="2400" b="0" i="0" u="none" strike="noStrike" cap="none">
                <a:solidFill>
                  <a:schemeClr val="lt1"/>
                </a:solidFill>
                <a:latin typeface="Calibri"/>
                <a:ea typeface="Calibri"/>
                <a:cs typeface="Calibri"/>
                <a:sym typeface="Calibri"/>
              </a:defRPr>
            </a:lvl9pPr>
          </a:lstStyle>
          <a:p>
            <a:endParaRPr/>
          </a:p>
        </p:txBody>
      </p:sp>
      <p:sp>
        <p:nvSpPr>
          <p:cNvPr id="19" name="Shape 19"/>
          <p:cNvSpPr txBox="1">
            <a:spLocks noGrp="1"/>
          </p:cNvSpPr>
          <p:nvPr>
            <p:ph type="dt" idx="10"/>
          </p:nvPr>
        </p:nvSpPr>
        <p:spPr>
          <a:xfrm>
            <a:off x="1143000" y="35682996"/>
            <a:ext cx="9875520" cy="508000"/>
          </a:xfrm>
          <a:prstGeom prst="rect">
            <a:avLst/>
          </a:prstGeom>
          <a:noFill/>
          <a:ln>
            <a:noFill/>
          </a:ln>
        </p:spPr>
        <p:txBody>
          <a:bodyPr lIns="91425" tIns="91425" rIns="91425" bIns="91425" anchor="ctr" anchorCtr="0"/>
          <a:lstStyle>
            <a:lvl1pPr marL="0" marR="0" lvl="0" indent="0" algn="l" rtl="0">
              <a:spcBef>
                <a:spcPts val="0"/>
              </a:spcBef>
              <a:buNone/>
              <a:defRPr sz="1600" b="0" i="0" u="none" strike="noStrike" cap="none">
                <a:solidFill>
                  <a:srgbClr val="8B8B8D"/>
                </a:solidFill>
                <a:latin typeface="Calibri"/>
                <a:ea typeface="Calibri"/>
                <a:cs typeface="Calibri"/>
                <a:sym typeface="Calibri"/>
              </a:defRPr>
            </a:lvl1pPr>
            <a:lvl2pPr marL="1843429" marR="0" lvl="1" indent="-1929" algn="l" rtl="0">
              <a:spcBef>
                <a:spcPts val="0"/>
              </a:spcBef>
              <a:buNone/>
              <a:defRPr sz="7258" b="0" i="0" u="none" strike="noStrike" cap="none">
                <a:solidFill>
                  <a:schemeClr val="dk1"/>
                </a:solidFill>
                <a:latin typeface="Calibri"/>
                <a:ea typeface="Calibri"/>
                <a:cs typeface="Calibri"/>
                <a:sym typeface="Calibri"/>
              </a:defRPr>
            </a:lvl2pPr>
            <a:lvl3pPr marL="3686861" marR="0" lvl="2" indent="-3861" algn="l" rtl="0">
              <a:spcBef>
                <a:spcPts val="0"/>
              </a:spcBef>
              <a:buNone/>
              <a:defRPr sz="7258" b="0" i="0" u="none" strike="noStrike" cap="none">
                <a:solidFill>
                  <a:schemeClr val="dk1"/>
                </a:solidFill>
                <a:latin typeface="Calibri"/>
                <a:ea typeface="Calibri"/>
                <a:cs typeface="Calibri"/>
                <a:sym typeface="Calibri"/>
              </a:defRPr>
            </a:lvl3pPr>
            <a:lvl4pPr marL="5530291" marR="0" lvl="3" indent="-5791" algn="l" rtl="0">
              <a:spcBef>
                <a:spcPts val="0"/>
              </a:spcBef>
              <a:buNone/>
              <a:defRPr sz="7258" b="0" i="0" u="none" strike="noStrike" cap="none">
                <a:solidFill>
                  <a:schemeClr val="dk1"/>
                </a:solidFill>
                <a:latin typeface="Calibri"/>
                <a:ea typeface="Calibri"/>
                <a:cs typeface="Calibri"/>
                <a:sym typeface="Calibri"/>
              </a:defRPr>
            </a:lvl4pPr>
            <a:lvl5pPr marL="7373722" marR="0" lvl="4" indent="-7722" algn="l" rtl="0">
              <a:spcBef>
                <a:spcPts val="0"/>
              </a:spcBef>
              <a:buNone/>
              <a:defRPr sz="7258" b="0" i="0" u="none" strike="noStrike" cap="none">
                <a:solidFill>
                  <a:schemeClr val="dk1"/>
                </a:solidFill>
                <a:latin typeface="Calibri"/>
                <a:ea typeface="Calibri"/>
                <a:cs typeface="Calibri"/>
                <a:sym typeface="Calibri"/>
              </a:defRPr>
            </a:lvl5pPr>
            <a:lvl6pPr marL="9217152" marR="0" lvl="5" indent="-9652" algn="l" rtl="0">
              <a:spcBef>
                <a:spcPts val="0"/>
              </a:spcBef>
              <a:buNone/>
              <a:defRPr sz="7258" b="0" i="0" u="none" strike="noStrike" cap="none">
                <a:solidFill>
                  <a:schemeClr val="dk1"/>
                </a:solidFill>
                <a:latin typeface="Calibri"/>
                <a:ea typeface="Calibri"/>
                <a:cs typeface="Calibri"/>
                <a:sym typeface="Calibri"/>
              </a:defRPr>
            </a:lvl6pPr>
            <a:lvl7pPr marL="11060582" marR="0" lvl="6" indent="-11582" algn="l" rtl="0">
              <a:spcBef>
                <a:spcPts val="0"/>
              </a:spcBef>
              <a:buNone/>
              <a:defRPr sz="7258" b="0" i="0" u="none" strike="noStrike" cap="none">
                <a:solidFill>
                  <a:schemeClr val="dk1"/>
                </a:solidFill>
                <a:latin typeface="Calibri"/>
                <a:ea typeface="Calibri"/>
                <a:cs typeface="Calibri"/>
                <a:sym typeface="Calibri"/>
              </a:defRPr>
            </a:lvl7pPr>
            <a:lvl8pPr marL="12904013" marR="0" lvl="7" indent="-813" algn="l" rtl="0">
              <a:spcBef>
                <a:spcPts val="0"/>
              </a:spcBef>
              <a:buNone/>
              <a:defRPr sz="7258" b="0" i="0" u="none" strike="noStrike" cap="none">
                <a:solidFill>
                  <a:schemeClr val="dk1"/>
                </a:solidFill>
                <a:latin typeface="Calibri"/>
                <a:ea typeface="Calibri"/>
                <a:cs typeface="Calibri"/>
                <a:sym typeface="Calibri"/>
              </a:defRPr>
            </a:lvl8pPr>
            <a:lvl9pPr marL="14747442" marR="0" lvl="8" indent="-2742" algn="l" rtl="0">
              <a:spcBef>
                <a:spcPts val="0"/>
              </a:spcBef>
              <a:buNone/>
              <a:defRPr sz="7258"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ftr" idx="11"/>
          </p:nvPr>
        </p:nvSpPr>
        <p:spPr>
          <a:xfrm>
            <a:off x="11018521" y="35682996"/>
            <a:ext cx="21854159" cy="508000"/>
          </a:xfrm>
          <a:prstGeom prst="rect">
            <a:avLst/>
          </a:prstGeom>
          <a:noFill/>
          <a:ln>
            <a:noFill/>
          </a:ln>
        </p:spPr>
        <p:txBody>
          <a:bodyPr lIns="91425" tIns="91425" rIns="91425" bIns="91425" anchor="ctr" anchorCtr="0"/>
          <a:lstStyle>
            <a:lvl1pPr marL="0" marR="0" lvl="0" indent="0" algn="ctr" rtl="0">
              <a:spcBef>
                <a:spcPts val="0"/>
              </a:spcBef>
              <a:buNone/>
              <a:defRPr sz="1600" b="0" i="0" u="none" strike="noStrike" cap="none">
                <a:solidFill>
                  <a:srgbClr val="8B8B8D"/>
                </a:solidFill>
                <a:latin typeface="Calibri"/>
                <a:ea typeface="Calibri"/>
                <a:cs typeface="Calibri"/>
                <a:sym typeface="Calibri"/>
              </a:defRPr>
            </a:lvl1pPr>
            <a:lvl2pPr marL="1843429" marR="0" lvl="1" indent="-1929" algn="l" rtl="0">
              <a:spcBef>
                <a:spcPts val="0"/>
              </a:spcBef>
              <a:buNone/>
              <a:defRPr sz="7258" b="0" i="0" u="none" strike="noStrike" cap="none">
                <a:solidFill>
                  <a:schemeClr val="dk1"/>
                </a:solidFill>
                <a:latin typeface="Calibri"/>
                <a:ea typeface="Calibri"/>
                <a:cs typeface="Calibri"/>
                <a:sym typeface="Calibri"/>
              </a:defRPr>
            </a:lvl2pPr>
            <a:lvl3pPr marL="3686861" marR="0" lvl="2" indent="-3861" algn="l" rtl="0">
              <a:spcBef>
                <a:spcPts val="0"/>
              </a:spcBef>
              <a:buNone/>
              <a:defRPr sz="7258" b="0" i="0" u="none" strike="noStrike" cap="none">
                <a:solidFill>
                  <a:schemeClr val="dk1"/>
                </a:solidFill>
                <a:latin typeface="Calibri"/>
                <a:ea typeface="Calibri"/>
                <a:cs typeface="Calibri"/>
                <a:sym typeface="Calibri"/>
              </a:defRPr>
            </a:lvl3pPr>
            <a:lvl4pPr marL="5530291" marR="0" lvl="3" indent="-5791" algn="l" rtl="0">
              <a:spcBef>
                <a:spcPts val="0"/>
              </a:spcBef>
              <a:buNone/>
              <a:defRPr sz="7258" b="0" i="0" u="none" strike="noStrike" cap="none">
                <a:solidFill>
                  <a:schemeClr val="dk1"/>
                </a:solidFill>
                <a:latin typeface="Calibri"/>
                <a:ea typeface="Calibri"/>
                <a:cs typeface="Calibri"/>
                <a:sym typeface="Calibri"/>
              </a:defRPr>
            </a:lvl4pPr>
            <a:lvl5pPr marL="7373722" marR="0" lvl="4" indent="-7722" algn="l" rtl="0">
              <a:spcBef>
                <a:spcPts val="0"/>
              </a:spcBef>
              <a:buNone/>
              <a:defRPr sz="7258" b="0" i="0" u="none" strike="noStrike" cap="none">
                <a:solidFill>
                  <a:schemeClr val="dk1"/>
                </a:solidFill>
                <a:latin typeface="Calibri"/>
                <a:ea typeface="Calibri"/>
                <a:cs typeface="Calibri"/>
                <a:sym typeface="Calibri"/>
              </a:defRPr>
            </a:lvl5pPr>
            <a:lvl6pPr marL="9217152" marR="0" lvl="5" indent="-9652" algn="l" rtl="0">
              <a:spcBef>
                <a:spcPts val="0"/>
              </a:spcBef>
              <a:buNone/>
              <a:defRPr sz="7258" b="0" i="0" u="none" strike="noStrike" cap="none">
                <a:solidFill>
                  <a:schemeClr val="dk1"/>
                </a:solidFill>
                <a:latin typeface="Calibri"/>
                <a:ea typeface="Calibri"/>
                <a:cs typeface="Calibri"/>
                <a:sym typeface="Calibri"/>
              </a:defRPr>
            </a:lvl6pPr>
            <a:lvl7pPr marL="11060582" marR="0" lvl="6" indent="-11582" algn="l" rtl="0">
              <a:spcBef>
                <a:spcPts val="0"/>
              </a:spcBef>
              <a:buNone/>
              <a:defRPr sz="7258" b="0" i="0" u="none" strike="noStrike" cap="none">
                <a:solidFill>
                  <a:schemeClr val="dk1"/>
                </a:solidFill>
                <a:latin typeface="Calibri"/>
                <a:ea typeface="Calibri"/>
                <a:cs typeface="Calibri"/>
                <a:sym typeface="Calibri"/>
              </a:defRPr>
            </a:lvl7pPr>
            <a:lvl8pPr marL="12904013" marR="0" lvl="7" indent="-813" algn="l" rtl="0">
              <a:spcBef>
                <a:spcPts val="0"/>
              </a:spcBef>
              <a:buNone/>
              <a:defRPr sz="7258" b="0" i="0" u="none" strike="noStrike" cap="none">
                <a:solidFill>
                  <a:schemeClr val="dk1"/>
                </a:solidFill>
                <a:latin typeface="Calibri"/>
                <a:ea typeface="Calibri"/>
                <a:cs typeface="Calibri"/>
                <a:sym typeface="Calibri"/>
              </a:defRPr>
            </a:lvl8pPr>
            <a:lvl9pPr marL="14747442" marR="0" lvl="8" indent="-2742" algn="l" rtl="0">
              <a:spcBef>
                <a:spcPts val="0"/>
              </a:spcBef>
              <a:buNone/>
              <a:defRPr sz="7258"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sldNum" idx="12"/>
          </p:nvPr>
        </p:nvSpPr>
        <p:spPr>
          <a:xfrm>
            <a:off x="32872681" y="35682996"/>
            <a:ext cx="9875520" cy="50800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1600" smtClean="0">
                <a:solidFill>
                  <a:srgbClr val="8B8B8D"/>
                </a:solidFill>
                <a:latin typeface="Calibri"/>
                <a:ea typeface="Calibri"/>
                <a:cs typeface="Calibri"/>
                <a:sym typeface="Calibri"/>
              </a:rPr>
              <a:pPr algn="r">
                <a:buSzPct val="25000"/>
              </a:pPr>
              <a:t>‹#›</a:t>
            </a:fld>
            <a:endParaRPr lang="en-US" sz="1600">
              <a:solidFill>
                <a:srgbClr val="8B8B8D"/>
              </a:solidFill>
              <a:latin typeface="Calibri"/>
              <a:ea typeface="Calibri"/>
              <a:cs typeface="Calibri"/>
              <a:sym typeface="Calibri"/>
            </a:endParaRPr>
          </a:p>
        </p:txBody>
      </p:sp>
      <p:sp>
        <p:nvSpPr>
          <p:cNvPr id="22" name="Shape 22"/>
          <p:cNvSpPr>
            <a:spLocks noGrp="1"/>
          </p:cNvSpPr>
          <p:nvPr>
            <p:ph type="body" idx="2"/>
          </p:nvPr>
        </p:nvSpPr>
        <p:spPr>
          <a:xfrm>
            <a:off x="1143001" y="6502400"/>
            <a:ext cx="12801599" cy="1354666"/>
          </a:xfrm>
          <a:prstGeom prst="round1Rect">
            <a:avLst>
              <a:gd name="adj" fmla="val 16667"/>
            </a:avLst>
          </a:prstGeom>
          <a:solidFill>
            <a:schemeClr val="accent2"/>
          </a:solidFill>
          <a:ln>
            <a:noFill/>
          </a:ln>
        </p:spPr>
        <p:txBody>
          <a:bodyPr lIns="91425" tIns="91425" rIns="91425" bIns="91425" anchor="ctr" anchorCtr="0"/>
          <a:lstStyle>
            <a:lvl1pPr marL="0" marR="0" lvl="0"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1pPr>
            <a:lvl2pPr marL="0" marR="0" lvl="1"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2pPr>
            <a:lvl3pPr marL="0" marR="0" lvl="2"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3pPr>
            <a:lvl4pPr marL="0" marR="0" lvl="3"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4pPr>
            <a:lvl5pPr marL="0" marR="0" lvl="4"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5pPr>
            <a:lvl6pPr marL="0" marR="0" lvl="5"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6pPr>
            <a:lvl7pPr marL="0" marR="0" lvl="6"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7pPr>
            <a:lvl8pPr marL="0" marR="0" lvl="7"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8pPr>
            <a:lvl9pPr marL="0" marR="0" lvl="8"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9pPr>
          </a:lstStyle>
          <a:p>
            <a:endParaRPr/>
          </a:p>
        </p:txBody>
      </p:sp>
      <p:sp>
        <p:nvSpPr>
          <p:cNvPr id="23" name="Shape 23"/>
          <p:cNvSpPr txBox="1">
            <a:spLocks noGrp="1"/>
          </p:cNvSpPr>
          <p:nvPr>
            <p:ph type="body" idx="3"/>
          </p:nvPr>
        </p:nvSpPr>
        <p:spPr>
          <a:xfrm>
            <a:off x="1143001" y="7857067"/>
            <a:ext cx="12801599" cy="7620000"/>
          </a:xfrm>
          <a:prstGeom prst="rect">
            <a:avLst/>
          </a:prstGeom>
          <a:noFill/>
          <a:ln>
            <a:noFill/>
          </a:ln>
        </p:spPr>
        <p:txBody>
          <a:bodyPr lIns="91425" tIns="91425" rIns="91425" bIns="91425" anchor="t" anchorCtr="0"/>
          <a:lstStyle>
            <a:lvl1pPr marL="457200" marR="0" lvl="0" indent="-279400" algn="l" rtl="0">
              <a:lnSpc>
                <a:spcPct val="100000"/>
              </a:lnSpc>
              <a:spcBef>
                <a:spcPts val="1200"/>
              </a:spcBef>
              <a:buClr>
                <a:schemeClr val="accent2"/>
              </a:buClr>
              <a:buSzPct val="100000"/>
              <a:buFont typeface="Arial"/>
              <a:buChar char="•"/>
              <a:defRPr sz="2800" b="0" i="0" u="none" strike="noStrike" cap="none">
                <a:solidFill>
                  <a:schemeClr val="dk1"/>
                </a:solidFill>
                <a:latin typeface="Calibri"/>
                <a:ea typeface="Calibri"/>
                <a:cs typeface="Calibri"/>
                <a:sym typeface="Calibri"/>
              </a:defRPr>
            </a:lvl1pPr>
            <a:lvl2pPr marL="1097280" marR="0" lvl="1"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2pPr>
            <a:lvl3pPr marL="1097280" marR="0" lvl="2"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3pPr>
            <a:lvl4pPr marL="1097280" marR="0" lvl="3"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4pPr>
            <a:lvl5pPr marL="1097280" marR="0" lvl="4"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5pPr>
            <a:lvl6pPr marL="1097280" marR="0" lvl="5"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6pPr>
            <a:lvl7pPr marL="1097280" marR="0" lvl="6"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7pPr>
            <a:lvl8pPr marL="1097280" marR="0" lvl="7"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8pPr>
            <a:lvl9pPr marL="1097280" marR="0" lvl="8"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24" name="Shape 24"/>
          <p:cNvSpPr>
            <a:spLocks noGrp="1"/>
          </p:cNvSpPr>
          <p:nvPr>
            <p:ph type="body" idx="4"/>
          </p:nvPr>
        </p:nvSpPr>
        <p:spPr>
          <a:xfrm>
            <a:off x="1143001" y="16703039"/>
            <a:ext cx="12801599" cy="1354666"/>
          </a:xfrm>
          <a:prstGeom prst="round1Rect">
            <a:avLst>
              <a:gd name="adj" fmla="val 16667"/>
            </a:avLst>
          </a:prstGeom>
          <a:solidFill>
            <a:schemeClr val="accent3"/>
          </a:solidFill>
          <a:ln>
            <a:noFill/>
          </a:ln>
        </p:spPr>
        <p:txBody>
          <a:bodyPr lIns="91425" tIns="91425" rIns="91425" bIns="91425" anchor="ctr" anchorCtr="0"/>
          <a:lstStyle>
            <a:lvl1pPr marL="0" marR="0" lvl="0"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1pPr>
            <a:lvl2pPr marL="0" marR="0" lvl="1"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2pPr>
            <a:lvl3pPr marL="0" marR="0" lvl="2"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3pPr>
            <a:lvl4pPr marL="0" marR="0" lvl="3"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4pPr>
            <a:lvl5pPr marL="0" marR="0" lvl="4"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5pPr>
            <a:lvl6pPr marL="0" marR="0" lvl="5"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6pPr>
            <a:lvl7pPr marL="0" marR="0" lvl="6"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7pPr>
            <a:lvl8pPr marL="0" marR="0" lvl="7"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8pPr>
            <a:lvl9pPr marL="0" marR="0" lvl="8"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9pPr>
          </a:lstStyle>
          <a:p>
            <a:endParaRPr/>
          </a:p>
        </p:txBody>
      </p:sp>
      <p:sp>
        <p:nvSpPr>
          <p:cNvPr id="25" name="Shape 25"/>
          <p:cNvSpPr txBox="1">
            <a:spLocks noGrp="1"/>
          </p:cNvSpPr>
          <p:nvPr>
            <p:ph type="body" idx="5"/>
          </p:nvPr>
        </p:nvSpPr>
        <p:spPr>
          <a:xfrm>
            <a:off x="1143001" y="18057706"/>
            <a:ext cx="12801599" cy="10097961"/>
          </a:xfrm>
          <a:prstGeom prst="rect">
            <a:avLst/>
          </a:prstGeom>
          <a:noFill/>
          <a:ln>
            <a:noFill/>
          </a:ln>
        </p:spPr>
        <p:txBody>
          <a:bodyPr lIns="91425" tIns="91425" rIns="91425" bIns="91425" anchor="t" anchorCtr="0"/>
          <a:lstStyle>
            <a:lvl1pPr marL="457200" marR="0" lvl="0" indent="-279400" algn="l" rtl="0">
              <a:lnSpc>
                <a:spcPct val="100000"/>
              </a:lnSpc>
              <a:spcBef>
                <a:spcPts val="1200"/>
              </a:spcBef>
              <a:buClr>
                <a:schemeClr val="accent2"/>
              </a:buClr>
              <a:buSzPct val="100000"/>
              <a:buFont typeface="Arial"/>
              <a:buChar char="•"/>
              <a:defRPr sz="2800" b="0" i="0" u="none" strike="noStrike" cap="none">
                <a:solidFill>
                  <a:schemeClr val="dk1"/>
                </a:solidFill>
                <a:latin typeface="Calibri"/>
                <a:ea typeface="Calibri"/>
                <a:cs typeface="Calibri"/>
                <a:sym typeface="Calibri"/>
              </a:defRPr>
            </a:lvl1pPr>
            <a:lvl2pPr marL="1097280" marR="0" lvl="1"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2pPr>
            <a:lvl3pPr marL="1097280" marR="0" lvl="2"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3pPr>
            <a:lvl4pPr marL="1097280" marR="0" lvl="3"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4pPr>
            <a:lvl5pPr marL="1097280" marR="0" lvl="4"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5pPr>
            <a:lvl6pPr marL="1097280" marR="0" lvl="5"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6pPr>
            <a:lvl7pPr marL="1097280" marR="0" lvl="6"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7pPr>
            <a:lvl8pPr marL="1097280" marR="0" lvl="7"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8pPr>
            <a:lvl9pPr marL="1097280" marR="0" lvl="8"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26" name="Shape 26"/>
          <p:cNvSpPr>
            <a:spLocks noGrp="1"/>
          </p:cNvSpPr>
          <p:nvPr>
            <p:ph type="body" idx="6"/>
          </p:nvPr>
        </p:nvSpPr>
        <p:spPr>
          <a:xfrm>
            <a:off x="1143001" y="28702000"/>
            <a:ext cx="12801599" cy="1354666"/>
          </a:xfrm>
          <a:prstGeom prst="round1Rect">
            <a:avLst>
              <a:gd name="adj" fmla="val 16667"/>
            </a:avLst>
          </a:prstGeom>
          <a:solidFill>
            <a:schemeClr val="accent4"/>
          </a:solidFill>
          <a:ln>
            <a:noFill/>
          </a:ln>
        </p:spPr>
        <p:txBody>
          <a:bodyPr lIns="91425" tIns="91425" rIns="91425" bIns="91425" anchor="ctr" anchorCtr="0"/>
          <a:lstStyle>
            <a:lvl1pPr marL="0" marR="0" lvl="0"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1pPr>
            <a:lvl2pPr marL="0" marR="0" lvl="1"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2pPr>
            <a:lvl3pPr marL="0" marR="0" lvl="2"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3pPr>
            <a:lvl4pPr marL="0" marR="0" lvl="3"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4pPr>
            <a:lvl5pPr marL="0" marR="0" lvl="4"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5pPr>
            <a:lvl6pPr marL="0" marR="0" lvl="5"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6pPr>
            <a:lvl7pPr marL="0" marR="0" lvl="6"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7pPr>
            <a:lvl8pPr marL="0" marR="0" lvl="7"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8pPr>
            <a:lvl9pPr marL="0" marR="0" lvl="8"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9pPr>
          </a:lstStyle>
          <a:p>
            <a:endParaRPr/>
          </a:p>
        </p:txBody>
      </p:sp>
      <p:sp>
        <p:nvSpPr>
          <p:cNvPr id="27" name="Shape 27"/>
          <p:cNvSpPr txBox="1">
            <a:spLocks noGrp="1"/>
          </p:cNvSpPr>
          <p:nvPr>
            <p:ph type="body" idx="7"/>
          </p:nvPr>
        </p:nvSpPr>
        <p:spPr>
          <a:xfrm>
            <a:off x="1143001" y="30063440"/>
            <a:ext cx="12801599" cy="5080000"/>
          </a:xfrm>
          <a:prstGeom prst="rect">
            <a:avLst/>
          </a:prstGeom>
          <a:noFill/>
          <a:ln>
            <a:noFill/>
          </a:ln>
        </p:spPr>
        <p:txBody>
          <a:bodyPr lIns="91425" tIns="91425" rIns="91425" bIns="91425" anchor="t" anchorCtr="0"/>
          <a:lstStyle>
            <a:lvl1pPr marL="457200" marR="0" lvl="0" indent="-279400" algn="l" rtl="0">
              <a:lnSpc>
                <a:spcPct val="100000"/>
              </a:lnSpc>
              <a:spcBef>
                <a:spcPts val="1200"/>
              </a:spcBef>
              <a:buClr>
                <a:schemeClr val="accent2"/>
              </a:buClr>
              <a:buSzPct val="100000"/>
              <a:buFont typeface="Arial"/>
              <a:buChar char="•"/>
              <a:defRPr sz="2800" b="0" i="0" u="none" strike="noStrike" cap="none">
                <a:solidFill>
                  <a:schemeClr val="dk1"/>
                </a:solidFill>
                <a:latin typeface="Calibri"/>
                <a:ea typeface="Calibri"/>
                <a:cs typeface="Calibri"/>
                <a:sym typeface="Calibri"/>
              </a:defRPr>
            </a:lvl1pPr>
            <a:lvl2pPr marL="1097280" marR="0" lvl="1"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2pPr>
            <a:lvl3pPr marL="1097280" marR="0" lvl="2"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3pPr>
            <a:lvl4pPr marL="1097280" marR="0" lvl="3"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4pPr>
            <a:lvl5pPr marL="1097280" marR="0" lvl="4"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5pPr>
            <a:lvl6pPr marL="1097280" marR="0" lvl="5"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6pPr>
            <a:lvl7pPr marL="1097280" marR="0" lvl="6"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7pPr>
            <a:lvl8pPr marL="1097280" marR="0" lvl="7"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8pPr>
            <a:lvl9pPr marL="1097280" marR="0" lvl="8"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28" name="Shape 28"/>
          <p:cNvSpPr>
            <a:spLocks noGrp="1"/>
          </p:cNvSpPr>
          <p:nvPr>
            <p:ph type="body" idx="8"/>
          </p:nvPr>
        </p:nvSpPr>
        <p:spPr>
          <a:xfrm>
            <a:off x="15544801" y="6502400"/>
            <a:ext cx="12801599" cy="1354666"/>
          </a:xfrm>
          <a:prstGeom prst="round1Rect">
            <a:avLst>
              <a:gd name="adj" fmla="val 16667"/>
            </a:avLst>
          </a:prstGeom>
          <a:solidFill>
            <a:schemeClr val="accent5"/>
          </a:solidFill>
          <a:ln>
            <a:noFill/>
          </a:ln>
        </p:spPr>
        <p:txBody>
          <a:bodyPr lIns="91425" tIns="91425" rIns="91425" bIns="91425" anchor="ctr" anchorCtr="0"/>
          <a:lstStyle>
            <a:lvl1pPr marL="0" marR="0" lvl="0"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1pPr>
            <a:lvl2pPr marL="0" marR="0" lvl="1"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2pPr>
            <a:lvl3pPr marL="0" marR="0" lvl="2"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3pPr>
            <a:lvl4pPr marL="0" marR="0" lvl="3"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4pPr>
            <a:lvl5pPr marL="0" marR="0" lvl="4"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5pPr>
            <a:lvl6pPr marL="0" marR="0" lvl="5"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6pPr>
            <a:lvl7pPr marL="0" marR="0" lvl="6"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7pPr>
            <a:lvl8pPr marL="0" marR="0" lvl="7"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8pPr>
            <a:lvl9pPr marL="0" marR="0" lvl="8"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9pPr>
          </a:lstStyle>
          <a:p>
            <a:endParaRPr/>
          </a:p>
        </p:txBody>
      </p:sp>
      <p:sp>
        <p:nvSpPr>
          <p:cNvPr id="29" name="Shape 29"/>
          <p:cNvSpPr txBox="1">
            <a:spLocks noGrp="1"/>
          </p:cNvSpPr>
          <p:nvPr>
            <p:ph type="body" idx="9"/>
          </p:nvPr>
        </p:nvSpPr>
        <p:spPr>
          <a:xfrm>
            <a:off x="15544801" y="7857067"/>
            <a:ext cx="12801599" cy="5080000"/>
          </a:xfrm>
          <a:prstGeom prst="rect">
            <a:avLst/>
          </a:prstGeom>
          <a:noFill/>
          <a:ln>
            <a:noFill/>
          </a:ln>
        </p:spPr>
        <p:txBody>
          <a:bodyPr lIns="91425" tIns="91425" rIns="91425" bIns="91425" anchor="t" anchorCtr="0"/>
          <a:lstStyle>
            <a:lvl1pPr marL="457200" marR="0" lvl="0" indent="-279400" algn="l" rtl="0">
              <a:lnSpc>
                <a:spcPct val="100000"/>
              </a:lnSpc>
              <a:spcBef>
                <a:spcPts val="1200"/>
              </a:spcBef>
              <a:buClr>
                <a:schemeClr val="accent2"/>
              </a:buClr>
              <a:buSzPct val="100000"/>
              <a:buFont typeface="Arial"/>
              <a:buChar char="•"/>
              <a:defRPr sz="2800" b="0" i="0" u="none" strike="noStrike" cap="none">
                <a:solidFill>
                  <a:schemeClr val="dk1"/>
                </a:solidFill>
                <a:latin typeface="Calibri"/>
                <a:ea typeface="Calibri"/>
                <a:cs typeface="Calibri"/>
                <a:sym typeface="Calibri"/>
              </a:defRPr>
            </a:lvl1pPr>
            <a:lvl2pPr marL="1097280" marR="0" lvl="1"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2pPr>
            <a:lvl3pPr marL="1097280" marR="0" lvl="2"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3pPr>
            <a:lvl4pPr marL="1097280" marR="0" lvl="3"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4pPr>
            <a:lvl5pPr marL="1097280" marR="0" lvl="4"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5pPr>
            <a:lvl6pPr marL="1097280" marR="0" lvl="5"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6pPr>
            <a:lvl7pPr marL="1097280" marR="0" lvl="6"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7pPr>
            <a:lvl8pPr marL="1097280" marR="0" lvl="7"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8pPr>
            <a:lvl9pPr marL="1097280" marR="0" lvl="8"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body" idx="13"/>
          </p:nvPr>
        </p:nvSpPr>
        <p:spPr>
          <a:xfrm>
            <a:off x="15544801" y="13275734"/>
            <a:ext cx="12801599" cy="6857999"/>
          </a:xfrm>
          <a:prstGeom prst="rect">
            <a:avLst/>
          </a:prstGeom>
          <a:noFill/>
          <a:ln>
            <a:noFill/>
          </a:ln>
        </p:spPr>
        <p:txBody>
          <a:bodyPr lIns="91425" tIns="91425" rIns="91425" bIns="91425" anchor="t" anchorCtr="0"/>
          <a:lstStyle>
            <a:lvl1pPr marL="457200" marR="0" lvl="0" indent="-279400" algn="l" rtl="0">
              <a:lnSpc>
                <a:spcPct val="100000"/>
              </a:lnSpc>
              <a:spcBef>
                <a:spcPts val="1200"/>
              </a:spcBef>
              <a:buClr>
                <a:schemeClr val="accent2"/>
              </a:buClr>
              <a:buSzPct val="100000"/>
              <a:buFont typeface="Arial"/>
              <a:buChar char="•"/>
              <a:defRPr sz="2800" b="0" i="0" u="none" strike="noStrike" cap="none">
                <a:solidFill>
                  <a:schemeClr val="dk1"/>
                </a:solidFill>
                <a:latin typeface="Calibri"/>
                <a:ea typeface="Calibri"/>
                <a:cs typeface="Calibri"/>
                <a:sym typeface="Calibri"/>
              </a:defRPr>
            </a:lvl1pPr>
            <a:lvl2pPr marL="1097280" marR="0" lvl="1"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2pPr>
            <a:lvl3pPr marL="1097280" marR="0" lvl="2"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3pPr>
            <a:lvl4pPr marL="1097280" marR="0" lvl="3"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4pPr>
            <a:lvl5pPr marL="1097280" marR="0" lvl="4"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5pPr>
            <a:lvl6pPr marL="1097280" marR="0" lvl="5"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6pPr>
            <a:lvl7pPr marL="1097280" marR="0" lvl="6"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7pPr>
            <a:lvl8pPr marL="1097280" marR="0" lvl="7"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8pPr>
            <a:lvl9pPr marL="1097280" marR="0" lvl="8"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body" idx="14"/>
          </p:nvPr>
        </p:nvSpPr>
        <p:spPr>
          <a:xfrm>
            <a:off x="15544801" y="26077334"/>
            <a:ext cx="12801599" cy="1947333"/>
          </a:xfrm>
          <a:prstGeom prst="rect">
            <a:avLst/>
          </a:prstGeom>
          <a:noFill/>
          <a:ln>
            <a:noFill/>
          </a:ln>
        </p:spPr>
        <p:txBody>
          <a:bodyPr lIns="91425" tIns="91425" rIns="91425" bIns="91425" anchor="t" anchorCtr="0"/>
          <a:lstStyle>
            <a:lvl1pPr marL="457200" marR="0" lvl="0" indent="-279400" algn="l" rtl="0">
              <a:lnSpc>
                <a:spcPct val="100000"/>
              </a:lnSpc>
              <a:spcBef>
                <a:spcPts val="1200"/>
              </a:spcBef>
              <a:buClr>
                <a:schemeClr val="accent2"/>
              </a:buClr>
              <a:buSzPct val="100000"/>
              <a:buFont typeface="Arial"/>
              <a:buChar char="•"/>
              <a:defRPr sz="2800" b="0" i="0" u="none" strike="noStrike" cap="none">
                <a:solidFill>
                  <a:schemeClr val="dk1"/>
                </a:solidFill>
                <a:latin typeface="Calibri"/>
                <a:ea typeface="Calibri"/>
                <a:cs typeface="Calibri"/>
                <a:sym typeface="Calibri"/>
              </a:defRPr>
            </a:lvl1pPr>
            <a:lvl2pPr marL="1097280" marR="0" lvl="1"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2pPr>
            <a:lvl3pPr marL="1097280" marR="0" lvl="2"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3pPr>
            <a:lvl4pPr marL="1097280" marR="0" lvl="3"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4pPr>
            <a:lvl5pPr marL="1097280" marR="0" lvl="4"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5pPr>
            <a:lvl6pPr marL="1097280" marR="0" lvl="5"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6pPr>
            <a:lvl7pPr marL="1097280" marR="0" lvl="6"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7pPr>
            <a:lvl8pPr marL="1097280" marR="0" lvl="7"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8pPr>
            <a:lvl9pPr marL="1097280" marR="0" lvl="8"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32" name="Shape 32"/>
          <p:cNvSpPr>
            <a:spLocks noGrp="1"/>
          </p:cNvSpPr>
          <p:nvPr>
            <p:ph type="body" idx="15"/>
          </p:nvPr>
        </p:nvSpPr>
        <p:spPr>
          <a:xfrm>
            <a:off x="15544801" y="28702000"/>
            <a:ext cx="12801599" cy="1354666"/>
          </a:xfrm>
          <a:prstGeom prst="round1Rect">
            <a:avLst>
              <a:gd name="adj" fmla="val 16667"/>
            </a:avLst>
          </a:prstGeom>
          <a:solidFill>
            <a:schemeClr val="accent6"/>
          </a:solidFill>
          <a:ln>
            <a:noFill/>
          </a:ln>
        </p:spPr>
        <p:txBody>
          <a:bodyPr lIns="91425" tIns="91425" rIns="91425" bIns="91425" anchor="ctr" anchorCtr="0"/>
          <a:lstStyle>
            <a:lvl1pPr marL="0" marR="0" lvl="0"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1pPr>
            <a:lvl2pPr marL="0" marR="0" lvl="1"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2pPr>
            <a:lvl3pPr marL="0" marR="0" lvl="2"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3pPr>
            <a:lvl4pPr marL="0" marR="0" lvl="3"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4pPr>
            <a:lvl5pPr marL="0" marR="0" lvl="4"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5pPr>
            <a:lvl6pPr marL="0" marR="0" lvl="5"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6pPr>
            <a:lvl7pPr marL="0" marR="0" lvl="6"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7pPr>
            <a:lvl8pPr marL="0" marR="0" lvl="7"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8pPr>
            <a:lvl9pPr marL="0" marR="0" lvl="8"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9pPr>
          </a:lstStyle>
          <a:p>
            <a:endParaRPr/>
          </a:p>
        </p:txBody>
      </p:sp>
      <p:sp>
        <p:nvSpPr>
          <p:cNvPr id="33" name="Shape 33"/>
          <p:cNvSpPr txBox="1">
            <a:spLocks noGrp="1"/>
          </p:cNvSpPr>
          <p:nvPr>
            <p:ph type="body" idx="16"/>
          </p:nvPr>
        </p:nvSpPr>
        <p:spPr>
          <a:xfrm>
            <a:off x="15544801" y="30063440"/>
            <a:ext cx="12801599" cy="5080000"/>
          </a:xfrm>
          <a:prstGeom prst="rect">
            <a:avLst/>
          </a:prstGeom>
          <a:noFill/>
          <a:ln>
            <a:noFill/>
          </a:ln>
        </p:spPr>
        <p:txBody>
          <a:bodyPr lIns="91425" tIns="91425" rIns="91425" bIns="91425" anchor="t" anchorCtr="0"/>
          <a:lstStyle>
            <a:lvl1pPr marL="457200" marR="0" lvl="0" indent="-279400" algn="l" rtl="0">
              <a:lnSpc>
                <a:spcPct val="100000"/>
              </a:lnSpc>
              <a:spcBef>
                <a:spcPts val="1200"/>
              </a:spcBef>
              <a:buClr>
                <a:schemeClr val="accent2"/>
              </a:buClr>
              <a:buSzPct val="100000"/>
              <a:buFont typeface="Arial"/>
              <a:buChar char="•"/>
              <a:defRPr sz="2800" b="0" i="0" u="none" strike="noStrike" cap="none">
                <a:solidFill>
                  <a:schemeClr val="dk1"/>
                </a:solidFill>
                <a:latin typeface="Calibri"/>
                <a:ea typeface="Calibri"/>
                <a:cs typeface="Calibri"/>
                <a:sym typeface="Calibri"/>
              </a:defRPr>
            </a:lvl1pPr>
            <a:lvl2pPr marL="1097280" marR="0" lvl="1"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2pPr>
            <a:lvl3pPr marL="1097280" marR="0" lvl="2"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3pPr>
            <a:lvl4pPr marL="1097280" marR="0" lvl="3"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4pPr>
            <a:lvl5pPr marL="1097280" marR="0" lvl="4"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5pPr>
            <a:lvl6pPr marL="1097280" marR="0" lvl="5"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6pPr>
            <a:lvl7pPr marL="1097280" marR="0" lvl="6"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7pPr>
            <a:lvl8pPr marL="1097280" marR="0" lvl="7"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8pPr>
            <a:lvl9pPr marL="1097280" marR="0" lvl="8"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34" name="Shape 34"/>
          <p:cNvSpPr>
            <a:spLocks noGrp="1"/>
          </p:cNvSpPr>
          <p:nvPr>
            <p:ph type="body" idx="17"/>
          </p:nvPr>
        </p:nvSpPr>
        <p:spPr>
          <a:xfrm>
            <a:off x="29900882" y="6502400"/>
            <a:ext cx="12801599" cy="1354666"/>
          </a:xfrm>
          <a:prstGeom prst="round1Rect">
            <a:avLst>
              <a:gd name="adj" fmla="val 16667"/>
            </a:avLst>
          </a:prstGeom>
          <a:solidFill>
            <a:schemeClr val="accent6"/>
          </a:solidFill>
          <a:ln>
            <a:noFill/>
          </a:ln>
        </p:spPr>
        <p:txBody>
          <a:bodyPr lIns="91425" tIns="91425" rIns="91425" bIns="91425" anchor="ctr" anchorCtr="0"/>
          <a:lstStyle>
            <a:lvl1pPr marL="0" marR="0" lvl="0"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1pPr>
            <a:lvl2pPr marL="0" marR="0" lvl="1"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2pPr>
            <a:lvl3pPr marL="0" marR="0" lvl="2"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3pPr>
            <a:lvl4pPr marL="0" marR="0" lvl="3"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4pPr>
            <a:lvl5pPr marL="0" marR="0" lvl="4"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5pPr>
            <a:lvl6pPr marL="0" marR="0" lvl="5"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6pPr>
            <a:lvl7pPr marL="0" marR="0" lvl="6"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7pPr>
            <a:lvl8pPr marL="0" marR="0" lvl="7"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8pPr>
            <a:lvl9pPr marL="0" marR="0" lvl="8"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9pPr>
          </a:lstStyle>
          <a:p>
            <a:endParaRPr/>
          </a:p>
        </p:txBody>
      </p:sp>
      <p:sp>
        <p:nvSpPr>
          <p:cNvPr id="35" name="Shape 35"/>
          <p:cNvSpPr txBox="1">
            <a:spLocks noGrp="1"/>
          </p:cNvSpPr>
          <p:nvPr>
            <p:ph type="body" idx="18"/>
          </p:nvPr>
        </p:nvSpPr>
        <p:spPr>
          <a:xfrm>
            <a:off x="29900882" y="7857067"/>
            <a:ext cx="12801599" cy="8128000"/>
          </a:xfrm>
          <a:prstGeom prst="rect">
            <a:avLst/>
          </a:prstGeom>
          <a:noFill/>
          <a:ln>
            <a:noFill/>
          </a:ln>
        </p:spPr>
        <p:txBody>
          <a:bodyPr lIns="91425" tIns="91425" rIns="91425" bIns="91425" anchor="t" anchorCtr="0"/>
          <a:lstStyle>
            <a:lvl1pPr marL="457200" marR="0" lvl="0" indent="-279400" algn="l" rtl="0">
              <a:lnSpc>
                <a:spcPct val="100000"/>
              </a:lnSpc>
              <a:spcBef>
                <a:spcPts val="1200"/>
              </a:spcBef>
              <a:buClr>
                <a:schemeClr val="accent2"/>
              </a:buClr>
              <a:buSzPct val="100000"/>
              <a:buFont typeface="Arial"/>
              <a:buChar char="•"/>
              <a:defRPr sz="2800" b="0" i="0" u="none" strike="noStrike" cap="none">
                <a:solidFill>
                  <a:schemeClr val="dk1"/>
                </a:solidFill>
                <a:latin typeface="Calibri"/>
                <a:ea typeface="Calibri"/>
                <a:cs typeface="Calibri"/>
                <a:sym typeface="Calibri"/>
              </a:defRPr>
            </a:lvl1pPr>
            <a:lvl2pPr marL="1097280" marR="0" lvl="1"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2pPr>
            <a:lvl3pPr marL="1097280" marR="0" lvl="2"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3pPr>
            <a:lvl4pPr marL="1097280" marR="0" lvl="3"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4pPr>
            <a:lvl5pPr marL="1097280" marR="0" lvl="4"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5pPr>
            <a:lvl6pPr marL="1097280" marR="0" lvl="5"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6pPr>
            <a:lvl7pPr marL="1097280" marR="0" lvl="6"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7pPr>
            <a:lvl8pPr marL="1097280" marR="0" lvl="7"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8pPr>
            <a:lvl9pPr marL="1097280" marR="0" lvl="8"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19"/>
          </p:nvPr>
        </p:nvSpPr>
        <p:spPr>
          <a:xfrm>
            <a:off x="29900882" y="17597119"/>
            <a:ext cx="12801599" cy="8128000"/>
          </a:xfrm>
          <a:prstGeom prst="rect">
            <a:avLst/>
          </a:prstGeom>
          <a:noFill/>
          <a:ln>
            <a:noFill/>
          </a:ln>
        </p:spPr>
        <p:txBody>
          <a:bodyPr lIns="91425" tIns="91425" rIns="91425" bIns="91425" anchor="t" anchorCtr="0"/>
          <a:lstStyle>
            <a:lvl1pPr marL="457200" marR="0" lvl="0" indent="-279400" algn="l" rtl="0">
              <a:lnSpc>
                <a:spcPct val="100000"/>
              </a:lnSpc>
              <a:spcBef>
                <a:spcPts val="1200"/>
              </a:spcBef>
              <a:buClr>
                <a:schemeClr val="accent2"/>
              </a:buClr>
              <a:buSzPct val="100000"/>
              <a:buFont typeface="Arial"/>
              <a:buChar char="•"/>
              <a:defRPr sz="2800" b="0" i="0" u="none" strike="noStrike" cap="none">
                <a:solidFill>
                  <a:schemeClr val="dk1"/>
                </a:solidFill>
                <a:latin typeface="Calibri"/>
                <a:ea typeface="Calibri"/>
                <a:cs typeface="Calibri"/>
                <a:sym typeface="Calibri"/>
              </a:defRPr>
            </a:lvl1pPr>
            <a:lvl2pPr marL="1097280" marR="0" lvl="1"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2pPr>
            <a:lvl3pPr marL="1097280" marR="0" lvl="2"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3pPr>
            <a:lvl4pPr marL="1097280" marR="0" lvl="3"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4pPr>
            <a:lvl5pPr marL="1097280" marR="0" lvl="4"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5pPr>
            <a:lvl6pPr marL="1097280" marR="0" lvl="5"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6pPr>
            <a:lvl7pPr marL="1097280" marR="0" lvl="6"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7pPr>
            <a:lvl8pPr marL="1097280" marR="0" lvl="7"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8pPr>
            <a:lvl9pPr marL="1097280" marR="0" lvl="8"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37" name="Shape 37"/>
          <p:cNvSpPr>
            <a:spLocks noGrp="1"/>
          </p:cNvSpPr>
          <p:nvPr>
            <p:ph type="body" idx="20"/>
          </p:nvPr>
        </p:nvSpPr>
        <p:spPr>
          <a:xfrm>
            <a:off x="29900882" y="28702000"/>
            <a:ext cx="12801599" cy="1354666"/>
          </a:xfrm>
          <a:prstGeom prst="round1Rect">
            <a:avLst>
              <a:gd name="adj" fmla="val 16667"/>
            </a:avLst>
          </a:prstGeom>
          <a:solidFill>
            <a:schemeClr val="accent1"/>
          </a:solidFill>
          <a:ln>
            <a:noFill/>
          </a:ln>
        </p:spPr>
        <p:txBody>
          <a:bodyPr lIns="91425" tIns="91425" rIns="91425" bIns="91425" anchor="ctr" anchorCtr="0"/>
          <a:lstStyle>
            <a:lvl1pPr marL="0" marR="0" lvl="0"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1pPr>
            <a:lvl2pPr marL="0" marR="0" lvl="1"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2pPr>
            <a:lvl3pPr marL="0" marR="0" lvl="2"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3pPr>
            <a:lvl4pPr marL="0" marR="0" lvl="3"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4pPr>
            <a:lvl5pPr marL="0" marR="0" lvl="4"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5pPr>
            <a:lvl6pPr marL="0" marR="0" lvl="5"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6pPr>
            <a:lvl7pPr marL="0" marR="0" lvl="6"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7pPr>
            <a:lvl8pPr marL="0" marR="0" lvl="7"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8pPr>
            <a:lvl9pPr marL="0" marR="0" lvl="8" indent="0" algn="l" rtl="0">
              <a:lnSpc>
                <a:spcPct val="100000"/>
              </a:lnSpc>
              <a:spcBef>
                <a:spcPts val="0"/>
              </a:spcBef>
              <a:buClr>
                <a:schemeClr val="accent2"/>
              </a:buClr>
              <a:buFont typeface="Arial"/>
              <a:buNone/>
              <a:defRPr sz="6000" b="0" i="0" u="none" strike="noStrike" cap="none">
                <a:solidFill>
                  <a:schemeClr val="lt1"/>
                </a:solidFill>
                <a:latin typeface="Cambria"/>
                <a:ea typeface="Cambria"/>
                <a:cs typeface="Cambria"/>
                <a:sym typeface="Cambria"/>
              </a:defRPr>
            </a:lvl9pPr>
          </a:lstStyle>
          <a:p>
            <a:endParaRPr/>
          </a:p>
        </p:txBody>
      </p:sp>
      <p:sp>
        <p:nvSpPr>
          <p:cNvPr id="38" name="Shape 38"/>
          <p:cNvSpPr txBox="1">
            <a:spLocks noGrp="1"/>
          </p:cNvSpPr>
          <p:nvPr>
            <p:ph type="body" idx="21"/>
          </p:nvPr>
        </p:nvSpPr>
        <p:spPr>
          <a:xfrm>
            <a:off x="29900882" y="30063440"/>
            <a:ext cx="12801599" cy="5080000"/>
          </a:xfrm>
          <a:prstGeom prst="rect">
            <a:avLst/>
          </a:prstGeom>
          <a:noFill/>
          <a:ln>
            <a:noFill/>
          </a:ln>
        </p:spPr>
        <p:txBody>
          <a:bodyPr lIns="91425" tIns="91425" rIns="91425" bIns="91425" anchor="t" anchorCtr="0"/>
          <a:lstStyle>
            <a:lvl1pPr marL="457200" marR="0" lvl="0" indent="-279400" algn="l" rtl="0">
              <a:lnSpc>
                <a:spcPct val="100000"/>
              </a:lnSpc>
              <a:spcBef>
                <a:spcPts val="1200"/>
              </a:spcBef>
              <a:buClr>
                <a:schemeClr val="accent2"/>
              </a:buClr>
              <a:buSzPct val="100000"/>
              <a:buFont typeface="Arial"/>
              <a:buChar char="•"/>
              <a:defRPr sz="2800" b="0" i="0" u="none" strike="noStrike" cap="none">
                <a:solidFill>
                  <a:schemeClr val="dk1"/>
                </a:solidFill>
                <a:latin typeface="Calibri"/>
                <a:ea typeface="Calibri"/>
                <a:cs typeface="Calibri"/>
                <a:sym typeface="Calibri"/>
              </a:defRPr>
            </a:lvl1pPr>
            <a:lvl2pPr marL="1097280" marR="0" lvl="1"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2pPr>
            <a:lvl3pPr marL="1097280" marR="0" lvl="2"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3pPr>
            <a:lvl4pPr marL="1097280" marR="0" lvl="3"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4pPr>
            <a:lvl5pPr marL="1097280" marR="0" lvl="4"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5pPr>
            <a:lvl6pPr marL="1097280" marR="0" lvl="5"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6pPr>
            <a:lvl7pPr marL="1097280" marR="0" lvl="6"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7pPr>
            <a:lvl8pPr marL="1097280" marR="0" lvl="7"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8pPr>
            <a:lvl9pPr marL="1097280" marR="0" lvl="8"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39" name="Shape 39"/>
          <p:cNvSpPr/>
          <p:nvPr/>
        </p:nvSpPr>
        <p:spPr>
          <a:xfrm>
            <a:off x="43891201" y="2836332"/>
            <a:ext cx="12447269" cy="36576000"/>
          </a:xfrm>
          <a:prstGeom prst="rect">
            <a:avLst/>
          </a:prstGeom>
          <a:solidFill>
            <a:srgbClr val="D8D8D8"/>
          </a:solidFill>
          <a:ln>
            <a:noFill/>
          </a:ln>
        </p:spPr>
        <p:txBody>
          <a:bodyPr lIns="274300" tIns="45700" rIns="274300" bIns="45700" anchor="t" anchorCtr="0">
            <a:noAutofit/>
          </a:bodyPr>
          <a:lstStyle/>
          <a:p>
            <a:pPr marL="0" marR="0" lvl="0" indent="0" algn="l" rtl="0">
              <a:spcBef>
                <a:spcPts val="0"/>
              </a:spcBef>
              <a:spcAft>
                <a:spcPts val="0"/>
              </a:spcAft>
              <a:buSzPct val="25000"/>
              <a:buNone/>
            </a:pPr>
            <a:r>
              <a:rPr lang="en-US" sz="9600" b="0" i="0" u="none" strike="noStrike" cap="none">
                <a:solidFill>
                  <a:srgbClr val="7F7F7F"/>
                </a:solidFill>
                <a:latin typeface="Calibri"/>
                <a:ea typeface="Calibri"/>
                <a:cs typeface="Calibri"/>
                <a:sym typeface="Calibri"/>
              </a:rPr>
              <a:t>Printing:</a:t>
            </a:r>
          </a:p>
          <a:p>
            <a:pPr marL="0" marR="0" lvl="0" indent="0" algn="l" rtl="0">
              <a:spcBef>
                <a:spcPts val="1200"/>
              </a:spcBef>
              <a:spcAft>
                <a:spcPts val="0"/>
              </a:spcAft>
              <a:buSzPct val="25000"/>
              <a:buNone/>
            </a:pPr>
            <a:r>
              <a:rPr lang="en-US" sz="6600" b="0" i="0" u="none" strike="noStrike" cap="none">
                <a:solidFill>
                  <a:srgbClr val="7F7F7F"/>
                </a:solidFill>
                <a:latin typeface="Calibri"/>
                <a:ea typeface="Calibri"/>
                <a:cs typeface="Calibri"/>
                <a:sym typeface="Calibri"/>
              </a:rPr>
              <a:t>This poster is 48” wide by 36” high. It’s designed to be printed on a large-format printer.</a:t>
            </a:r>
          </a:p>
          <a:p>
            <a:pPr marL="0" marR="0" lvl="0" indent="0" algn="l" rtl="0">
              <a:spcBef>
                <a:spcPts val="300"/>
              </a:spcBef>
              <a:spcAft>
                <a:spcPts val="0"/>
              </a:spcAft>
              <a:buNone/>
            </a:pPr>
            <a:endParaRPr sz="6000" b="0" i="0" u="none" strike="noStrike" cap="none">
              <a:solidFill>
                <a:srgbClr val="7F7F7F"/>
              </a:solidFill>
              <a:latin typeface="Calibri"/>
              <a:ea typeface="Calibri"/>
              <a:cs typeface="Calibri"/>
              <a:sym typeface="Calibri"/>
            </a:endParaRPr>
          </a:p>
          <a:p>
            <a:pPr marL="0" marR="0" lvl="0" indent="0" algn="l" rtl="0">
              <a:spcBef>
                <a:spcPts val="1200"/>
              </a:spcBef>
              <a:spcAft>
                <a:spcPts val="0"/>
              </a:spcAft>
              <a:buSzPct val="25000"/>
              <a:buNone/>
            </a:pPr>
            <a:r>
              <a:rPr lang="en-US" sz="8800" b="0" i="0" u="none" strike="noStrike" cap="none">
                <a:solidFill>
                  <a:srgbClr val="7F7F7F"/>
                </a:solidFill>
                <a:latin typeface="Calibri"/>
                <a:ea typeface="Calibri"/>
                <a:cs typeface="Calibri"/>
                <a:sym typeface="Calibri"/>
              </a:rPr>
              <a:t>Customizing the Content:</a:t>
            </a:r>
          </a:p>
          <a:p>
            <a:pPr marL="0" marR="0" lvl="0" indent="0" algn="l" rtl="0">
              <a:spcBef>
                <a:spcPts val="1200"/>
              </a:spcBef>
              <a:spcAft>
                <a:spcPts val="0"/>
              </a:spcAft>
              <a:buSzPct val="25000"/>
              <a:buNone/>
            </a:pPr>
            <a:r>
              <a:rPr lang="en-US" sz="6600" b="0" i="0" u="none" strike="noStrike" cap="none">
                <a:solidFill>
                  <a:srgbClr val="7F7F7F"/>
                </a:solidFill>
                <a:latin typeface="Calibri"/>
                <a:ea typeface="Calibri"/>
                <a:cs typeface="Calibri"/>
                <a:sym typeface="Calibri"/>
              </a:rPr>
              <a:t>The placeholders in this poster are formatted for you. Type in the placeholders to add text, or click an icon to add a table, chart, SmartArt graphic, picture or multimedia file.</a:t>
            </a:r>
          </a:p>
          <a:p>
            <a:pPr marL="0" marR="0" lvl="0" indent="0" algn="l" rtl="0">
              <a:spcBef>
                <a:spcPts val="2400"/>
              </a:spcBef>
              <a:spcAft>
                <a:spcPts val="0"/>
              </a:spcAft>
              <a:buSzPct val="25000"/>
              <a:buNone/>
            </a:pPr>
            <a:r>
              <a:rPr lang="en-US" sz="6600" b="0" i="0" u="none" strike="noStrike" cap="none">
                <a:solidFill>
                  <a:srgbClr val="7F7F7F"/>
                </a:solidFill>
                <a:latin typeface="Calibri"/>
                <a:ea typeface="Calibri"/>
                <a:cs typeface="Calibri"/>
                <a:sym typeface="Calibri"/>
              </a:rPr>
              <a:t>To add or remove bullet points from text, just click the Bullets button on the Home tab.</a:t>
            </a:r>
          </a:p>
          <a:p>
            <a:pPr marL="0" marR="0" lvl="0" indent="0" algn="l" rtl="0">
              <a:spcBef>
                <a:spcPts val="2400"/>
              </a:spcBef>
              <a:spcAft>
                <a:spcPts val="0"/>
              </a:spcAft>
              <a:buSzPct val="25000"/>
              <a:buNone/>
            </a:pPr>
            <a:r>
              <a:rPr lang="en-US" sz="6600" b="0" i="0" u="none" strike="noStrike" cap="none">
                <a:solidFill>
                  <a:srgbClr val="7F7F7F"/>
                </a:solidFill>
                <a:latin typeface="Calibri"/>
                <a:ea typeface="Calibri"/>
                <a:cs typeface="Calibri"/>
                <a:sym typeface="Calibri"/>
              </a:rPr>
              <a:t>If you need more placeholders for titles, content or body text, just make a copy of what you need and drag it into place. PowerPoint’s Smart Guides will help you align it with everything else.</a:t>
            </a:r>
          </a:p>
          <a:p>
            <a:pPr marL="0" marR="0" lvl="0" indent="0" algn="l" rtl="0">
              <a:spcBef>
                <a:spcPts val="2400"/>
              </a:spcBef>
              <a:buSzPct val="25000"/>
              <a:buNone/>
            </a:pPr>
            <a:r>
              <a:rPr lang="en-US" sz="6600" b="0" i="0" u="none" strike="noStrike" cap="none">
                <a:solidFill>
                  <a:srgbClr val="7F7F7F"/>
                </a:solidFill>
                <a:latin typeface="Calibri"/>
                <a:ea typeface="Calibri"/>
                <a:cs typeface="Calibri"/>
                <a:sym typeface="Calibri"/>
              </a:rPr>
              <a:t>Want to use your own pictures instead of ours? No problem! Just right-click a picture and choose Change Picture. Maintain the proportion of pictures as you resize by dragging a corner.</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1" y="1"/>
            <a:ext cx="43891199" cy="5587999"/>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7258" b="0" i="0" u="none" strike="noStrike" cap="none">
              <a:solidFill>
                <a:schemeClr val="lt1"/>
              </a:solidFill>
              <a:latin typeface="Calibri"/>
              <a:ea typeface="Calibri"/>
              <a:cs typeface="Calibri"/>
              <a:sym typeface="Calibri"/>
            </a:endParaRPr>
          </a:p>
        </p:txBody>
      </p:sp>
      <p:sp>
        <p:nvSpPr>
          <p:cNvPr id="11" name="Shape 11"/>
          <p:cNvSpPr txBox="1">
            <a:spLocks noGrp="1"/>
          </p:cNvSpPr>
          <p:nvPr>
            <p:ph type="title"/>
          </p:nvPr>
        </p:nvSpPr>
        <p:spPr>
          <a:xfrm>
            <a:off x="6400800" y="1100667"/>
            <a:ext cx="31089600" cy="2793933"/>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lt1"/>
              </a:buClr>
              <a:buFont typeface="Cambria"/>
              <a:buNone/>
              <a:defRPr sz="8800" b="1" i="0" u="none" strike="noStrike" cap="none">
                <a:solidFill>
                  <a:schemeClr val="lt1"/>
                </a:solidFill>
                <a:latin typeface="Cambria"/>
                <a:ea typeface="Cambria"/>
                <a:cs typeface="Cambria"/>
                <a:sym typeface="Cambr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400800" y="6688667"/>
            <a:ext cx="31089600" cy="26255134"/>
          </a:xfrm>
          <a:prstGeom prst="rect">
            <a:avLst/>
          </a:prstGeom>
          <a:noFill/>
          <a:ln>
            <a:noFill/>
          </a:ln>
        </p:spPr>
        <p:txBody>
          <a:bodyPr lIns="91425" tIns="91425" rIns="91425" bIns="91425" anchor="t" anchorCtr="0"/>
          <a:lstStyle>
            <a:lvl1pPr marL="457200" marR="0" lvl="0" indent="-279400" algn="l" rtl="0">
              <a:lnSpc>
                <a:spcPct val="100000"/>
              </a:lnSpc>
              <a:spcBef>
                <a:spcPts val="1200"/>
              </a:spcBef>
              <a:buClr>
                <a:schemeClr val="accent2"/>
              </a:buClr>
              <a:buSzPct val="100000"/>
              <a:buFont typeface="Arial"/>
              <a:buChar char="•"/>
              <a:defRPr sz="2800" b="0" i="0" u="none" strike="noStrike" cap="none">
                <a:solidFill>
                  <a:schemeClr val="dk1"/>
                </a:solidFill>
                <a:latin typeface="Calibri"/>
                <a:ea typeface="Calibri"/>
                <a:cs typeface="Calibri"/>
                <a:sym typeface="Calibri"/>
              </a:defRPr>
            </a:lvl1pPr>
            <a:lvl2pPr marL="1097280" marR="0" lvl="1"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2pPr>
            <a:lvl3pPr marL="1097280" marR="0" lvl="2"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3pPr>
            <a:lvl4pPr marL="1097280" marR="0" lvl="3"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4pPr>
            <a:lvl5pPr marL="1097280" marR="0" lvl="4"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5pPr>
            <a:lvl6pPr marL="1097280" marR="0" lvl="5"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6pPr>
            <a:lvl7pPr marL="1097280" marR="0" lvl="6"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7pPr>
            <a:lvl8pPr marL="1097280" marR="0" lvl="7"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8pPr>
            <a:lvl9pPr marL="1097280" marR="0" lvl="8" indent="-309880" algn="l" rtl="0">
              <a:lnSpc>
                <a:spcPct val="100000"/>
              </a:lnSpc>
              <a:spcBef>
                <a:spcPts val="120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dt" idx="10"/>
          </p:nvPr>
        </p:nvSpPr>
        <p:spPr>
          <a:xfrm>
            <a:off x="1143000" y="35682996"/>
            <a:ext cx="9875520" cy="508000"/>
          </a:xfrm>
          <a:prstGeom prst="rect">
            <a:avLst/>
          </a:prstGeom>
          <a:noFill/>
          <a:ln>
            <a:noFill/>
          </a:ln>
        </p:spPr>
        <p:txBody>
          <a:bodyPr lIns="91425" tIns="91425" rIns="91425" bIns="91425" anchor="ctr" anchorCtr="0"/>
          <a:lstStyle>
            <a:lvl1pPr marL="0" marR="0" lvl="0" indent="0" algn="l" rtl="0">
              <a:spcBef>
                <a:spcPts val="0"/>
              </a:spcBef>
              <a:buNone/>
              <a:defRPr sz="1600" b="0" i="0" u="none" strike="noStrike" cap="none">
                <a:solidFill>
                  <a:srgbClr val="8B8B8D"/>
                </a:solidFill>
                <a:latin typeface="Calibri"/>
                <a:ea typeface="Calibri"/>
                <a:cs typeface="Calibri"/>
                <a:sym typeface="Calibri"/>
              </a:defRPr>
            </a:lvl1pPr>
            <a:lvl2pPr marL="1843429" marR="0" lvl="1" indent="-1929" algn="l" rtl="0">
              <a:spcBef>
                <a:spcPts val="0"/>
              </a:spcBef>
              <a:buNone/>
              <a:defRPr sz="7258" b="0" i="0" u="none" strike="noStrike" cap="none">
                <a:solidFill>
                  <a:schemeClr val="dk1"/>
                </a:solidFill>
                <a:latin typeface="Calibri"/>
                <a:ea typeface="Calibri"/>
                <a:cs typeface="Calibri"/>
                <a:sym typeface="Calibri"/>
              </a:defRPr>
            </a:lvl2pPr>
            <a:lvl3pPr marL="3686861" marR="0" lvl="2" indent="-3861" algn="l" rtl="0">
              <a:spcBef>
                <a:spcPts val="0"/>
              </a:spcBef>
              <a:buNone/>
              <a:defRPr sz="7258" b="0" i="0" u="none" strike="noStrike" cap="none">
                <a:solidFill>
                  <a:schemeClr val="dk1"/>
                </a:solidFill>
                <a:latin typeface="Calibri"/>
                <a:ea typeface="Calibri"/>
                <a:cs typeface="Calibri"/>
                <a:sym typeface="Calibri"/>
              </a:defRPr>
            </a:lvl3pPr>
            <a:lvl4pPr marL="5530291" marR="0" lvl="3" indent="-5791" algn="l" rtl="0">
              <a:spcBef>
                <a:spcPts val="0"/>
              </a:spcBef>
              <a:buNone/>
              <a:defRPr sz="7258" b="0" i="0" u="none" strike="noStrike" cap="none">
                <a:solidFill>
                  <a:schemeClr val="dk1"/>
                </a:solidFill>
                <a:latin typeface="Calibri"/>
                <a:ea typeface="Calibri"/>
                <a:cs typeface="Calibri"/>
                <a:sym typeface="Calibri"/>
              </a:defRPr>
            </a:lvl4pPr>
            <a:lvl5pPr marL="7373722" marR="0" lvl="4" indent="-7722" algn="l" rtl="0">
              <a:spcBef>
                <a:spcPts val="0"/>
              </a:spcBef>
              <a:buNone/>
              <a:defRPr sz="7258" b="0" i="0" u="none" strike="noStrike" cap="none">
                <a:solidFill>
                  <a:schemeClr val="dk1"/>
                </a:solidFill>
                <a:latin typeface="Calibri"/>
                <a:ea typeface="Calibri"/>
                <a:cs typeface="Calibri"/>
                <a:sym typeface="Calibri"/>
              </a:defRPr>
            </a:lvl5pPr>
            <a:lvl6pPr marL="9217152" marR="0" lvl="5" indent="-9652" algn="l" rtl="0">
              <a:spcBef>
                <a:spcPts val="0"/>
              </a:spcBef>
              <a:buNone/>
              <a:defRPr sz="7258" b="0" i="0" u="none" strike="noStrike" cap="none">
                <a:solidFill>
                  <a:schemeClr val="dk1"/>
                </a:solidFill>
                <a:latin typeface="Calibri"/>
                <a:ea typeface="Calibri"/>
                <a:cs typeface="Calibri"/>
                <a:sym typeface="Calibri"/>
              </a:defRPr>
            </a:lvl6pPr>
            <a:lvl7pPr marL="11060582" marR="0" lvl="6" indent="-11582" algn="l" rtl="0">
              <a:spcBef>
                <a:spcPts val="0"/>
              </a:spcBef>
              <a:buNone/>
              <a:defRPr sz="7258" b="0" i="0" u="none" strike="noStrike" cap="none">
                <a:solidFill>
                  <a:schemeClr val="dk1"/>
                </a:solidFill>
                <a:latin typeface="Calibri"/>
                <a:ea typeface="Calibri"/>
                <a:cs typeface="Calibri"/>
                <a:sym typeface="Calibri"/>
              </a:defRPr>
            </a:lvl7pPr>
            <a:lvl8pPr marL="12904013" marR="0" lvl="7" indent="-813" algn="l" rtl="0">
              <a:spcBef>
                <a:spcPts val="0"/>
              </a:spcBef>
              <a:buNone/>
              <a:defRPr sz="7258" b="0" i="0" u="none" strike="noStrike" cap="none">
                <a:solidFill>
                  <a:schemeClr val="dk1"/>
                </a:solidFill>
                <a:latin typeface="Calibri"/>
                <a:ea typeface="Calibri"/>
                <a:cs typeface="Calibri"/>
                <a:sym typeface="Calibri"/>
              </a:defRPr>
            </a:lvl8pPr>
            <a:lvl9pPr marL="14747442" marR="0" lvl="8" indent="-2742" algn="l" rtl="0">
              <a:spcBef>
                <a:spcPts val="0"/>
              </a:spcBef>
              <a:buNone/>
              <a:defRPr sz="7258"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ftr" idx="11"/>
          </p:nvPr>
        </p:nvSpPr>
        <p:spPr>
          <a:xfrm>
            <a:off x="11018521" y="35682996"/>
            <a:ext cx="21854159" cy="508000"/>
          </a:xfrm>
          <a:prstGeom prst="rect">
            <a:avLst/>
          </a:prstGeom>
          <a:noFill/>
          <a:ln>
            <a:noFill/>
          </a:ln>
        </p:spPr>
        <p:txBody>
          <a:bodyPr lIns="91425" tIns="91425" rIns="91425" bIns="91425" anchor="ctr" anchorCtr="0"/>
          <a:lstStyle>
            <a:lvl1pPr marL="0" marR="0" lvl="0" indent="0" algn="ctr" rtl="0">
              <a:spcBef>
                <a:spcPts val="0"/>
              </a:spcBef>
              <a:buNone/>
              <a:defRPr sz="1600" b="0" i="0" u="none" strike="noStrike" cap="none">
                <a:solidFill>
                  <a:srgbClr val="8B8B8D"/>
                </a:solidFill>
                <a:latin typeface="Calibri"/>
                <a:ea typeface="Calibri"/>
                <a:cs typeface="Calibri"/>
                <a:sym typeface="Calibri"/>
              </a:defRPr>
            </a:lvl1pPr>
            <a:lvl2pPr marL="1843429" marR="0" lvl="1" indent="-1929" algn="l" rtl="0">
              <a:spcBef>
                <a:spcPts val="0"/>
              </a:spcBef>
              <a:buNone/>
              <a:defRPr sz="7258" b="0" i="0" u="none" strike="noStrike" cap="none">
                <a:solidFill>
                  <a:schemeClr val="dk1"/>
                </a:solidFill>
                <a:latin typeface="Calibri"/>
                <a:ea typeface="Calibri"/>
                <a:cs typeface="Calibri"/>
                <a:sym typeface="Calibri"/>
              </a:defRPr>
            </a:lvl2pPr>
            <a:lvl3pPr marL="3686861" marR="0" lvl="2" indent="-3861" algn="l" rtl="0">
              <a:spcBef>
                <a:spcPts val="0"/>
              </a:spcBef>
              <a:buNone/>
              <a:defRPr sz="7258" b="0" i="0" u="none" strike="noStrike" cap="none">
                <a:solidFill>
                  <a:schemeClr val="dk1"/>
                </a:solidFill>
                <a:latin typeface="Calibri"/>
                <a:ea typeface="Calibri"/>
                <a:cs typeface="Calibri"/>
                <a:sym typeface="Calibri"/>
              </a:defRPr>
            </a:lvl3pPr>
            <a:lvl4pPr marL="5530291" marR="0" lvl="3" indent="-5791" algn="l" rtl="0">
              <a:spcBef>
                <a:spcPts val="0"/>
              </a:spcBef>
              <a:buNone/>
              <a:defRPr sz="7258" b="0" i="0" u="none" strike="noStrike" cap="none">
                <a:solidFill>
                  <a:schemeClr val="dk1"/>
                </a:solidFill>
                <a:latin typeface="Calibri"/>
                <a:ea typeface="Calibri"/>
                <a:cs typeface="Calibri"/>
                <a:sym typeface="Calibri"/>
              </a:defRPr>
            </a:lvl4pPr>
            <a:lvl5pPr marL="7373722" marR="0" lvl="4" indent="-7722" algn="l" rtl="0">
              <a:spcBef>
                <a:spcPts val="0"/>
              </a:spcBef>
              <a:buNone/>
              <a:defRPr sz="7258" b="0" i="0" u="none" strike="noStrike" cap="none">
                <a:solidFill>
                  <a:schemeClr val="dk1"/>
                </a:solidFill>
                <a:latin typeface="Calibri"/>
                <a:ea typeface="Calibri"/>
                <a:cs typeface="Calibri"/>
                <a:sym typeface="Calibri"/>
              </a:defRPr>
            </a:lvl5pPr>
            <a:lvl6pPr marL="9217152" marR="0" lvl="5" indent="-9652" algn="l" rtl="0">
              <a:spcBef>
                <a:spcPts val="0"/>
              </a:spcBef>
              <a:buNone/>
              <a:defRPr sz="7258" b="0" i="0" u="none" strike="noStrike" cap="none">
                <a:solidFill>
                  <a:schemeClr val="dk1"/>
                </a:solidFill>
                <a:latin typeface="Calibri"/>
                <a:ea typeface="Calibri"/>
                <a:cs typeface="Calibri"/>
                <a:sym typeface="Calibri"/>
              </a:defRPr>
            </a:lvl6pPr>
            <a:lvl7pPr marL="11060582" marR="0" lvl="6" indent="-11582" algn="l" rtl="0">
              <a:spcBef>
                <a:spcPts val="0"/>
              </a:spcBef>
              <a:buNone/>
              <a:defRPr sz="7258" b="0" i="0" u="none" strike="noStrike" cap="none">
                <a:solidFill>
                  <a:schemeClr val="dk1"/>
                </a:solidFill>
                <a:latin typeface="Calibri"/>
                <a:ea typeface="Calibri"/>
                <a:cs typeface="Calibri"/>
                <a:sym typeface="Calibri"/>
              </a:defRPr>
            </a:lvl7pPr>
            <a:lvl8pPr marL="12904013" marR="0" lvl="7" indent="-813" algn="l" rtl="0">
              <a:spcBef>
                <a:spcPts val="0"/>
              </a:spcBef>
              <a:buNone/>
              <a:defRPr sz="7258" b="0" i="0" u="none" strike="noStrike" cap="none">
                <a:solidFill>
                  <a:schemeClr val="dk1"/>
                </a:solidFill>
                <a:latin typeface="Calibri"/>
                <a:ea typeface="Calibri"/>
                <a:cs typeface="Calibri"/>
                <a:sym typeface="Calibri"/>
              </a:defRPr>
            </a:lvl8pPr>
            <a:lvl9pPr marL="14747442" marR="0" lvl="8" indent="-2742" algn="l" rtl="0">
              <a:spcBef>
                <a:spcPts val="0"/>
              </a:spcBef>
              <a:buNone/>
              <a:defRPr sz="7258"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sldNum" idx="12"/>
          </p:nvPr>
        </p:nvSpPr>
        <p:spPr>
          <a:xfrm>
            <a:off x="32872681" y="35682996"/>
            <a:ext cx="9875520" cy="50800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1600" smtClean="0">
                <a:solidFill>
                  <a:srgbClr val="8B8B8D"/>
                </a:solidFill>
                <a:latin typeface="Calibri"/>
                <a:ea typeface="Calibri"/>
                <a:cs typeface="Calibri"/>
                <a:sym typeface="Calibri"/>
              </a:rPr>
              <a:pPr algn="r">
                <a:buSzPct val="25000"/>
              </a:pPr>
              <a:t>‹#›</a:t>
            </a:fld>
            <a:endParaRPr lang="en-US" sz="1600">
              <a:solidFill>
                <a:srgbClr val="8B8B8D"/>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11318345" y="1260019"/>
            <a:ext cx="31089600" cy="2514540"/>
          </a:xfrm>
          <a:prstGeom prst="rect">
            <a:avLst/>
          </a:prstGeom>
          <a:noFill/>
          <a:ln>
            <a:noFill/>
          </a:ln>
        </p:spPr>
        <p:txBody>
          <a:bodyPr lIns="91425" tIns="45700" rIns="91425" bIns="45700" anchor="b" anchorCtr="0">
            <a:noAutofit/>
          </a:bodyPr>
          <a:lstStyle/>
          <a:p>
            <a:pPr algn="r">
              <a:buSzPct val="25000"/>
            </a:pPr>
            <a:r>
              <a:rPr lang="en-US" dirty="0"/>
              <a:t>Analysis of Development Indicators </a:t>
            </a:r>
            <a:br>
              <a:rPr lang="en-US" dirty="0"/>
            </a:br>
            <a:r>
              <a:rPr lang="en-US" dirty="0"/>
              <a:t>of Selected European Union Countries</a:t>
            </a:r>
          </a:p>
        </p:txBody>
      </p:sp>
      <p:sp>
        <p:nvSpPr>
          <p:cNvPr id="45" name="Shape 45"/>
          <p:cNvSpPr txBox="1">
            <a:spLocks noGrp="1"/>
          </p:cNvSpPr>
          <p:nvPr>
            <p:ph type="body" idx="1"/>
          </p:nvPr>
        </p:nvSpPr>
        <p:spPr>
          <a:xfrm>
            <a:off x="11318345" y="3804565"/>
            <a:ext cx="31089600" cy="830996"/>
          </a:xfrm>
          <a:prstGeom prst="rect">
            <a:avLst/>
          </a:prstGeom>
          <a:noFill/>
          <a:ln>
            <a:noFill/>
          </a:ln>
        </p:spPr>
        <p:txBody>
          <a:bodyPr lIns="91425" tIns="45700" rIns="91425" bIns="45700" anchor="t" anchorCtr="0">
            <a:noAutofit/>
          </a:bodyPr>
          <a:lstStyle/>
          <a:p>
            <a:pPr algn="r">
              <a:buSzPct val="25000"/>
            </a:pPr>
            <a:r>
              <a:rPr lang="en-US" sz="3600" dirty="0"/>
              <a:t>By Anton </a:t>
            </a:r>
            <a:r>
              <a:rPr lang="en-US" sz="3600" dirty="0" err="1" smtClean="0"/>
              <a:t>Yeschenko</a:t>
            </a:r>
            <a:r>
              <a:rPr lang="en-US" sz="3600" dirty="0" smtClean="0"/>
              <a:t> (Software Engineering) </a:t>
            </a:r>
            <a:r>
              <a:rPr lang="en-US" sz="3600" dirty="0"/>
              <a:t>and Kerwin </a:t>
            </a:r>
            <a:r>
              <a:rPr lang="en-US" sz="3600" dirty="0"/>
              <a:t>Jorbina (Software Engineering) </a:t>
            </a:r>
            <a:endParaRPr lang="en-US" sz="3600" dirty="0"/>
          </a:p>
        </p:txBody>
      </p:sp>
      <p:sp>
        <p:nvSpPr>
          <p:cNvPr id="46" name="Shape 46"/>
          <p:cNvSpPr>
            <a:spLocks noGrp="1"/>
          </p:cNvSpPr>
          <p:nvPr>
            <p:ph type="body" idx="2"/>
          </p:nvPr>
        </p:nvSpPr>
        <p:spPr>
          <a:xfrm>
            <a:off x="627422" y="5864755"/>
            <a:ext cx="12801599" cy="1219199"/>
          </a:xfrm>
          <a:prstGeom prst="round1Rect">
            <a:avLst>
              <a:gd name="adj" fmla="val 16667"/>
            </a:avLst>
          </a:prstGeom>
          <a:solidFill>
            <a:schemeClr val="accent2"/>
          </a:solidFill>
          <a:ln>
            <a:noFill/>
          </a:ln>
        </p:spPr>
        <p:txBody>
          <a:bodyPr lIns="365750" tIns="45700" rIns="91425" bIns="45700" anchor="ctr" anchorCtr="0">
            <a:noAutofit/>
          </a:bodyPr>
          <a:lstStyle/>
          <a:p>
            <a:pPr>
              <a:buSzPct val="25000"/>
            </a:pPr>
            <a:r>
              <a:rPr lang="en-US"/>
              <a:t>ABSTRACT</a:t>
            </a:r>
          </a:p>
        </p:txBody>
      </p:sp>
      <p:sp>
        <p:nvSpPr>
          <p:cNvPr id="47" name="Shape 47"/>
          <p:cNvSpPr txBox="1">
            <a:spLocks noGrp="1"/>
          </p:cNvSpPr>
          <p:nvPr>
            <p:ph type="body" idx="3"/>
          </p:nvPr>
        </p:nvSpPr>
        <p:spPr>
          <a:xfrm>
            <a:off x="627422" y="7083954"/>
            <a:ext cx="12801599" cy="6858000"/>
          </a:xfrm>
          <a:prstGeom prst="rect">
            <a:avLst/>
          </a:prstGeom>
          <a:noFill/>
          <a:ln>
            <a:noFill/>
          </a:ln>
        </p:spPr>
        <p:txBody>
          <a:bodyPr lIns="365750" tIns="182875" rIns="91425" bIns="45700" anchor="t" anchorCtr="0">
            <a:noAutofit/>
          </a:bodyPr>
          <a:lstStyle/>
          <a:p>
            <a:pPr marL="0" indent="0" algn="just">
              <a:spcBef>
                <a:spcPts val="0"/>
              </a:spcBef>
              <a:buSzPct val="25000"/>
              <a:buNone/>
            </a:pPr>
            <a:r>
              <a:rPr lang="en-US" sz="3200" dirty="0"/>
              <a:t>In 2004, there are 10 countries that ascended into the European Union. In this project, an analysis on the countries will be done to see if there is a tremendous change in the selected development indicators when they joined the group. </a:t>
            </a:r>
          </a:p>
          <a:p>
            <a:pPr marL="0" indent="0" algn="just">
              <a:buSzPct val="25000"/>
              <a:buNone/>
            </a:pPr>
            <a:r>
              <a:rPr lang="en-US" sz="3200" dirty="0"/>
              <a:t>Although, there are other factors for growth or decline in these indicators such as the global financial crisis in 2008 and different political influences, this project will assume that part of its growth was due to its inclusion in the union.</a:t>
            </a:r>
          </a:p>
          <a:p>
            <a:pPr marL="0" indent="0" algn="just">
              <a:buSzPct val="25000"/>
              <a:buNone/>
            </a:pPr>
            <a:r>
              <a:rPr lang="en-US" sz="3200" dirty="0"/>
              <a:t>To analyze the changes, different methods were performed in the historical data acquired. Specifically, this study used clustering methods and intervention analysis techniques. Furthermore, the same methods will be performed for the data of those regarded as comparable countries (those which joined the EU later on) to see if such growth is really contributed by the European Union.</a:t>
            </a:r>
          </a:p>
          <a:p>
            <a:pPr marL="0" indent="0" algn="just">
              <a:buSzPct val="25000"/>
              <a:buNone/>
            </a:pPr>
            <a:endParaRPr sz="3200" dirty="0"/>
          </a:p>
        </p:txBody>
      </p:sp>
      <p:sp>
        <p:nvSpPr>
          <p:cNvPr id="48" name="Shape 48"/>
          <p:cNvSpPr>
            <a:spLocks noGrp="1"/>
          </p:cNvSpPr>
          <p:nvPr>
            <p:ph type="body" idx="4"/>
          </p:nvPr>
        </p:nvSpPr>
        <p:spPr>
          <a:xfrm>
            <a:off x="627422" y="14965232"/>
            <a:ext cx="12801599" cy="1219199"/>
          </a:xfrm>
          <a:prstGeom prst="round1Rect">
            <a:avLst>
              <a:gd name="adj" fmla="val 16667"/>
            </a:avLst>
          </a:prstGeom>
          <a:solidFill>
            <a:schemeClr val="accent3"/>
          </a:solidFill>
          <a:ln>
            <a:noFill/>
          </a:ln>
        </p:spPr>
        <p:txBody>
          <a:bodyPr lIns="365750" tIns="45700" rIns="91425" bIns="45700" anchor="ctr" anchorCtr="0">
            <a:noAutofit/>
          </a:bodyPr>
          <a:lstStyle/>
          <a:p>
            <a:pPr>
              <a:buSzPct val="25000"/>
            </a:pPr>
            <a:r>
              <a:rPr lang="en-US" dirty="0"/>
              <a:t>BACKGROUND</a:t>
            </a:r>
          </a:p>
        </p:txBody>
      </p:sp>
      <p:sp>
        <p:nvSpPr>
          <p:cNvPr id="49" name="Shape 49"/>
          <p:cNvSpPr txBox="1">
            <a:spLocks noGrp="1"/>
          </p:cNvSpPr>
          <p:nvPr>
            <p:ph type="body" idx="5"/>
          </p:nvPr>
        </p:nvSpPr>
        <p:spPr>
          <a:xfrm>
            <a:off x="627421" y="16377981"/>
            <a:ext cx="12801599" cy="11551122"/>
          </a:xfrm>
          <a:prstGeom prst="rect">
            <a:avLst/>
          </a:prstGeom>
          <a:noFill/>
          <a:ln>
            <a:noFill/>
          </a:ln>
        </p:spPr>
        <p:txBody>
          <a:bodyPr lIns="365750" tIns="182875" rIns="91425" bIns="45700" anchor="t" anchorCtr="0">
            <a:noAutofit/>
          </a:bodyPr>
          <a:lstStyle/>
          <a:p>
            <a:pPr marL="0" indent="0" algn="just">
              <a:spcBef>
                <a:spcPts val="0"/>
              </a:spcBef>
              <a:buSzPct val="25000"/>
              <a:buNone/>
            </a:pPr>
            <a:r>
              <a:rPr lang="en-US" sz="3200" dirty="0"/>
              <a:t>It is presumptive that joining the European Union will bring benefits to a country such as labor and free movement of the citizens. However, one nation must able to comply with the Copenhagen Criteria which contains rules on the eligibility to join the European Union. Thus, changes are already made in the countries before officially joining the union.</a:t>
            </a:r>
          </a:p>
          <a:p>
            <a:pPr marL="0" indent="0" algn="just">
              <a:buSzPct val="25000"/>
              <a:buNone/>
            </a:pPr>
            <a:r>
              <a:rPr lang="en-US" sz="3200" dirty="0"/>
              <a:t>This study on the other hand would like to analyze the contributing effects of officially joining the European Union given the following development indicators:</a:t>
            </a:r>
          </a:p>
          <a:p>
            <a:pPr lvl="1" indent="-462280" algn="just"/>
            <a:r>
              <a:rPr lang="en-US" sz="2800" dirty="0"/>
              <a:t>Gross Domestic Product (GDP)</a:t>
            </a:r>
          </a:p>
          <a:p>
            <a:pPr lvl="1" indent="-462280" algn="just"/>
            <a:r>
              <a:rPr lang="en-US" sz="2800" dirty="0"/>
              <a:t>Consumer Prices Index (CPI)</a:t>
            </a:r>
          </a:p>
          <a:p>
            <a:pPr lvl="1" indent="-462280" algn="just"/>
            <a:r>
              <a:rPr lang="en-US" sz="2800" dirty="0"/>
              <a:t>Unemployment Rate</a:t>
            </a:r>
          </a:p>
          <a:p>
            <a:pPr lvl="1" indent="-462280" algn="just"/>
            <a:r>
              <a:rPr lang="en-US" sz="2800" dirty="0"/>
              <a:t>Trade (% of GDP)</a:t>
            </a:r>
          </a:p>
          <a:p>
            <a:pPr lvl="1" indent="-462280" algn="just"/>
            <a:r>
              <a:rPr lang="en-US" sz="2800" dirty="0"/>
              <a:t>Health expenditure per capita (current US$)</a:t>
            </a:r>
          </a:p>
          <a:p>
            <a:pPr marL="0" indent="0" algn="just">
              <a:buSzPct val="25000"/>
              <a:buNone/>
            </a:pPr>
            <a:r>
              <a:rPr lang="en-US" sz="3200" dirty="0"/>
              <a:t>Will the name of being part of the European Union tremendously affect these countries? This is with the assumption that there is no other critical factor that would introduce such change in the growth or decline</a:t>
            </a:r>
            <a:r>
              <a:rPr lang="en-US" sz="3200" dirty="0" smtClean="0"/>
              <a:t>.</a:t>
            </a:r>
          </a:p>
          <a:p>
            <a:pPr marL="0" indent="0" algn="just">
              <a:buSzPct val="25000"/>
              <a:buNone/>
            </a:pPr>
            <a:r>
              <a:rPr lang="en-US" sz="3200" dirty="0"/>
              <a:t>The countries chosen were those that joined the union in 2004. </a:t>
            </a:r>
            <a:r>
              <a:rPr lang="en-US" sz="3200" dirty="0" smtClean="0"/>
              <a:t> The countries that joined later such as Croatia, Bulgaria and Romania are also included to compare how these 10 countries grow relatively with the change.</a:t>
            </a:r>
            <a:endParaRPr sz="3200" dirty="0"/>
          </a:p>
        </p:txBody>
      </p:sp>
      <p:sp>
        <p:nvSpPr>
          <p:cNvPr id="50" name="Shape 50"/>
          <p:cNvSpPr>
            <a:spLocks noGrp="1"/>
          </p:cNvSpPr>
          <p:nvPr>
            <p:ph type="body" idx="6"/>
          </p:nvPr>
        </p:nvSpPr>
        <p:spPr>
          <a:xfrm>
            <a:off x="627421" y="27726807"/>
            <a:ext cx="12801599" cy="1219199"/>
          </a:xfrm>
          <a:prstGeom prst="round1Rect">
            <a:avLst>
              <a:gd name="adj" fmla="val 16667"/>
            </a:avLst>
          </a:prstGeom>
          <a:solidFill>
            <a:schemeClr val="accent4"/>
          </a:solidFill>
          <a:ln>
            <a:noFill/>
          </a:ln>
        </p:spPr>
        <p:txBody>
          <a:bodyPr lIns="365750" tIns="45700" rIns="91425" bIns="45700" anchor="ctr" anchorCtr="0">
            <a:noAutofit/>
          </a:bodyPr>
          <a:lstStyle/>
          <a:p>
            <a:pPr>
              <a:buSzPct val="25000"/>
            </a:pPr>
            <a:r>
              <a:rPr lang="en-US" dirty="0"/>
              <a:t>OBJECTIVES</a:t>
            </a:r>
          </a:p>
        </p:txBody>
      </p:sp>
      <p:sp>
        <p:nvSpPr>
          <p:cNvPr id="51" name="Shape 51"/>
          <p:cNvSpPr txBox="1">
            <a:spLocks noGrp="1"/>
          </p:cNvSpPr>
          <p:nvPr>
            <p:ph type="body" idx="7"/>
          </p:nvPr>
        </p:nvSpPr>
        <p:spPr>
          <a:xfrm>
            <a:off x="450896" y="29142690"/>
            <a:ext cx="12801599" cy="4991099"/>
          </a:xfrm>
          <a:prstGeom prst="rect">
            <a:avLst/>
          </a:prstGeom>
          <a:noFill/>
          <a:ln>
            <a:noFill/>
          </a:ln>
        </p:spPr>
        <p:txBody>
          <a:bodyPr lIns="365750" tIns="182875" rIns="91425" bIns="45700" anchor="t" anchorCtr="0">
            <a:noAutofit/>
          </a:bodyPr>
          <a:lstStyle/>
          <a:p>
            <a:pPr marL="0" indent="0" algn="just">
              <a:lnSpc>
                <a:spcPct val="90000"/>
              </a:lnSpc>
              <a:spcBef>
                <a:spcPts val="0"/>
              </a:spcBef>
              <a:buSzPct val="25000"/>
              <a:buNone/>
            </a:pPr>
            <a:r>
              <a:rPr lang="en-US" sz="3200" dirty="0"/>
              <a:t>The goal of this project is to visualize the growth of the countries that joined the European Union in 2004 and compare it to those who joined later. In here, we would like to answer the following questions:</a:t>
            </a:r>
          </a:p>
          <a:p>
            <a:pPr marL="514350" indent="-514350" algn="just">
              <a:lnSpc>
                <a:spcPct val="90000"/>
              </a:lnSpc>
              <a:buFont typeface="+mj-lt"/>
              <a:buAutoNum type="arabicPeriod"/>
            </a:pPr>
            <a:r>
              <a:rPr lang="en-US" sz="3200" dirty="0"/>
              <a:t>Did officially joining the EU in 2004 helped the 10 countries?</a:t>
            </a:r>
          </a:p>
          <a:p>
            <a:pPr marL="514350" indent="-514350" algn="just">
              <a:lnSpc>
                <a:spcPct val="90000"/>
              </a:lnSpc>
              <a:buFont typeface="+mj-lt"/>
              <a:buAutoNum type="arabicPeriod"/>
            </a:pPr>
            <a:r>
              <a:rPr lang="en-US" sz="3200" dirty="0"/>
              <a:t>What country </a:t>
            </a:r>
            <a:r>
              <a:rPr lang="en-US" sz="3200" dirty="0" smtClean="0"/>
              <a:t>has the most non-trivial growth after 2004 using prediction methods </a:t>
            </a:r>
            <a:r>
              <a:rPr lang="en-US" sz="3200" dirty="0"/>
              <a:t>from its historical data from 1995 to 2004?</a:t>
            </a:r>
          </a:p>
          <a:p>
            <a:pPr marL="514350" indent="-514350" algn="just">
              <a:lnSpc>
                <a:spcPct val="90000"/>
              </a:lnSpc>
              <a:buFont typeface="+mj-lt"/>
              <a:buAutoNum type="arabicPeriod"/>
            </a:pPr>
            <a:r>
              <a:rPr lang="en-US" sz="3200" dirty="0"/>
              <a:t>Which cluster based on the growth of the development indicators does a country belong before 2004?</a:t>
            </a:r>
          </a:p>
          <a:p>
            <a:pPr marL="514350" indent="-514350" algn="just">
              <a:lnSpc>
                <a:spcPct val="90000"/>
              </a:lnSpc>
              <a:buFont typeface="+mj-lt"/>
              <a:buAutoNum type="arabicPeriod"/>
            </a:pPr>
            <a:r>
              <a:rPr lang="en-US" sz="3200" dirty="0"/>
              <a:t>Which cluster based on the relative growth of the development indicators does a country belong after 2004?</a:t>
            </a:r>
          </a:p>
          <a:p>
            <a:pPr indent="-457200" algn="just">
              <a:lnSpc>
                <a:spcPct val="90000"/>
              </a:lnSpc>
              <a:buNone/>
            </a:pPr>
            <a:endParaRPr sz="3200" dirty="0"/>
          </a:p>
        </p:txBody>
      </p:sp>
      <p:sp>
        <p:nvSpPr>
          <p:cNvPr id="52" name="Shape 52"/>
          <p:cNvSpPr>
            <a:spLocks noGrp="1"/>
          </p:cNvSpPr>
          <p:nvPr>
            <p:ph type="body" idx="8"/>
          </p:nvPr>
        </p:nvSpPr>
        <p:spPr>
          <a:xfrm>
            <a:off x="14917317" y="5864755"/>
            <a:ext cx="12801599" cy="1219199"/>
          </a:xfrm>
          <a:prstGeom prst="round1Rect">
            <a:avLst>
              <a:gd name="adj" fmla="val 16667"/>
            </a:avLst>
          </a:prstGeom>
          <a:solidFill>
            <a:schemeClr val="accent5"/>
          </a:solidFill>
          <a:ln>
            <a:noFill/>
          </a:ln>
        </p:spPr>
        <p:txBody>
          <a:bodyPr lIns="365750" tIns="45700" rIns="91425" bIns="45700" anchor="ctr" anchorCtr="0">
            <a:noAutofit/>
          </a:bodyPr>
          <a:lstStyle/>
          <a:p>
            <a:pPr>
              <a:buSzPct val="25000"/>
            </a:pPr>
            <a:r>
              <a:rPr lang="en-US" dirty="0"/>
              <a:t>METHODS</a:t>
            </a:r>
          </a:p>
        </p:txBody>
      </p:sp>
      <p:sp>
        <p:nvSpPr>
          <p:cNvPr id="53" name="Shape 53"/>
          <p:cNvSpPr txBox="1">
            <a:spLocks noGrp="1"/>
          </p:cNvSpPr>
          <p:nvPr>
            <p:ph type="body" idx="9"/>
          </p:nvPr>
        </p:nvSpPr>
        <p:spPr>
          <a:xfrm>
            <a:off x="14917316" y="7063405"/>
            <a:ext cx="12801600" cy="8711210"/>
          </a:xfrm>
          <a:prstGeom prst="rect">
            <a:avLst/>
          </a:prstGeom>
          <a:noFill/>
          <a:ln>
            <a:noFill/>
          </a:ln>
        </p:spPr>
        <p:txBody>
          <a:bodyPr lIns="365750" tIns="182875" rIns="91425" bIns="45700" anchor="t" anchorCtr="0">
            <a:noAutofit/>
          </a:bodyPr>
          <a:lstStyle/>
          <a:p>
            <a:pPr marL="0" indent="0">
              <a:spcBef>
                <a:spcPts val="0"/>
              </a:spcBef>
              <a:buSzPct val="25000"/>
              <a:buNone/>
            </a:pPr>
            <a:r>
              <a:rPr lang="en-US" sz="3200" dirty="0"/>
              <a:t>We used the </a:t>
            </a:r>
            <a:r>
              <a:rPr lang="en-US" sz="3200" b="1" i="1" dirty="0"/>
              <a:t>k-means clustering algorithm </a:t>
            </a:r>
            <a:r>
              <a:rPr lang="en-US" sz="3200" dirty="0"/>
              <a:t>to know which cluster a country belong based on the values of its yearly growth of the development indicators. For every indicator, the growth is normalized so that each indicator will have the same weight. The </a:t>
            </a:r>
            <a:r>
              <a:rPr lang="en-US" sz="3200" b="1" i="1" dirty="0"/>
              <a:t>Principal Component Analysis (PCA) </a:t>
            </a:r>
            <a:r>
              <a:rPr lang="en-US" sz="3200" dirty="0"/>
              <a:t>is also used to find strong patterns and correlation in the derived data. The output data from this method then is fed to the said clustering method.</a:t>
            </a:r>
          </a:p>
          <a:p>
            <a:pPr marL="0" indent="0">
              <a:spcBef>
                <a:spcPts val="0"/>
              </a:spcBef>
              <a:buSzPct val="25000"/>
              <a:buNone/>
            </a:pPr>
            <a:r>
              <a:rPr lang="en-US" sz="3200" dirty="0"/>
              <a:t>To </a:t>
            </a:r>
            <a:r>
              <a:rPr lang="en-US" sz="3200" dirty="0" smtClean="0"/>
              <a:t>show how indicators will behave</a:t>
            </a:r>
            <a:r>
              <a:rPr lang="en-US" sz="3200" dirty="0"/>
              <a:t>, </a:t>
            </a:r>
            <a:r>
              <a:rPr lang="en-US" sz="3200" dirty="0" smtClean="0"/>
              <a:t>a cutoff point in </a:t>
            </a:r>
            <a:r>
              <a:rPr lang="en-US" sz="3200" dirty="0"/>
              <a:t>2004 was chosen, </a:t>
            </a:r>
            <a:r>
              <a:rPr lang="en-US" sz="3200" dirty="0" smtClean="0"/>
              <a:t>and the indicators were projected in the following years. Regression </a:t>
            </a:r>
            <a:r>
              <a:rPr lang="en-US" sz="3200" dirty="0"/>
              <a:t>and extrapolation methods couldn’t be used </a:t>
            </a:r>
            <a:r>
              <a:rPr lang="en-US" sz="3200" dirty="0" smtClean="0"/>
              <a:t>in here due </a:t>
            </a:r>
            <a:r>
              <a:rPr lang="en-US" sz="3200" dirty="0"/>
              <a:t>to time </a:t>
            </a:r>
            <a:r>
              <a:rPr lang="en-US" sz="3200" dirty="0" smtClean="0"/>
              <a:t>dependency, thus, an </a:t>
            </a:r>
            <a:r>
              <a:rPr lang="en-US" sz="3200" b="1" i="1" dirty="0" smtClean="0"/>
              <a:t>intervention </a:t>
            </a:r>
            <a:r>
              <a:rPr lang="en-US" sz="3200" b="1" i="1" dirty="0"/>
              <a:t>time series </a:t>
            </a:r>
            <a:r>
              <a:rPr lang="en-US" sz="3200" b="1" i="1" dirty="0" smtClean="0"/>
              <a:t>analysis</a:t>
            </a:r>
            <a:r>
              <a:rPr lang="en-US" sz="3200" dirty="0" smtClean="0"/>
              <a:t>, </a:t>
            </a:r>
            <a:r>
              <a:rPr lang="en-US" sz="3200" dirty="0" err="1" smtClean="0"/>
              <a:t>particulary</a:t>
            </a:r>
            <a:r>
              <a:rPr lang="en-US" sz="3200" dirty="0" smtClean="0"/>
              <a:t> </a:t>
            </a:r>
            <a:r>
              <a:rPr lang="en-US" sz="3200" b="1" i="1" dirty="0"/>
              <a:t>ARIMA</a:t>
            </a:r>
            <a:r>
              <a:rPr lang="en-US" sz="3200" b="1" dirty="0"/>
              <a:t> </a:t>
            </a:r>
            <a:r>
              <a:rPr lang="en-US" sz="3200" dirty="0"/>
              <a:t>(</a:t>
            </a:r>
            <a:r>
              <a:rPr lang="en-US" sz="3200" dirty="0" err="1"/>
              <a:t>AutoRegressive</a:t>
            </a:r>
            <a:r>
              <a:rPr lang="en-US" sz="3200" dirty="0"/>
              <a:t> Integrated Moving Average) model was </a:t>
            </a:r>
            <a:r>
              <a:rPr lang="en-US" sz="3200" dirty="0" smtClean="0"/>
              <a:t>used instead. </a:t>
            </a:r>
            <a:endParaRPr lang="en-US" sz="3200" dirty="0"/>
          </a:p>
          <a:p>
            <a:pPr marL="0" indent="0">
              <a:spcBef>
                <a:spcPts val="0"/>
              </a:spcBef>
              <a:buSzPct val="25000"/>
              <a:buNone/>
            </a:pPr>
            <a:r>
              <a:rPr lang="en-US" sz="3200" dirty="0"/>
              <a:t>After </a:t>
            </a:r>
            <a:r>
              <a:rPr lang="en-US" sz="3200" dirty="0" smtClean="0"/>
              <a:t>prediction, the </a:t>
            </a:r>
            <a:r>
              <a:rPr lang="en-US" sz="3200" dirty="0"/>
              <a:t>new country growth coefficients were calculated (as the difference between actual and predicted, in 2004-2008). These values are used for “after” clustering. </a:t>
            </a:r>
          </a:p>
          <a:p>
            <a:pPr marL="0" indent="0">
              <a:spcBef>
                <a:spcPts val="0"/>
              </a:spcBef>
              <a:buSzPct val="25000"/>
              <a:buNone/>
            </a:pPr>
            <a:r>
              <a:rPr lang="en-US" sz="3200" dirty="0"/>
              <a:t>Lastly, the projected growth scores are calculated, to see which countries grew the most out of expected rate. </a:t>
            </a:r>
          </a:p>
          <a:p>
            <a:pPr marL="0" indent="0">
              <a:spcBef>
                <a:spcPts val="0"/>
              </a:spcBef>
              <a:buSzPct val="25000"/>
              <a:buNone/>
            </a:pPr>
            <a:endParaRPr sz="3200" dirty="0"/>
          </a:p>
          <a:p>
            <a:pPr marL="0" indent="0">
              <a:spcBef>
                <a:spcPts val="0"/>
              </a:spcBef>
              <a:buSzPct val="25000"/>
              <a:buNone/>
            </a:pPr>
            <a:endParaRPr sz="3200" dirty="0"/>
          </a:p>
        </p:txBody>
      </p:sp>
      <p:sp>
        <p:nvSpPr>
          <p:cNvPr id="54" name="Shape 54"/>
          <p:cNvSpPr>
            <a:spLocks noGrp="1"/>
          </p:cNvSpPr>
          <p:nvPr>
            <p:ph type="body" idx="15"/>
          </p:nvPr>
        </p:nvSpPr>
        <p:spPr>
          <a:xfrm>
            <a:off x="14917316" y="15897855"/>
            <a:ext cx="12801600" cy="1219200"/>
          </a:xfrm>
          <a:prstGeom prst="round1Rect">
            <a:avLst>
              <a:gd name="adj" fmla="val 16667"/>
            </a:avLst>
          </a:prstGeom>
          <a:solidFill>
            <a:schemeClr val="accent6"/>
          </a:solidFill>
          <a:ln>
            <a:noFill/>
          </a:ln>
        </p:spPr>
        <p:txBody>
          <a:bodyPr lIns="365750" tIns="45700" rIns="91425" bIns="45700" anchor="ctr" anchorCtr="0">
            <a:noAutofit/>
          </a:bodyPr>
          <a:lstStyle/>
          <a:p>
            <a:pPr>
              <a:buSzPct val="25000"/>
            </a:pPr>
            <a:r>
              <a:rPr lang="en-US" dirty="0"/>
              <a:t>RESULTS</a:t>
            </a:r>
          </a:p>
        </p:txBody>
      </p:sp>
      <p:sp>
        <p:nvSpPr>
          <p:cNvPr id="55" name="Shape 55"/>
          <p:cNvSpPr txBox="1">
            <a:spLocks noGrp="1"/>
          </p:cNvSpPr>
          <p:nvPr>
            <p:ph type="body" idx="16"/>
          </p:nvPr>
        </p:nvSpPr>
        <p:spPr>
          <a:xfrm>
            <a:off x="15029221" y="17479035"/>
            <a:ext cx="12801600" cy="1789500"/>
          </a:xfrm>
          <a:prstGeom prst="rect">
            <a:avLst/>
          </a:prstGeom>
          <a:noFill/>
          <a:ln>
            <a:noFill/>
          </a:ln>
        </p:spPr>
        <p:txBody>
          <a:bodyPr lIns="365750" tIns="182875" rIns="91425" bIns="45700" anchor="t" anchorCtr="0">
            <a:noAutofit/>
          </a:bodyPr>
          <a:lstStyle/>
          <a:p>
            <a:pPr marL="0" indent="0">
              <a:spcBef>
                <a:spcPts val="0"/>
              </a:spcBef>
              <a:buNone/>
            </a:pPr>
            <a:r>
              <a:rPr lang="en-US" sz="3200" dirty="0"/>
              <a:t>Trade in 2000 - 2010 years, predicted versus actual, comparison for similar countries, based on clustering “before”, cluster 1.</a:t>
            </a:r>
          </a:p>
          <a:p>
            <a:pPr marL="0" indent="0">
              <a:spcBef>
                <a:spcPts val="0"/>
              </a:spcBef>
              <a:buNone/>
            </a:pPr>
            <a:r>
              <a:rPr lang="en-US" i="1" dirty="0"/>
              <a:t>The yellow color is used for countries that weren’t part of 2004 EU enlargement</a:t>
            </a:r>
          </a:p>
          <a:p>
            <a:pPr marL="0" indent="0">
              <a:spcBef>
                <a:spcPts val="0"/>
              </a:spcBef>
              <a:buNone/>
            </a:pPr>
            <a:r>
              <a:rPr lang="en-US" sz="3600" dirty="0"/>
              <a:t> </a:t>
            </a:r>
          </a:p>
        </p:txBody>
      </p:sp>
      <p:sp>
        <p:nvSpPr>
          <p:cNvPr id="56" name="Shape 56"/>
          <p:cNvSpPr>
            <a:spLocks noGrp="1"/>
          </p:cNvSpPr>
          <p:nvPr>
            <p:ph type="body" idx="17"/>
          </p:nvPr>
        </p:nvSpPr>
        <p:spPr>
          <a:xfrm>
            <a:off x="29385302" y="5864754"/>
            <a:ext cx="12801600" cy="1219200"/>
          </a:xfrm>
          <a:prstGeom prst="round1Rect">
            <a:avLst>
              <a:gd name="adj" fmla="val 16667"/>
            </a:avLst>
          </a:prstGeom>
          <a:solidFill>
            <a:schemeClr val="accent6"/>
          </a:solidFill>
          <a:ln>
            <a:noFill/>
          </a:ln>
        </p:spPr>
        <p:txBody>
          <a:bodyPr lIns="365750" tIns="45700" rIns="91425" bIns="45700" anchor="ctr" anchorCtr="0">
            <a:noAutofit/>
          </a:bodyPr>
          <a:lstStyle/>
          <a:p>
            <a:pPr>
              <a:buSzPct val="25000"/>
            </a:pPr>
            <a:r>
              <a:rPr lang="en-US"/>
              <a:t>RESULTS</a:t>
            </a:r>
          </a:p>
        </p:txBody>
      </p:sp>
      <p:sp>
        <p:nvSpPr>
          <p:cNvPr id="57" name="Shape 57"/>
          <p:cNvSpPr>
            <a:spLocks noGrp="1"/>
          </p:cNvSpPr>
          <p:nvPr>
            <p:ph type="body" idx="20"/>
          </p:nvPr>
        </p:nvSpPr>
        <p:spPr>
          <a:xfrm>
            <a:off x="29354389" y="30153219"/>
            <a:ext cx="12801600" cy="1219200"/>
          </a:xfrm>
          <a:prstGeom prst="round1Rect">
            <a:avLst>
              <a:gd name="adj" fmla="val 16667"/>
            </a:avLst>
          </a:prstGeom>
          <a:solidFill>
            <a:schemeClr val="accent1"/>
          </a:solidFill>
          <a:ln>
            <a:noFill/>
          </a:ln>
        </p:spPr>
        <p:txBody>
          <a:bodyPr lIns="365750" tIns="45700" rIns="91425" bIns="45700" anchor="ctr" anchorCtr="0">
            <a:noAutofit/>
          </a:bodyPr>
          <a:lstStyle/>
          <a:p>
            <a:pPr>
              <a:buSzPct val="25000"/>
            </a:pPr>
            <a:r>
              <a:rPr lang="en-US" dirty="0"/>
              <a:t>CONCLUSIONS</a:t>
            </a:r>
          </a:p>
        </p:txBody>
      </p:sp>
      <p:sp>
        <p:nvSpPr>
          <p:cNvPr id="58" name="Shape 58"/>
          <p:cNvSpPr txBox="1">
            <a:spLocks noGrp="1"/>
          </p:cNvSpPr>
          <p:nvPr>
            <p:ph type="body" idx="21"/>
          </p:nvPr>
        </p:nvSpPr>
        <p:spPr>
          <a:xfrm>
            <a:off x="29354389" y="31638240"/>
            <a:ext cx="12801600" cy="4572000"/>
          </a:xfrm>
          <a:prstGeom prst="rect">
            <a:avLst/>
          </a:prstGeom>
          <a:noFill/>
          <a:ln>
            <a:noFill/>
          </a:ln>
        </p:spPr>
        <p:txBody>
          <a:bodyPr lIns="365750" tIns="182875" rIns="91425" bIns="45700" anchor="t" anchorCtr="0">
            <a:noAutofit/>
          </a:bodyPr>
          <a:lstStyle/>
          <a:p>
            <a:pPr marL="0" indent="0">
              <a:buNone/>
            </a:pPr>
            <a:r>
              <a:rPr lang="en-US" dirty="0" smtClean="0"/>
              <a:t>Upon analysis on the results, it can be said that officially joining the European Union did not have a big impact on the indicators selected as the countries that joined later have almost the same growth as them.</a:t>
            </a:r>
          </a:p>
          <a:p>
            <a:pPr marL="0" indent="0">
              <a:buNone/>
            </a:pPr>
            <a:r>
              <a:rPr lang="en-US" dirty="0" smtClean="0"/>
              <a:t>It can also be said in the results that Latvia grew the most based on the scores given from finding the difference of the predicted against the actual growth.</a:t>
            </a:r>
          </a:p>
          <a:p>
            <a:pPr marL="0" indent="0">
              <a:buNone/>
            </a:pPr>
            <a:r>
              <a:rPr lang="en-US" dirty="0" smtClean="0"/>
              <a:t>It can be said that the growth before 2004 was more or less based on its geographical position. However, there are a bit of changes in the clusters after 2004 as the countries that were reported to have gained most came from different clusters before.</a:t>
            </a:r>
            <a:endParaRPr dirty="0"/>
          </a:p>
        </p:txBody>
      </p:sp>
      <p:pic>
        <p:nvPicPr>
          <p:cNvPr id="60" name="Shape 60"/>
          <p:cNvPicPr preferRelativeResize="0">
            <a:picLocks noGrp="1"/>
          </p:cNvPicPr>
          <p:nvPr>
            <p:ph type="body" idx="18"/>
          </p:nvPr>
        </p:nvPicPr>
        <p:blipFill rotWithShape="1">
          <a:blip r:embed="rId3">
            <a:alphaModFix/>
          </a:blip>
          <a:srcRect l="2124" t="2249" r="748" b="3450"/>
          <a:stretch/>
        </p:blipFill>
        <p:spPr>
          <a:xfrm>
            <a:off x="28872996" y="8087943"/>
            <a:ext cx="14268300" cy="6248400"/>
          </a:xfrm>
          <a:prstGeom prst="rect">
            <a:avLst/>
          </a:prstGeom>
          <a:noFill/>
          <a:ln>
            <a:noFill/>
          </a:ln>
        </p:spPr>
      </p:pic>
      <p:sp>
        <p:nvSpPr>
          <p:cNvPr id="61" name="Shape 61"/>
          <p:cNvSpPr/>
          <p:nvPr/>
        </p:nvSpPr>
        <p:spPr>
          <a:xfrm>
            <a:off x="2271558" y="35639897"/>
            <a:ext cx="22314924" cy="1015800"/>
          </a:xfrm>
          <a:prstGeom prst="rect">
            <a:avLst/>
          </a:prstGeom>
          <a:noFill/>
          <a:ln>
            <a:noFill/>
          </a:ln>
        </p:spPr>
        <p:txBody>
          <a:bodyPr lIns="91425" tIns="45700" rIns="91425" bIns="45700" anchor="t" anchorCtr="0">
            <a:noAutofit/>
          </a:bodyPr>
          <a:lstStyle/>
          <a:p>
            <a:pPr>
              <a:buSzPct val="25000"/>
            </a:pPr>
            <a:r>
              <a:rPr lang="en-US" sz="4400" i="1" dirty="0" smtClean="0">
                <a:solidFill>
                  <a:schemeClr val="dk1"/>
                </a:solidFill>
                <a:latin typeface="Calibri"/>
                <a:ea typeface="Calibri"/>
                <a:cs typeface="Calibri"/>
                <a:sym typeface="Calibri"/>
              </a:rPr>
              <a:t>https</a:t>
            </a:r>
            <a:r>
              <a:rPr lang="en-US" sz="4400" i="1" dirty="0">
                <a:solidFill>
                  <a:schemeClr val="dk1"/>
                </a:solidFill>
                <a:latin typeface="Calibri"/>
                <a:ea typeface="Calibri"/>
                <a:cs typeface="Calibri"/>
                <a:sym typeface="Calibri"/>
              </a:rPr>
              <a:t>://github.com/yesanton/EU_development_indicator_analysis</a:t>
            </a:r>
          </a:p>
        </p:txBody>
      </p:sp>
      <p:pic>
        <p:nvPicPr>
          <p:cNvPr id="62" name="Shape 62"/>
          <p:cNvPicPr preferRelativeResize="0"/>
          <p:nvPr/>
        </p:nvPicPr>
        <p:blipFill>
          <a:blip r:embed="rId4">
            <a:alphaModFix/>
          </a:blip>
          <a:stretch>
            <a:fillRect/>
          </a:stretch>
        </p:blipFill>
        <p:spPr>
          <a:xfrm>
            <a:off x="15029221" y="19407559"/>
            <a:ext cx="12801600" cy="7467587"/>
          </a:xfrm>
          <a:prstGeom prst="rect">
            <a:avLst/>
          </a:prstGeom>
          <a:noFill/>
          <a:ln>
            <a:noFill/>
          </a:ln>
        </p:spPr>
      </p:pic>
      <p:sp>
        <p:nvSpPr>
          <p:cNvPr id="63" name="Shape 63"/>
          <p:cNvSpPr txBox="1">
            <a:spLocks noGrp="1"/>
          </p:cNvSpPr>
          <p:nvPr>
            <p:ph type="body" idx="16"/>
          </p:nvPr>
        </p:nvSpPr>
        <p:spPr>
          <a:xfrm>
            <a:off x="15029221" y="26703295"/>
            <a:ext cx="12801600" cy="831000"/>
          </a:xfrm>
          <a:prstGeom prst="rect">
            <a:avLst/>
          </a:prstGeom>
          <a:noFill/>
          <a:ln>
            <a:noFill/>
          </a:ln>
        </p:spPr>
        <p:txBody>
          <a:bodyPr lIns="365750" tIns="182875" rIns="91425" bIns="45700" anchor="t" anchorCtr="0">
            <a:noAutofit/>
          </a:bodyPr>
          <a:lstStyle/>
          <a:p>
            <a:pPr marL="0" indent="0">
              <a:spcBef>
                <a:spcPts val="0"/>
              </a:spcBef>
              <a:buNone/>
            </a:pPr>
            <a:r>
              <a:rPr lang="en-US" sz="3200" dirty="0"/>
              <a:t>Health expenditure in 2000 - 2010 years.</a:t>
            </a:r>
          </a:p>
        </p:txBody>
      </p:sp>
      <p:pic>
        <p:nvPicPr>
          <p:cNvPr id="64" name="Shape 64"/>
          <p:cNvPicPr preferRelativeResize="0"/>
          <p:nvPr/>
        </p:nvPicPr>
        <p:blipFill>
          <a:blip r:embed="rId5">
            <a:alphaModFix/>
          </a:blip>
          <a:stretch>
            <a:fillRect/>
          </a:stretch>
        </p:blipFill>
        <p:spPr>
          <a:xfrm>
            <a:off x="14917316" y="27658941"/>
            <a:ext cx="12801600" cy="7467596"/>
          </a:xfrm>
          <a:prstGeom prst="rect">
            <a:avLst/>
          </a:prstGeom>
          <a:noFill/>
          <a:ln>
            <a:noFill/>
          </a:ln>
        </p:spPr>
      </p:pic>
      <p:sp>
        <p:nvSpPr>
          <p:cNvPr id="65" name="Shape 65"/>
          <p:cNvSpPr txBox="1">
            <a:spLocks noGrp="1"/>
          </p:cNvSpPr>
          <p:nvPr>
            <p:ph type="body" idx="16"/>
          </p:nvPr>
        </p:nvSpPr>
        <p:spPr>
          <a:xfrm>
            <a:off x="29431021" y="7256943"/>
            <a:ext cx="12801600" cy="831000"/>
          </a:xfrm>
          <a:prstGeom prst="rect">
            <a:avLst/>
          </a:prstGeom>
          <a:noFill/>
          <a:ln>
            <a:noFill/>
          </a:ln>
        </p:spPr>
        <p:txBody>
          <a:bodyPr lIns="365750" tIns="182875" rIns="91425" bIns="45700" anchor="t" anchorCtr="0">
            <a:noAutofit/>
          </a:bodyPr>
          <a:lstStyle/>
          <a:p>
            <a:pPr marL="0" indent="0">
              <a:spcBef>
                <a:spcPts val="0"/>
              </a:spcBef>
              <a:buNone/>
            </a:pPr>
            <a:r>
              <a:rPr lang="en-US" sz="3200" dirty="0" smtClean="0"/>
              <a:t>This is the cluster of the countries below and after 2004.</a:t>
            </a:r>
            <a:endParaRPr lang="en-US" sz="3200" dirty="0"/>
          </a:p>
        </p:txBody>
      </p:sp>
      <p:sp>
        <p:nvSpPr>
          <p:cNvPr id="66" name="Shape 66"/>
          <p:cNvSpPr txBox="1">
            <a:spLocks noGrp="1"/>
          </p:cNvSpPr>
          <p:nvPr>
            <p:ph type="body" idx="16"/>
          </p:nvPr>
        </p:nvSpPr>
        <p:spPr>
          <a:xfrm>
            <a:off x="29431021" y="14510103"/>
            <a:ext cx="12801600" cy="1725064"/>
          </a:xfrm>
          <a:prstGeom prst="rect">
            <a:avLst/>
          </a:prstGeom>
          <a:noFill/>
          <a:ln>
            <a:noFill/>
          </a:ln>
        </p:spPr>
        <p:txBody>
          <a:bodyPr lIns="365750" tIns="182875" rIns="91425" bIns="45700" anchor="t" anchorCtr="0">
            <a:noAutofit/>
          </a:bodyPr>
          <a:lstStyle/>
          <a:p>
            <a:pPr marL="0" indent="0">
              <a:spcBef>
                <a:spcPts val="0"/>
              </a:spcBef>
              <a:buNone/>
            </a:pPr>
            <a:r>
              <a:rPr lang="en-US" sz="3200" dirty="0"/>
              <a:t>Projected growth scores for all countries based on selected </a:t>
            </a:r>
            <a:r>
              <a:rPr lang="en-US" sz="3200" dirty="0" smtClean="0"/>
              <a:t>indicators. The scores are given in such a way that the higher its value, the better it performed.</a:t>
            </a:r>
            <a:endParaRPr lang="en-US" sz="2400" dirty="0"/>
          </a:p>
        </p:txBody>
      </p:sp>
      <p:pic>
        <p:nvPicPr>
          <p:cNvPr id="67" name="Shape 67"/>
          <p:cNvPicPr preferRelativeResize="0"/>
          <p:nvPr/>
        </p:nvPicPr>
        <p:blipFill>
          <a:blip r:embed="rId6">
            <a:alphaModFix/>
          </a:blip>
          <a:stretch>
            <a:fillRect/>
          </a:stretch>
        </p:blipFill>
        <p:spPr>
          <a:xfrm>
            <a:off x="28643562" y="16426538"/>
            <a:ext cx="13764383" cy="9064350"/>
          </a:xfrm>
          <a:prstGeom prst="rect">
            <a:avLst/>
          </a:prstGeom>
          <a:noFill/>
          <a:ln>
            <a:noFill/>
          </a:ln>
        </p:spPr>
      </p:pic>
      <p:sp>
        <p:nvSpPr>
          <p:cNvPr id="68" name="Shape 68"/>
          <p:cNvSpPr txBox="1">
            <a:spLocks noGrp="1"/>
          </p:cNvSpPr>
          <p:nvPr>
            <p:ph type="body" idx="16"/>
          </p:nvPr>
        </p:nvSpPr>
        <p:spPr>
          <a:xfrm>
            <a:off x="29431021" y="25339961"/>
            <a:ext cx="12801600" cy="831000"/>
          </a:xfrm>
          <a:prstGeom prst="rect">
            <a:avLst/>
          </a:prstGeom>
          <a:noFill/>
          <a:ln>
            <a:noFill/>
          </a:ln>
        </p:spPr>
        <p:txBody>
          <a:bodyPr lIns="365750" tIns="182875" rIns="91425" bIns="45700" anchor="t" anchorCtr="0">
            <a:noAutofit/>
          </a:bodyPr>
          <a:lstStyle/>
          <a:p>
            <a:pPr marL="0" indent="0">
              <a:spcBef>
                <a:spcPts val="0"/>
              </a:spcBef>
              <a:buNone/>
            </a:pPr>
            <a:r>
              <a:rPr lang="en-US" sz="3200" dirty="0"/>
              <a:t>Overall Projected growth scores. Who beat predictions the most?</a:t>
            </a:r>
          </a:p>
        </p:txBody>
      </p:sp>
      <p:pic>
        <p:nvPicPr>
          <p:cNvPr id="69" name="Shape 69"/>
          <p:cNvPicPr preferRelativeResize="0"/>
          <p:nvPr/>
        </p:nvPicPr>
        <p:blipFill>
          <a:blip r:embed="rId7">
            <a:alphaModFix/>
          </a:blip>
          <a:stretch>
            <a:fillRect/>
          </a:stretch>
        </p:blipFill>
        <p:spPr>
          <a:xfrm>
            <a:off x="29007021" y="26226480"/>
            <a:ext cx="13225600" cy="3982244"/>
          </a:xfrm>
          <a:prstGeom prst="rect">
            <a:avLst/>
          </a:prstGeom>
          <a:noFill/>
          <a:ln>
            <a:noFill/>
          </a:ln>
        </p:spPr>
      </p:pic>
      <p:pic>
        <p:nvPicPr>
          <p:cNvPr id="1026" name="Picture 2" descr="https://scontent-arn2-1.xx.fbcdn.net/v/t34.0-12/13285691_576463875867717_1188580122_n.png?oh=55d98cbd456ac4c28b155860851b880a&amp;oe=57471B7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1" y="34618637"/>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9"/>
          <a:stretch>
            <a:fillRect/>
          </a:stretch>
        </p:blipFill>
        <p:spPr>
          <a:xfrm>
            <a:off x="2271558" y="34418197"/>
            <a:ext cx="3600726" cy="1416679"/>
          </a:xfrm>
          <a:prstGeom prst="rect">
            <a:avLst/>
          </a:prstGeom>
        </p:spPr>
      </p:pic>
      <p:pic>
        <p:nvPicPr>
          <p:cNvPr id="2" name="Picture 2" descr="Institute of Computer Science"/>
          <p:cNvPicPr>
            <a:picLocks noChangeAspect="1" noChangeArrowheads="1"/>
          </p:cNvPicPr>
          <p:nvPr/>
        </p:nvPicPr>
        <p:blipFill>
          <a:blip r:embed="rId10">
            <a:biLevel thresh="25000"/>
            <a:extLst>
              <a:ext uri="{28A0092B-C50C-407E-A947-70E740481C1C}">
                <a14:useLocalDpi xmlns:a14="http://schemas.microsoft.com/office/drawing/2010/main" val="0"/>
              </a:ext>
            </a:extLst>
          </a:blip>
          <a:srcRect/>
          <a:stretch>
            <a:fillRect/>
          </a:stretch>
        </p:blipFill>
        <p:spPr bwMode="auto">
          <a:xfrm>
            <a:off x="0" y="-48169"/>
            <a:ext cx="17128164" cy="57882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896</Words>
  <Application>Microsoft Office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vt:lpstr>
      <vt:lpstr>Medical Poster</vt:lpstr>
      <vt:lpstr>Analysis of Development Indicators  of Selected European Union Countries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Development Indicators  of Selected European Union Countries</dc:title>
  <dc:creator>Kerwin Jorbina</dc:creator>
  <cp:lastModifiedBy>Kerwin Jorbina</cp:lastModifiedBy>
  <cp:revision>26</cp:revision>
  <cp:lastPrinted>2016-05-24T20:58:39Z</cp:lastPrinted>
  <dcterms:modified xsi:type="dcterms:W3CDTF">2016-05-27T14:08:30Z</dcterms:modified>
</cp:coreProperties>
</file>