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D166-F349-4D64-8EFF-D3E2E117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1A486-8394-EBBA-B444-D045AE652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88CAF-EDA1-34E3-7961-EEEBB754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E164-0EB8-8332-9925-B0288FE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9175-01E1-0246-A2F4-D9841393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63DD-75C0-6016-AE73-49D16021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93D64-32E0-AA94-570C-C375B9B6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DC811-6FEC-A914-E246-CBD1E585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62A0-29B6-2B13-7104-60AB6721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34E1-3B6F-A32A-49F0-E6B050F6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3D5C3-CE12-ADAA-92B3-DB41CC89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538D4-6B83-B5CD-F90D-26C91CE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7C6C-1676-E9CE-3CFB-6C51C7DC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5109-5EDA-1F2D-DB00-4B68AE9C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3C63-3309-B51D-0178-43DE54A6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EAFD-B87C-FDD0-ED28-30A64529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DD3A-CBB0-D9AF-3FCF-38E5A90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C6CC-FF02-006B-52D3-018ED5C2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479-0A91-88D8-26F2-3D626BF6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B4BC-A83D-9649-E960-0CFAC815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396E-7CD1-8F38-6CE7-00E4D0D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D77E7-218D-B356-20F8-4088C51BF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8D33-44C3-34C6-73CD-F1EDC565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F74B-6656-AED5-68B6-B13F4FE5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2E6F-CAC8-8BF1-CF95-41184364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3665-8AB3-B9D2-BCCE-013826B8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918E-5ABC-10D8-F9A3-2208718C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320BA-8DC0-30E4-702B-731FCDCF0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E6076-5892-BD89-1207-AB8D3E39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733E-6310-7B3A-649E-8F93A1F3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8A805-B3F6-E664-C8E4-BF35E900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79ED-CB1D-4949-5475-38F202F5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CCD38-CBFF-662B-18A1-4552C41B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4DEE3-1C57-F08A-FB11-9ECC635ED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C629F-5FA2-7821-ACC9-C980EED72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00777-4DB6-9386-AD02-E4DF3410C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19DA4-CCFA-E12D-3CEA-9E02CEFB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D2C85-EFDE-1A31-753D-AFDF4A9E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A4211-0ECC-AD6A-6BB7-46B3165A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5D6D-523A-C451-FB06-1EC589F1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08E93-2ADE-1A85-B3FE-5FDE7099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5DF4D-CF97-2C56-B905-850A54E1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9208B-EFA5-6AA3-2DBB-A4B755D7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54312-7B95-2354-6998-5E3DC2D0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000C8-14A6-9587-13C5-6DD60A6A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B7C28-DAB5-C7A1-D0AF-1AB11F3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DA8F-2B54-0AEF-3B2F-3F45789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2373-9D2E-AD5A-9710-7F5BC92E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8FC62-753B-7EF4-7B06-5B2E437D3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0EA47-6F5B-36C5-B597-7E9A30B3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D2BF-6D43-A518-7521-AD58AB0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35A3-2820-FE96-73BD-9FCA5867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FB8E-4675-9D02-AEEE-BAFC18D9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C09E6-40BE-5852-33B2-242A9420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B934E-902A-FC9D-B872-0DC0FEBBC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2BACB-5D2D-D8E3-E3EC-D8B7B51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F79E0-2B10-5C7C-6B58-025D3E8A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FD8C-F4EA-9A88-6A57-147AB3A1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0EBC0-9E2D-6919-834B-78914FE0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C9E8-32F6-4CA7-4A3D-9C6FA479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4EFE-9591-030E-20D8-9C35C8C56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E1781-0B85-48A9-897E-F26BB6F1B79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79ED-A347-6CED-1361-CB7D91225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C8C6-A4D4-0A5C-4749-473642C04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BC391-A1AF-4CD9-BB87-242CB14D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46E2A-826D-EE06-061E-960084731733}"/>
              </a:ext>
            </a:extLst>
          </p:cNvPr>
          <p:cNvSpPr txBox="1"/>
          <p:nvPr/>
        </p:nvSpPr>
        <p:spPr>
          <a:xfrm>
            <a:off x="4853988" y="320041"/>
            <a:ext cx="6707084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Abnormal Human Research Institute</a:t>
            </a:r>
          </a:p>
        </p:txBody>
      </p:sp>
      <p:pic>
        <p:nvPicPr>
          <p:cNvPr id="1026" name="Picture 2" descr="Abnormal, blur, confusion, disease, human, sick icon - Download on  Iconfinder">
            <a:extLst>
              <a:ext uri="{FF2B5EF4-FFF2-40B4-BE49-F238E27FC236}">
                <a16:creationId xmlns:a16="http://schemas.microsoft.com/office/drawing/2014/main" id="{458E8C4A-10E9-5642-0870-86009145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7282" y="2013907"/>
            <a:ext cx="2830186" cy="28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4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Liao, Kerwin</dc:creator>
  <cp:lastModifiedBy>Liao, Kerwin</cp:lastModifiedBy>
  <cp:revision>1</cp:revision>
  <dcterms:created xsi:type="dcterms:W3CDTF">2024-09-12T23:43:34Z</dcterms:created>
  <dcterms:modified xsi:type="dcterms:W3CDTF">2024-09-12T23:46:15Z</dcterms:modified>
</cp:coreProperties>
</file>