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7315200" cy="914400" type="bann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41" autoAdjust="0"/>
  </p:normalViewPr>
  <p:slideViewPr>
    <p:cSldViewPr snapToGrid="0">
      <p:cViewPr varScale="1">
        <p:scale>
          <a:sx n="179" d="100"/>
          <a:sy n="179" d="100"/>
        </p:scale>
        <p:origin x="1032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BA43E-13E0-40BA-B240-5E0177C297D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915400" y="1143000"/>
            <a:ext cx="2468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57DF6-DBE9-4497-9917-70CD7EB54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5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"/>
            <a:ext cx="54864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2"/>
            <a:ext cx="5486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0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"/>
            <a:ext cx="157734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"/>
            <a:ext cx="464058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"/>
            <a:ext cx="63093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"/>
            <a:ext cx="63093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82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5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7"/>
            <a:ext cx="31089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7"/>
            <a:ext cx="310896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"/>
            <a:ext cx="630936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224155"/>
            <a:ext cx="309467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334010"/>
            <a:ext cx="3094672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"/>
            <a:ext cx="310991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"/>
            <a:ext cx="3109913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7"/>
            <a:ext cx="370332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7"/>
            <a:ext cx="370332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"/>
            <a:ext cx="63093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7"/>
            <a:ext cx="63093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3EA9F-3744-4E7E-AF5F-E5EBEB5111D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4"/>
            <a:ext cx="24688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7A965-68BA-499B-B021-BB0767818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stick&#10;&#10;Description automatically generated">
            <a:extLst>
              <a:ext uri="{FF2B5EF4-FFF2-40B4-BE49-F238E27FC236}">
                <a16:creationId xmlns:a16="http://schemas.microsoft.com/office/drawing/2014/main" id="{378D8FCF-3B40-C44D-3735-D36BADC9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4" b="20573"/>
          <a:stretch/>
        </p:blipFill>
        <p:spPr>
          <a:xfrm>
            <a:off x="0" y="23812"/>
            <a:ext cx="715763" cy="816769"/>
          </a:xfrm>
          <a:prstGeom prst="rect">
            <a:avLst/>
          </a:prstGeom>
        </p:spPr>
      </p:pic>
      <p:pic>
        <p:nvPicPr>
          <p:cNvPr id="5" name="Picture 4" descr="A cartoon of a person with purple hair&#10;&#10;Description automatically generated">
            <a:extLst>
              <a:ext uri="{FF2B5EF4-FFF2-40B4-BE49-F238E27FC236}">
                <a16:creationId xmlns:a16="http://schemas.microsoft.com/office/drawing/2014/main" id="{84FBC25E-3130-6D9D-AA0D-529DAB546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8624"/>
          <a:stretch/>
        </p:blipFill>
        <p:spPr>
          <a:xfrm>
            <a:off x="765923" y="0"/>
            <a:ext cx="685800" cy="914400"/>
          </a:xfrm>
          <a:prstGeom prst="rect">
            <a:avLst/>
          </a:prstGeom>
        </p:spPr>
      </p:pic>
      <p:pic>
        <p:nvPicPr>
          <p:cNvPr id="7" name="Picture 6" descr="A cartoon of a person holding a sword&#10;&#10;Description automatically generated">
            <a:extLst>
              <a:ext uri="{FF2B5EF4-FFF2-40B4-BE49-F238E27FC236}">
                <a16:creationId xmlns:a16="http://schemas.microsoft.com/office/drawing/2014/main" id="{D9BBA132-D05F-A37E-3D52-5B5DA9DA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r="9313"/>
          <a:stretch/>
        </p:blipFill>
        <p:spPr>
          <a:xfrm>
            <a:off x="1501883" y="76475"/>
            <a:ext cx="618678" cy="761449"/>
          </a:xfrm>
          <a:prstGeom prst="rect">
            <a:avLst/>
          </a:prstGeom>
        </p:spPr>
      </p:pic>
      <p:pic>
        <p:nvPicPr>
          <p:cNvPr id="9" name="Picture 8" descr="A cartoon of a person holding a pen&#10;&#10;Description automatically generated">
            <a:extLst>
              <a:ext uri="{FF2B5EF4-FFF2-40B4-BE49-F238E27FC236}">
                <a16:creationId xmlns:a16="http://schemas.microsoft.com/office/drawing/2014/main" id="{B790FBF5-5241-D70F-6632-A92816963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1434"/>
          <a:stretch/>
        </p:blipFill>
        <p:spPr>
          <a:xfrm>
            <a:off x="2986364" y="76199"/>
            <a:ext cx="571293" cy="761724"/>
          </a:xfrm>
          <a:prstGeom prst="rect">
            <a:avLst/>
          </a:prstGeom>
        </p:spPr>
      </p:pic>
      <p:pic>
        <p:nvPicPr>
          <p:cNvPr id="11" name="Picture 10" descr="A cartoon of a person in yellow with a tool belt and a drill&#10;&#10;Description automatically generated">
            <a:extLst>
              <a:ext uri="{FF2B5EF4-FFF2-40B4-BE49-F238E27FC236}">
                <a16:creationId xmlns:a16="http://schemas.microsoft.com/office/drawing/2014/main" id="{0C2F9AD2-E7F9-02F2-7344-BAA941AE72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00" b="90000" l="10000" r="90000">
                        <a14:foregroundMark x1="48667" y1="10400" x2="48667" y2="10400"/>
                        <a14:foregroundMark x1="50000" y1="4900" x2="50000" y2="4900"/>
                        <a14:foregroundMark x1="47867" y1="1300" x2="47867" y2="1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778" b="8363"/>
          <a:stretch/>
        </p:blipFill>
        <p:spPr>
          <a:xfrm>
            <a:off x="2250404" y="76199"/>
            <a:ext cx="606117" cy="761725"/>
          </a:xfrm>
          <a:prstGeom prst="rect">
            <a:avLst/>
          </a:prstGeom>
        </p:spPr>
      </p:pic>
      <p:pic>
        <p:nvPicPr>
          <p:cNvPr id="34" name="Picture 33" descr="A cartoon of a person holding a stick&#10;&#10;Description automatically generated">
            <a:extLst>
              <a:ext uri="{FF2B5EF4-FFF2-40B4-BE49-F238E27FC236}">
                <a16:creationId xmlns:a16="http://schemas.microsoft.com/office/drawing/2014/main" id="{7C1A08F1-EF76-9085-2C9C-539019C70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4" b="20573"/>
          <a:stretch/>
        </p:blipFill>
        <p:spPr>
          <a:xfrm>
            <a:off x="3655202" y="21154"/>
            <a:ext cx="715763" cy="816769"/>
          </a:xfrm>
          <a:prstGeom prst="rect">
            <a:avLst/>
          </a:prstGeom>
        </p:spPr>
      </p:pic>
      <p:pic>
        <p:nvPicPr>
          <p:cNvPr id="35" name="Picture 34" descr="A cartoon of a person with purple hair&#10;&#10;Description automatically generated">
            <a:extLst>
              <a:ext uri="{FF2B5EF4-FFF2-40B4-BE49-F238E27FC236}">
                <a16:creationId xmlns:a16="http://schemas.microsoft.com/office/drawing/2014/main" id="{31B4560D-66E5-5639-4F40-C5D023B56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8624"/>
          <a:stretch/>
        </p:blipFill>
        <p:spPr>
          <a:xfrm>
            <a:off x="4421125" y="-2658"/>
            <a:ext cx="685800" cy="914400"/>
          </a:xfrm>
          <a:prstGeom prst="rect">
            <a:avLst/>
          </a:prstGeom>
        </p:spPr>
      </p:pic>
      <p:pic>
        <p:nvPicPr>
          <p:cNvPr id="36" name="Picture 35" descr="A cartoon of a person holding a sword&#10;&#10;Description automatically generated">
            <a:extLst>
              <a:ext uri="{FF2B5EF4-FFF2-40B4-BE49-F238E27FC236}">
                <a16:creationId xmlns:a16="http://schemas.microsoft.com/office/drawing/2014/main" id="{01E744C6-8267-50E6-9565-B21FC9DC5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r="9313"/>
          <a:stretch/>
        </p:blipFill>
        <p:spPr>
          <a:xfrm>
            <a:off x="5157085" y="73817"/>
            <a:ext cx="618678" cy="761449"/>
          </a:xfrm>
          <a:prstGeom prst="rect">
            <a:avLst/>
          </a:prstGeom>
        </p:spPr>
      </p:pic>
      <p:pic>
        <p:nvPicPr>
          <p:cNvPr id="37" name="Picture 36" descr="A cartoon of a person holding a pen&#10;&#10;Description automatically generated">
            <a:extLst>
              <a:ext uri="{FF2B5EF4-FFF2-40B4-BE49-F238E27FC236}">
                <a16:creationId xmlns:a16="http://schemas.microsoft.com/office/drawing/2014/main" id="{4FAF92CC-C1E5-AF14-DB19-19FFA5C3A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1434"/>
          <a:stretch/>
        </p:blipFill>
        <p:spPr>
          <a:xfrm>
            <a:off x="6641566" y="73541"/>
            <a:ext cx="571293" cy="761724"/>
          </a:xfrm>
          <a:prstGeom prst="rect">
            <a:avLst/>
          </a:prstGeom>
        </p:spPr>
      </p:pic>
      <p:pic>
        <p:nvPicPr>
          <p:cNvPr id="38" name="Picture 37" descr="A cartoon of a person in yellow with a tool belt and a drill&#10;&#10;Description automatically generated">
            <a:extLst>
              <a:ext uri="{FF2B5EF4-FFF2-40B4-BE49-F238E27FC236}">
                <a16:creationId xmlns:a16="http://schemas.microsoft.com/office/drawing/2014/main" id="{025B092B-F462-F198-DF97-45B0D1A36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00" b="90000" l="10000" r="90000">
                        <a14:foregroundMark x1="48667" y1="10400" x2="48667" y2="10400"/>
                        <a14:foregroundMark x1="50000" y1="4900" x2="50000" y2="4900"/>
                        <a14:foregroundMark x1="47867" y1="1300" x2="47867" y2="1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778" b="8363"/>
          <a:stretch/>
        </p:blipFill>
        <p:spPr>
          <a:xfrm>
            <a:off x="5905606" y="73541"/>
            <a:ext cx="606117" cy="761725"/>
          </a:xfrm>
          <a:prstGeom prst="rect">
            <a:avLst/>
          </a:prstGeom>
        </p:spPr>
      </p:pic>
      <p:pic>
        <p:nvPicPr>
          <p:cNvPr id="39" name="Picture 38" descr="A cartoon of a person holding a stick&#10;&#10;Description automatically generated">
            <a:extLst>
              <a:ext uri="{FF2B5EF4-FFF2-40B4-BE49-F238E27FC236}">
                <a16:creationId xmlns:a16="http://schemas.microsoft.com/office/drawing/2014/main" id="{CD727E4F-7FC0-F4C4-5593-A59290B9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4" b="20573"/>
          <a:stretch/>
        </p:blipFill>
        <p:spPr>
          <a:xfrm>
            <a:off x="7360564" y="23812"/>
            <a:ext cx="715763" cy="816769"/>
          </a:xfrm>
          <a:prstGeom prst="rect">
            <a:avLst/>
          </a:prstGeom>
        </p:spPr>
      </p:pic>
      <p:pic>
        <p:nvPicPr>
          <p:cNvPr id="40" name="Picture 39" descr="A cartoon of a person with purple hair&#10;&#10;Description automatically generated">
            <a:extLst>
              <a:ext uri="{FF2B5EF4-FFF2-40B4-BE49-F238E27FC236}">
                <a16:creationId xmlns:a16="http://schemas.microsoft.com/office/drawing/2014/main" id="{600CB1BD-5734-6FA6-9303-1C93B1773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8624"/>
          <a:stretch/>
        </p:blipFill>
        <p:spPr>
          <a:xfrm>
            <a:off x="8126487" y="0"/>
            <a:ext cx="685800" cy="914400"/>
          </a:xfrm>
          <a:prstGeom prst="rect">
            <a:avLst/>
          </a:prstGeom>
        </p:spPr>
      </p:pic>
      <p:pic>
        <p:nvPicPr>
          <p:cNvPr id="41" name="Picture 40" descr="A cartoon of a person holding a sword&#10;&#10;Description automatically generated">
            <a:extLst>
              <a:ext uri="{FF2B5EF4-FFF2-40B4-BE49-F238E27FC236}">
                <a16:creationId xmlns:a16="http://schemas.microsoft.com/office/drawing/2014/main" id="{3DD3EFEF-AB14-1D02-4350-FC48D5F34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r="9313"/>
          <a:stretch/>
        </p:blipFill>
        <p:spPr>
          <a:xfrm>
            <a:off x="8862447" y="76475"/>
            <a:ext cx="618678" cy="761449"/>
          </a:xfrm>
          <a:prstGeom prst="rect">
            <a:avLst/>
          </a:prstGeom>
        </p:spPr>
      </p:pic>
      <p:pic>
        <p:nvPicPr>
          <p:cNvPr id="42" name="Picture 41" descr="A cartoon of a person holding a pen&#10;&#10;Description automatically generated">
            <a:extLst>
              <a:ext uri="{FF2B5EF4-FFF2-40B4-BE49-F238E27FC236}">
                <a16:creationId xmlns:a16="http://schemas.microsoft.com/office/drawing/2014/main" id="{EA45AFFC-9047-4DDE-FAA2-07D7915BB0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1434"/>
          <a:stretch/>
        </p:blipFill>
        <p:spPr>
          <a:xfrm>
            <a:off x="10346928" y="76199"/>
            <a:ext cx="571293" cy="761724"/>
          </a:xfrm>
          <a:prstGeom prst="rect">
            <a:avLst/>
          </a:prstGeom>
        </p:spPr>
      </p:pic>
      <p:pic>
        <p:nvPicPr>
          <p:cNvPr id="43" name="Picture 42" descr="A cartoon of a person in yellow with a tool belt and a drill&#10;&#10;Description automatically generated">
            <a:extLst>
              <a:ext uri="{FF2B5EF4-FFF2-40B4-BE49-F238E27FC236}">
                <a16:creationId xmlns:a16="http://schemas.microsoft.com/office/drawing/2014/main" id="{BE1988E3-3DEB-B215-C248-CF6567C2C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00" b="90000" l="10000" r="90000">
                        <a14:foregroundMark x1="48667" y1="10400" x2="48667" y2="10400"/>
                        <a14:foregroundMark x1="50000" y1="4900" x2="50000" y2="4900"/>
                        <a14:foregroundMark x1="47867" y1="1300" x2="47867" y2="1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778" b="8363"/>
          <a:stretch/>
        </p:blipFill>
        <p:spPr>
          <a:xfrm>
            <a:off x="9610968" y="76199"/>
            <a:ext cx="606117" cy="7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9722E-6 0 L -0.25 0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1944E-6 2.22222E-6 L -0.25 2.22222E-6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8056E-6 2.22222E-6 L -0.25 2.22222E-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22222E-6 L -0.25 2.22222E-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1944E-6 2.22222E-6 L -0.25 2.22222E-6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2778E-6 -2.22222E-6 L -0.25 -2.22222E-6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02778E-7 0 L -0.25 0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63889E-7 0 L -0.25 0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72222E-7 0 L -0.25 0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611E-6 0 L -0.25 0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holding a stick&#10;&#10;Description automatically generated">
            <a:extLst>
              <a:ext uri="{FF2B5EF4-FFF2-40B4-BE49-F238E27FC236}">
                <a16:creationId xmlns:a16="http://schemas.microsoft.com/office/drawing/2014/main" id="{378D8FCF-3B40-C44D-3735-D36BADC9B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4" b="20573"/>
          <a:stretch/>
        </p:blipFill>
        <p:spPr>
          <a:xfrm>
            <a:off x="-1812758" y="23812"/>
            <a:ext cx="715763" cy="816769"/>
          </a:xfrm>
          <a:prstGeom prst="rect">
            <a:avLst/>
          </a:prstGeom>
        </p:spPr>
      </p:pic>
      <p:pic>
        <p:nvPicPr>
          <p:cNvPr id="5" name="Picture 4" descr="A cartoon of a person with purple hair&#10;&#10;Description automatically generated">
            <a:extLst>
              <a:ext uri="{FF2B5EF4-FFF2-40B4-BE49-F238E27FC236}">
                <a16:creationId xmlns:a16="http://schemas.microsoft.com/office/drawing/2014/main" id="{84FBC25E-3130-6D9D-AA0D-529DAB546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8624"/>
          <a:stretch/>
        </p:blipFill>
        <p:spPr>
          <a:xfrm>
            <a:off x="-1046835" y="0"/>
            <a:ext cx="685800" cy="914400"/>
          </a:xfrm>
          <a:prstGeom prst="rect">
            <a:avLst/>
          </a:prstGeom>
        </p:spPr>
      </p:pic>
      <p:pic>
        <p:nvPicPr>
          <p:cNvPr id="7" name="Picture 6" descr="A cartoon of a person holding a sword&#10;&#10;Description automatically generated">
            <a:extLst>
              <a:ext uri="{FF2B5EF4-FFF2-40B4-BE49-F238E27FC236}">
                <a16:creationId xmlns:a16="http://schemas.microsoft.com/office/drawing/2014/main" id="{D9BBA132-D05F-A37E-3D52-5B5DA9DA18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r="9313"/>
          <a:stretch/>
        </p:blipFill>
        <p:spPr>
          <a:xfrm>
            <a:off x="-310875" y="76475"/>
            <a:ext cx="618678" cy="761449"/>
          </a:xfrm>
          <a:prstGeom prst="rect">
            <a:avLst/>
          </a:prstGeom>
        </p:spPr>
      </p:pic>
      <p:pic>
        <p:nvPicPr>
          <p:cNvPr id="9" name="Picture 8" descr="A cartoon of a person holding a pen&#10;&#10;Description automatically generated">
            <a:extLst>
              <a:ext uri="{FF2B5EF4-FFF2-40B4-BE49-F238E27FC236}">
                <a16:creationId xmlns:a16="http://schemas.microsoft.com/office/drawing/2014/main" id="{B790FBF5-5241-D70F-6632-A92816963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1434"/>
          <a:stretch/>
        </p:blipFill>
        <p:spPr>
          <a:xfrm>
            <a:off x="1173606" y="76199"/>
            <a:ext cx="571293" cy="761724"/>
          </a:xfrm>
          <a:prstGeom prst="rect">
            <a:avLst/>
          </a:prstGeom>
        </p:spPr>
      </p:pic>
      <p:pic>
        <p:nvPicPr>
          <p:cNvPr id="11" name="Picture 10" descr="A cartoon of a person in yellow with a tool belt and a drill&#10;&#10;Description automatically generated">
            <a:extLst>
              <a:ext uri="{FF2B5EF4-FFF2-40B4-BE49-F238E27FC236}">
                <a16:creationId xmlns:a16="http://schemas.microsoft.com/office/drawing/2014/main" id="{0C2F9AD2-E7F9-02F2-7344-BAA941AE72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00" b="90000" l="10000" r="90000">
                        <a14:foregroundMark x1="48667" y1="10400" x2="48667" y2="10400"/>
                        <a14:foregroundMark x1="50000" y1="4900" x2="50000" y2="4900"/>
                        <a14:foregroundMark x1="47867" y1="1300" x2="47867" y2="1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778" b="8363"/>
          <a:stretch/>
        </p:blipFill>
        <p:spPr>
          <a:xfrm>
            <a:off x="437646" y="76199"/>
            <a:ext cx="606117" cy="761725"/>
          </a:xfrm>
          <a:prstGeom prst="rect">
            <a:avLst/>
          </a:prstGeom>
        </p:spPr>
      </p:pic>
      <p:pic>
        <p:nvPicPr>
          <p:cNvPr id="34" name="Picture 33" descr="A cartoon of a person holding a stick&#10;&#10;Description automatically generated">
            <a:extLst>
              <a:ext uri="{FF2B5EF4-FFF2-40B4-BE49-F238E27FC236}">
                <a16:creationId xmlns:a16="http://schemas.microsoft.com/office/drawing/2014/main" id="{7C1A08F1-EF76-9085-2C9C-539019C70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4" b="20573"/>
          <a:stretch/>
        </p:blipFill>
        <p:spPr>
          <a:xfrm>
            <a:off x="1842444" y="21154"/>
            <a:ext cx="715763" cy="816769"/>
          </a:xfrm>
          <a:prstGeom prst="rect">
            <a:avLst/>
          </a:prstGeom>
        </p:spPr>
      </p:pic>
      <p:pic>
        <p:nvPicPr>
          <p:cNvPr id="35" name="Picture 34" descr="A cartoon of a person with purple hair&#10;&#10;Description automatically generated">
            <a:extLst>
              <a:ext uri="{FF2B5EF4-FFF2-40B4-BE49-F238E27FC236}">
                <a16:creationId xmlns:a16="http://schemas.microsoft.com/office/drawing/2014/main" id="{31B4560D-66E5-5639-4F40-C5D023B56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8624"/>
          <a:stretch/>
        </p:blipFill>
        <p:spPr>
          <a:xfrm>
            <a:off x="2608367" y="-2658"/>
            <a:ext cx="685800" cy="914400"/>
          </a:xfrm>
          <a:prstGeom prst="rect">
            <a:avLst/>
          </a:prstGeom>
        </p:spPr>
      </p:pic>
      <p:pic>
        <p:nvPicPr>
          <p:cNvPr id="36" name="Picture 35" descr="A cartoon of a person holding a sword&#10;&#10;Description automatically generated">
            <a:extLst>
              <a:ext uri="{FF2B5EF4-FFF2-40B4-BE49-F238E27FC236}">
                <a16:creationId xmlns:a16="http://schemas.microsoft.com/office/drawing/2014/main" id="{01E744C6-8267-50E6-9565-B21FC9DC5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r="9313"/>
          <a:stretch/>
        </p:blipFill>
        <p:spPr>
          <a:xfrm>
            <a:off x="3344327" y="73817"/>
            <a:ext cx="618678" cy="761449"/>
          </a:xfrm>
          <a:prstGeom prst="rect">
            <a:avLst/>
          </a:prstGeom>
        </p:spPr>
      </p:pic>
      <p:pic>
        <p:nvPicPr>
          <p:cNvPr id="37" name="Picture 36" descr="A cartoon of a person holding a pen&#10;&#10;Description automatically generated">
            <a:extLst>
              <a:ext uri="{FF2B5EF4-FFF2-40B4-BE49-F238E27FC236}">
                <a16:creationId xmlns:a16="http://schemas.microsoft.com/office/drawing/2014/main" id="{4FAF92CC-C1E5-AF14-DB19-19FFA5C3A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1434"/>
          <a:stretch/>
        </p:blipFill>
        <p:spPr>
          <a:xfrm>
            <a:off x="4828808" y="73541"/>
            <a:ext cx="571293" cy="761724"/>
          </a:xfrm>
          <a:prstGeom prst="rect">
            <a:avLst/>
          </a:prstGeom>
        </p:spPr>
      </p:pic>
      <p:pic>
        <p:nvPicPr>
          <p:cNvPr id="38" name="Picture 37" descr="A cartoon of a person in yellow with a tool belt and a drill&#10;&#10;Description automatically generated">
            <a:extLst>
              <a:ext uri="{FF2B5EF4-FFF2-40B4-BE49-F238E27FC236}">
                <a16:creationId xmlns:a16="http://schemas.microsoft.com/office/drawing/2014/main" id="{025B092B-F462-F198-DF97-45B0D1A36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00" b="90000" l="10000" r="90000">
                        <a14:foregroundMark x1="48667" y1="10400" x2="48667" y2="10400"/>
                        <a14:foregroundMark x1="50000" y1="4900" x2="50000" y2="4900"/>
                        <a14:foregroundMark x1="47867" y1="1300" x2="47867" y2="1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778" b="8363"/>
          <a:stretch/>
        </p:blipFill>
        <p:spPr>
          <a:xfrm>
            <a:off x="4092848" y="73541"/>
            <a:ext cx="606117" cy="761725"/>
          </a:xfrm>
          <a:prstGeom prst="rect">
            <a:avLst/>
          </a:prstGeom>
        </p:spPr>
      </p:pic>
      <p:pic>
        <p:nvPicPr>
          <p:cNvPr id="39" name="Picture 38" descr="A cartoon of a person holding a stick&#10;&#10;Description automatically generated">
            <a:extLst>
              <a:ext uri="{FF2B5EF4-FFF2-40B4-BE49-F238E27FC236}">
                <a16:creationId xmlns:a16="http://schemas.microsoft.com/office/drawing/2014/main" id="{CD727E4F-7FC0-F4C4-5593-A59290B9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4" b="20573"/>
          <a:stretch/>
        </p:blipFill>
        <p:spPr>
          <a:xfrm>
            <a:off x="5497646" y="23812"/>
            <a:ext cx="715763" cy="816769"/>
          </a:xfrm>
          <a:prstGeom prst="rect">
            <a:avLst/>
          </a:prstGeom>
        </p:spPr>
      </p:pic>
      <p:pic>
        <p:nvPicPr>
          <p:cNvPr id="40" name="Picture 39" descr="A cartoon of a person with purple hair&#10;&#10;Description automatically generated">
            <a:extLst>
              <a:ext uri="{FF2B5EF4-FFF2-40B4-BE49-F238E27FC236}">
                <a16:creationId xmlns:a16="http://schemas.microsoft.com/office/drawing/2014/main" id="{600CB1BD-5734-6FA6-9303-1C93B1773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6" r="8624"/>
          <a:stretch/>
        </p:blipFill>
        <p:spPr>
          <a:xfrm>
            <a:off x="6263569" y="0"/>
            <a:ext cx="685800" cy="914400"/>
          </a:xfrm>
          <a:prstGeom prst="rect">
            <a:avLst/>
          </a:prstGeom>
        </p:spPr>
      </p:pic>
      <p:pic>
        <p:nvPicPr>
          <p:cNvPr id="41" name="Picture 40" descr="A cartoon of a person holding a sword&#10;&#10;Description automatically generated">
            <a:extLst>
              <a:ext uri="{FF2B5EF4-FFF2-40B4-BE49-F238E27FC236}">
                <a16:creationId xmlns:a16="http://schemas.microsoft.com/office/drawing/2014/main" id="{3DD3EFEF-AB14-1D02-4350-FC48D5F34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r="9313"/>
          <a:stretch/>
        </p:blipFill>
        <p:spPr>
          <a:xfrm>
            <a:off x="6999529" y="76475"/>
            <a:ext cx="618678" cy="761449"/>
          </a:xfrm>
          <a:prstGeom prst="rect">
            <a:avLst/>
          </a:prstGeom>
        </p:spPr>
      </p:pic>
      <p:pic>
        <p:nvPicPr>
          <p:cNvPr id="42" name="Picture 41" descr="A cartoon of a person holding a pen&#10;&#10;Description automatically generated">
            <a:extLst>
              <a:ext uri="{FF2B5EF4-FFF2-40B4-BE49-F238E27FC236}">
                <a16:creationId xmlns:a16="http://schemas.microsoft.com/office/drawing/2014/main" id="{EA45AFFC-9047-4DDE-FAA2-07D7915BB0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7" r="11434"/>
          <a:stretch/>
        </p:blipFill>
        <p:spPr>
          <a:xfrm>
            <a:off x="8484010" y="76199"/>
            <a:ext cx="571293" cy="761724"/>
          </a:xfrm>
          <a:prstGeom prst="rect">
            <a:avLst/>
          </a:prstGeom>
        </p:spPr>
      </p:pic>
      <p:pic>
        <p:nvPicPr>
          <p:cNvPr id="43" name="Picture 42" descr="A cartoon of a person in yellow with a tool belt and a drill&#10;&#10;Description automatically generated">
            <a:extLst>
              <a:ext uri="{FF2B5EF4-FFF2-40B4-BE49-F238E27FC236}">
                <a16:creationId xmlns:a16="http://schemas.microsoft.com/office/drawing/2014/main" id="{BE1988E3-3DEB-B215-C248-CF6567C2C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00" b="90000" l="10000" r="90000">
                        <a14:foregroundMark x1="48667" y1="10400" x2="48667" y2="10400"/>
                        <a14:foregroundMark x1="50000" y1="4900" x2="50000" y2="4900"/>
                        <a14:foregroundMark x1="47867" y1="1300" x2="47867" y2="1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778" b="8363"/>
          <a:stretch/>
        </p:blipFill>
        <p:spPr>
          <a:xfrm>
            <a:off x="7748050" y="76199"/>
            <a:ext cx="606117" cy="7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22222E-6 L -0.25 -2.22222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4722E-6 0 L -0.25 0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8611E-6 0 L -0.25 0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3611E-6 0 L -0.25 0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778E-6 0 L -0.25 0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0.25 0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8056E-6 2.22222E-6 L -0.25 2.22222E-6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22222E-6 L -0.25 2.22222E-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0.25 2.22222E-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0.25 2.22222E-6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-0.25 -2.22222E-6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0556E-6 0 L -0.25 0 " pathEditMode="relative" rAng="0" ptsTypes="AA">
                                      <p:cBhvr>
                                        <p:cTn id="28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-0.25 0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 L -0.25 0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944E-6 0 L -0.25 0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Office PowerPoint</Application>
  <PresentationFormat>Banner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Liao, Kerwin</dc:creator>
  <cp:lastModifiedBy>Liao, Kerwin</cp:lastModifiedBy>
  <cp:revision>1</cp:revision>
  <dcterms:created xsi:type="dcterms:W3CDTF">2024-10-07T05:19:16Z</dcterms:created>
  <dcterms:modified xsi:type="dcterms:W3CDTF">2024-10-07T05:53:26Z</dcterms:modified>
</cp:coreProperties>
</file>