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9F56-EDD0-6A03-783A-66264B8FF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FA4DF-5C92-A524-9602-A0CAECC8A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722D2-0E39-6FCE-8C89-989AD6D8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B489-F25E-F0A9-2FEC-DE4DA838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5E89-F99F-8863-CF89-6880D066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5E94-3096-883D-5E00-2FC60B0B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D4F29-C486-12B8-98FC-96BFC1F4B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B0E5D-AB38-C8B6-0605-341E1A10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D3DC-C385-80E2-7103-8B74BFC7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609F-075F-12C5-A5F0-65F7FFD8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8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49B66-82B4-9CEE-D34A-CBC469900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2A31D-08BA-6028-5E48-747D9BE09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7CE71-995E-C39E-2E73-0BDB90D7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42EB-2B33-800D-A5F7-95A6B6E5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2139-CB62-5EBE-CEE1-D18E0155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34CD-1DD8-429A-3143-B5FFEF90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A951-B78C-9A3E-633C-712422B2C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7C66-AEAF-8B25-8B83-65F2379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3A6F-B547-CEFD-7604-FEA3DF5F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5EA0-EA93-9699-5905-245DC63A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0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CEFA-69A3-A768-39DE-1AFC49E2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DA228-401E-C377-D104-94DCF2CE9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BC27B-1638-6143-667A-EBA0F4DF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0B6B5-D95C-8301-1FC5-EA49B6EA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CE1B-C79A-A7D9-7224-800FA3AB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7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1BB6-E856-6066-E7FE-530C4358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D84D-C3D2-09BD-D984-FBEABD5C6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8AA1C-6BBE-9B2A-D6D1-3E656880A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D506E-883A-70C7-F3F1-A1290D95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72C1E-B222-6414-3CEC-CC11B413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07C59-176B-A679-DE50-6E973551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0091-FBF7-B725-9184-31E789F4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079C5-A7CA-CC94-B5BD-78D260B9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70A73-DD34-49B7-863A-E3D1FAD1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E7011-D7C1-27DE-BF5D-7FFAC355B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421-0216-FD6D-A89B-D7274BA9E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C0544-6944-9DD8-4856-38CF6C79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FA29D-B5E2-CF40-17D8-9A9FC901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55C61-DFD0-8F72-5AA5-A94242C5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2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279C-0B62-D92A-745B-55B7B9DB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0BDD0-AB08-7A9A-668D-EED66AEA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2D38-909B-63F6-D603-046FEE96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FD042-D661-2119-A2C7-5AD75AE6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29876-BE7A-F77E-95D6-FFA6BA89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03F88-ED02-D2CF-1B65-03F02A20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A167E-A3FC-9FD7-DC3B-A810A7CC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BDEC-F68B-10A1-B1D4-0804FC00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72B1-6034-7F12-FA15-8086A0CF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C7696-868C-B1A7-45B8-F88183A12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6C41E-0FFD-AC62-F366-D5EA2A95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EAC7B-36B3-4AC4-F8E1-B0D4C95E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1E6CF-01D5-1EFD-CAB2-506DFBD0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5909-8524-6729-6A42-420F1934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67B21-BD32-07AE-B772-E7A4D2918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FFED2-664B-CF79-B7E0-5C18517CC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CF6DD-CD66-6272-4D14-9F9B0976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6659-E8BC-484A-B3ED-409B1FE7E1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A0C0-0622-8CB0-5A40-135FDF2F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85A62-D097-B28E-48B0-45AE48BA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A3358-A241-5030-0DBC-F2094FDB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3B453-2DA5-84C0-DEFB-368D01B44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3FBA-7801-EB63-97C4-BFF7C8579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66659-E8BC-484A-B3ED-409B1FE7E1B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7B9BD-C6E3-EAF4-E449-05F8D84F9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EBC4F-1A7B-1A5E-F975-034E2BDD3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13094-EE82-4C16-8B55-A12A882C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9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C7336F7B-7038-4227-BCAC-E417CC3F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Stream Doja Cat - Kiss Me More (Magical Version) ft. SZA [mashup] by  ThunderYellow | Listen online for free on SoundCloud">
            <a:extLst>
              <a:ext uri="{FF2B5EF4-FFF2-40B4-BE49-F238E27FC236}">
                <a16:creationId xmlns:a16="http://schemas.microsoft.com/office/drawing/2014/main" id="{D6BFC0CC-661C-0F1C-C81C-6A4E01932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16289"/>
          <a:stretch/>
        </p:blipFill>
        <p:spPr bwMode="auto">
          <a:xfrm>
            <a:off x="196731" y="175147"/>
            <a:ext cx="3792174" cy="317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itney Spears - ...Baby One More Time (Official Video)">
            <a:extLst>
              <a:ext uri="{FF2B5EF4-FFF2-40B4-BE49-F238E27FC236}">
                <a16:creationId xmlns:a16="http://schemas.microsoft.com/office/drawing/2014/main" id="{A7FD2A2B-E2FD-6336-9C95-DA709301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6" r="11775" b="-1"/>
          <a:stretch/>
        </p:blipFill>
        <p:spPr bwMode="auto">
          <a:xfrm>
            <a:off x="4209091" y="175147"/>
            <a:ext cx="3792174" cy="317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eal the World - Wikipedia">
            <a:extLst>
              <a:ext uri="{FF2B5EF4-FFF2-40B4-BE49-F238E27FC236}">
                <a16:creationId xmlns:a16="http://schemas.microsoft.com/office/drawing/2014/main" id="{6AEEA37B-ADD9-74EE-1514-424E9B4C1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53" r="3" b="1543"/>
          <a:stretch/>
        </p:blipFill>
        <p:spPr bwMode="auto">
          <a:xfrm>
            <a:off x="8194217" y="175147"/>
            <a:ext cx="3792174" cy="317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arborough Fair / Canticle - song by Simon &amp; Garfunkel | Spotify">
            <a:extLst>
              <a:ext uri="{FF2B5EF4-FFF2-40B4-BE49-F238E27FC236}">
                <a16:creationId xmlns:a16="http://schemas.microsoft.com/office/drawing/2014/main" id="{FE177B15-770F-01FB-5445-2164424D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16365"/>
          <a:stretch/>
        </p:blipFill>
        <p:spPr bwMode="auto">
          <a:xfrm>
            <a:off x="191088" y="3508511"/>
            <a:ext cx="3792174" cy="317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aylor Swift - Shake It Off">
            <a:extLst>
              <a:ext uri="{FF2B5EF4-FFF2-40B4-BE49-F238E27FC236}">
                <a16:creationId xmlns:a16="http://schemas.microsoft.com/office/drawing/2014/main" id="{EFDCF32A-C68F-7491-FC9B-0B0E1D8EA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7" r="21972" b="-2"/>
          <a:stretch/>
        </p:blipFill>
        <p:spPr bwMode="auto">
          <a:xfrm>
            <a:off x="4203448" y="3508511"/>
            <a:ext cx="3792174" cy="317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Yesterday Once More - Carpenters 7&quot; 45: CDs &amp; Vinyl - Amazon.com">
            <a:extLst>
              <a:ext uri="{FF2B5EF4-FFF2-40B4-BE49-F238E27FC236}">
                <a16:creationId xmlns:a16="http://schemas.microsoft.com/office/drawing/2014/main" id="{06A36412-DA08-870D-6A4C-BBAEFED35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16365"/>
          <a:stretch/>
        </p:blipFill>
        <p:spPr bwMode="auto">
          <a:xfrm>
            <a:off x="8188574" y="3508511"/>
            <a:ext cx="3792174" cy="317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58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Liao, Kerwin</dc:creator>
  <cp:lastModifiedBy>Liao, Kerwin</cp:lastModifiedBy>
  <cp:revision>2</cp:revision>
  <dcterms:created xsi:type="dcterms:W3CDTF">2024-09-10T02:15:35Z</dcterms:created>
  <dcterms:modified xsi:type="dcterms:W3CDTF">2025-01-12T23:16:24Z</dcterms:modified>
</cp:coreProperties>
</file>