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66" r:id="rId1"/>
  </p:sldMasterIdLst>
  <p:notesMasterIdLst>
    <p:notesMasterId r:id="rId19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8" r:id="rId17"/>
    <p:sldId id="282" r:id="rId18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Showcard Gothic" panose="04020904020102020604" pitchFamily="82" charset="0"/>
      <p:regular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2883" autoAdjust="0"/>
  </p:normalViewPr>
  <p:slideViewPr>
    <p:cSldViewPr>
      <p:cViewPr varScale="1">
        <p:scale>
          <a:sx n="82" d="100"/>
          <a:sy n="82" d="100"/>
        </p:scale>
        <p:origin x="85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11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8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3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766656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286066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65305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7775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366597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227056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551172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2200042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752309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7440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4859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9191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25906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553641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47877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43707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75322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79648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99888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5C3A21E7-9DDE-4939-BDEE-1627AF605FB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331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1043608" y="627534"/>
            <a:ext cx="4784564" cy="324036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 THE INTEREST AMOUNT FOR CURRENT  YEAR-EMI CALCULATOR</a:t>
            </a:r>
            <a:endParaRPr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4999484"/>
            <a:ext cx="3059832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BFD66-77FA-4A7B-817E-F54BCF787C71}"/>
              </a:ext>
            </a:extLst>
          </p:cNvPr>
          <p:cNvSpPr txBox="1"/>
          <p:nvPr/>
        </p:nvSpPr>
        <p:spPr>
          <a:xfrm>
            <a:off x="6012160" y="3147814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2063340- Shubham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2068492-Gayatri Dabhade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2062905- Samruddhi Joshi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2063514-Kesab K 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2068507-Ayush Kumar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Sakalle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699542"/>
            <a:ext cx="5464200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611560" y="1563638"/>
            <a:ext cx="806489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60" y="699542"/>
            <a:ext cx="5464200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SMOKE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5142"/>
            <a:ext cx="8208912" cy="34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843558"/>
            <a:ext cx="5464200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7992888" cy="33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1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00" y="123478"/>
            <a:ext cx="5464200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A9ECD7-F484-4FDE-B752-11BEDF05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55527"/>
            <a:ext cx="7632848" cy="44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00" y="123478"/>
            <a:ext cx="5464200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A5EABCE9-F378-476A-A3F2-96318E44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0" y="519778"/>
            <a:ext cx="7830858" cy="44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885508" y="4835614"/>
            <a:ext cx="57316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sz="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154876-CC0C-4B6B-8EB4-C213206A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3194"/>
            <a:ext cx="8349103" cy="47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51470"/>
            <a:ext cx="5464200" cy="396300"/>
          </a:xfrm>
        </p:spPr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BF9F97-EC73-46ED-AD4D-EAF849D4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0" y="447770"/>
            <a:ext cx="7976747" cy="44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1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2411760" y="1275606"/>
            <a:ext cx="4494300" cy="22717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THANK YOU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1763688" y="77155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1173163" y="1600200"/>
            <a:ext cx="7286625" cy="2889250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EMI for Car with price of 15 Lac, Interest rate of 9.5% &amp; Tenure 1 year; Display the interest amount &amp; principal amount for one month.</a:t>
            </a:r>
          </a:p>
          <a:p>
            <a:pPr marL="64008" indent="0">
              <a:buNone/>
            </a:pP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From Menu, pick Home Loan EMI Calculator, fill relevant details &amp; extract all the data from  year on year table &amp; store in excel.</a:t>
            </a:r>
          </a:p>
          <a:p>
            <a:pPr marL="64008" indent="0">
              <a:buNone/>
            </a:pP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From Menu, pick Loan Calculator and under EMI calculator, do all UI check for text box &amp; scales; Re-use the same validation for Loan Amount Calculator &amp; Loan Tenure Calculator.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843558"/>
            <a:ext cx="5464200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AUTOMATION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1563638"/>
            <a:ext cx="846043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transactions &amp; do calculations;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table values &amp; store in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 data in screen &amp; multiple UI validations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from Menus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Scrolling down in web page</a:t>
            </a:r>
          </a:p>
          <a:p>
            <a:pPr marL="406908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95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991436" y="3579862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TESTNG: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TestNG is an automation testing framework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39614" y="3003798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 MAVEN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software project management and comprehension tool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083180" y="2416017"/>
            <a:ext cx="7515622" cy="5069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 is a free (open-source) automated testing framework used to validate web applications across different browsers and platforms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0882" y="1433972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Integrated environment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735290"/>
            <a:ext cx="5464200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REQUISITES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2177"/>
          <a:stretch/>
        </p:blipFill>
        <p:spPr>
          <a:xfrm>
            <a:off x="704691" y="1373429"/>
            <a:ext cx="554941" cy="524433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0" y="2355725"/>
            <a:ext cx="554942" cy="503147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19" y="1779662"/>
            <a:ext cx="636357" cy="636355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2" y="3645478"/>
            <a:ext cx="850924" cy="300816"/>
          </a:xfrm>
          <a:prstGeom prst="ellipse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70" y="3227328"/>
            <a:ext cx="1137654" cy="208518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1125942" y="1923678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High level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964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00" y="411510"/>
            <a:ext cx="5464200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URL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5B7D6-9283-4804-890B-D695744C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95118"/>
            <a:ext cx="6987616" cy="38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6544320" cy="79155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LOAN EMI CALCULATOR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01BE014-002A-42EE-BEFF-A7D3A2BD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7614"/>
            <a:ext cx="7560840" cy="3721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8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9502"/>
            <a:ext cx="7037452" cy="89279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LOAN EMI CALCULATOR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5328A-ED90-45EB-AABE-7C31D7C3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9621"/>
            <a:ext cx="4334196" cy="316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93A0A336-74C0-4AE7-95AC-7EE10642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96" y="1433764"/>
            <a:ext cx="4320480" cy="315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8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1510"/>
            <a:ext cx="8208912" cy="648072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HOME LOAN DATA INTO EXCEL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1FBB7-FB0C-421E-ACC8-E90BB839F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49"/>
          <a:stretch/>
        </p:blipFill>
        <p:spPr>
          <a:xfrm>
            <a:off x="683568" y="1059583"/>
            <a:ext cx="792088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661" y="699542"/>
            <a:ext cx="5440725" cy="3963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CALCULATORS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0E2619-8887-450E-AC17-33915B0A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0" y="1419622"/>
            <a:ext cx="3872484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BD9159F-FFA1-4B21-AF30-AF06C0AF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9622"/>
            <a:ext cx="3715408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9043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1190</TotalTime>
  <Words>264</Words>
  <Application>Microsoft Office PowerPoint</Application>
  <PresentationFormat>On-screen Show (16:9)</PresentationFormat>
  <Paragraphs>51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Barlow Light</vt:lpstr>
      <vt:lpstr>Times New Roman</vt:lpstr>
      <vt:lpstr>Showcard Gothic</vt:lpstr>
      <vt:lpstr>Tw Cen MT</vt:lpstr>
      <vt:lpstr>Wingdings</vt:lpstr>
      <vt:lpstr>Droplet</vt:lpstr>
      <vt:lpstr>FIND THE INTEREST AMOUNT FOR CURRENT  YEAR-EMI CALCULATOR</vt:lpstr>
      <vt:lpstr>DESCRIPTION</vt:lpstr>
      <vt:lpstr>KEY AUTOMATION SCOPE</vt:lpstr>
      <vt:lpstr>PRE REQUISITES</vt:lpstr>
      <vt:lpstr>TEST URL</vt:lpstr>
      <vt:lpstr>CAR LOAN EMI CALCULATOR</vt:lpstr>
      <vt:lpstr>HOME LOAN EMI CALCULATOR</vt:lpstr>
      <vt:lpstr>WRITING HOME LOAN DATA INTO EXCEL FILE</vt:lpstr>
      <vt:lpstr>LOAN CALCULATORS</vt:lpstr>
      <vt:lpstr>TESTING REQUIREMENTS</vt:lpstr>
      <vt:lpstr>      SMOKE TESTING</vt:lpstr>
      <vt:lpstr>REGRESSION TESTING</vt:lpstr>
      <vt:lpstr>AUTOMATION SCRIPTS</vt:lpstr>
      <vt:lpstr>CONSOLE OUTPUT</vt:lpstr>
      <vt:lpstr>PowerPoint Presentation</vt:lpstr>
      <vt:lpstr>EXTEnt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Vamsi Chappa</dc:creator>
  <cp:lastModifiedBy>K C, Kesab (Cognizant)</cp:lastModifiedBy>
  <cp:revision>62</cp:revision>
  <dcterms:modified xsi:type="dcterms:W3CDTF">2022-02-08T08:53:58Z</dcterms:modified>
</cp:coreProperties>
</file>