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70" r:id="rId3"/>
    <p:sldId id="479" r:id="rId4"/>
    <p:sldId id="425" r:id="rId5"/>
    <p:sldId id="426" r:id="rId6"/>
    <p:sldId id="504" r:id="rId7"/>
    <p:sldId id="509" r:id="rId8"/>
    <p:sldId id="505" r:id="rId9"/>
    <p:sldId id="506" r:id="rId10"/>
    <p:sldId id="510" r:id="rId11"/>
    <p:sldId id="511" r:id="rId12"/>
    <p:sldId id="512" r:id="rId13"/>
    <p:sldId id="516" r:id="rId14"/>
    <p:sldId id="517" r:id="rId15"/>
    <p:sldId id="5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2D1EC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93A31-EE46-4009-B550-6AE1723EC2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0B1C953-6C42-44C5-9302-FC690B13A52E}">
      <dgm:prSet phldrT="[Text]"/>
      <dgm:spPr/>
      <dgm:t>
        <a:bodyPr/>
        <a:lstStyle/>
        <a:p>
          <a:r>
            <a:rPr lang="en-IN" dirty="0">
              <a:latin typeface="Segoe UI Light" panose="020B0502040204020203" pitchFamily="34" charset="0"/>
              <a:cs typeface="Segoe UI Light" panose="020B0502040204020203" pitchFamily="34" charset="0"/>
            </a:rPr>
            <a:t>Simple Standard for data exchange</a:t>
          </a:r>
        </a:p>
      </dgm:t>
    </dgm:pt>
    <dgm:pt modelId="{8AC2D2EF-85EC-4E0D-8FC5-C37C5C2D6F19}" type="parTrans" cxnId="{F9A882D9-4ADA-49AD-95E1-CAFAE62A27A9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B00DA91-3C4D-4229-B00A-C13C3153AE43}" type="sibTrans" cxnId="{F9A882D9-4ADA-49AD-95E1-CAFAE62A27A9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81DF3EA-4CD5-4F16-BC45-1B7DA8EEC2B4}">
      <dgm:prSet phldrT="[Text]"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Less complex than XML based SOAP 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A2A03BB-CFA5-4D4A-94F4-9083FC950F91}" type="parTrans" cxnId="{990ACE56-3C4B-4E3A-849D-C3C42EA3EFB4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2D829BE-D10F-4BF1-AEDD-85F776248375}" type="sibTrans" cxnId="{990ACE56-3C4B-4E3A-849D-C3C42EA3EFB4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7611F7-547B-46FE-AC78-390F6CEFAAFD}">
      <dgm:prSet phldrT="[Text]"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Primarily uses JSON for data transfer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E73D07C-B034-46D3-8DE2-03B9D3EB3EA6}" type="parTrans" cxnId="{3F6ED100-23D1-4935-8D23-BEC7F9B4CF44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CAC0CA9-94ED-415D-84FA-4A52BFE6938F}" type="sibTrans" cxnId="{3F6ED100-23D1-4935-8D23-BEC7F9B4CF44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153AA6-C900-4B48-90C8-0E4558D680E6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REST – </a:t>
          </a:r>
          <a:r>
            <a:rPr lang="en-US" b="1" dirty="0" err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RE</a:t>
          </a:r>
          <a:r>
            <a:rPr lang="en-US" dirty="0" err="1">
              <a:latin typeface="Segoe UI Light" panose="020B0502040204020203" pitchFamily="34" charset="0"/>
              <a:cs typeface="Segoe UI Light" panose="020B0502040204020203" pitchFamily="34" charset="0"/>
            </a:rPr>
            <a:t>presentational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tate </a:t>
          </a:r>
          <a:r>
            <a:rPr lang="en-US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T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ransfer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3A9EE8D-5C58-4E48-8856-28660B45C5B8}" type="parTrans" cxnId="{01128117-5007-4475-BA3C-D1BA35670203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22C494A-5F52-4BD1-B5B6-827C42EC0F56}" type="sibTrans" cxnId="{01128117-5007-4475-BA3C-D1BA35670203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6E72122-2F61-4171-96D8-2662DB0369F0}">
      <dgm:prSet phldrT="[Text]"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Can be developed using .NET, Java, Python, etc.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F6F285F-4A17-47A5-AEC1-14D5F59B66A5}" type="parTrans" cxnId="{66CE4AC4-6B17-4C08-A72D-AA814E06DB88}">
      <dgm:prSet/>
      <dgm:spPr/>
      <dgm:t>
        <a:bodyPr/>
        <a:lstStyle/>
        <a:p>
          <a:endParaRPr lang="en-IN"/>
        </a:p>
      </dgm:t>
    </dgm:pt>
    <dgm:pt modelId="{99161492-1157-4D91-92B6-B2D1E2FFEB89}" type="sibTrans" cxnId="{66CE4AC4-6B17-4C08-A72D-AA814E06DB88}">
      <dgm:prSet/>
      <dgm:spPr/>
      <dgm:t>
        <a:bodyPr/>
        <a:lstStyle/>
        <a:p>
          <a:endParaRPr lang="en-IN"/>
        </a:p>
      </dgm:t>
    </dgm:pt>
    <dgm:pt modelId="{D4AAEF3A-F8DF-4CDE-8488-0AA59E359448}" type="pres">
      <dgm:prSet presAssocID="{A3493A31-EE46-4009-B550-6AE1723EC271}" presName="linear" presStyleCnt="0">
        <dgm:presLayoutVars>
          <dgm:animLvl val="lvl"/>
          <dgm:resizeHandles val="exact"/>
        </dgm:presLayoutVars>
      </dgm:prSet>
      <dgm:spPr/>
    </dgm:pt>
    <dgm:pt modelId="{01EEB0A3-F5AD-4C02-81D7-17483AF8D7C0}" type="pres">
      <dgm:prSet presAssocID="{20B1C953-6C42-44C5-9302-FC690B13A5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708ACE-2462-4CAE-A5E1-861BC381D9C9}" type="pres">
      <dgm:prSet presAssocID="{8B00DA91-3C4D-4229-B00A-C13C3153AE43}" presName="spacer" presStyleCnt="0"/>
      <dgm:spPr/>
    </dgm:pt>
    <dgm:pt modelId="{5C408749-34C0-498B-A7A5-1A722C4269B6}" type="pres">
      <dgm:prSet presAssocID="{F9153AA6-C900-4B48-90C8-0E4558D680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73969E4-F2D1-4BEC-AE85-33C0B84DE39C}" type="pres">
      <dgm:prSet presAssocID="{222C494A-5F52-4BD1-B5B6-827C42EC0F56}" presName="spacer" presStyleCnt="0"/>
      <dgm:spPr/>
    </dgm:pt>
    <dgm:pt modelId="{01F6029F-A50E-4EAE-8D85-570EEBC80EC9}" type="pres">
      <dgm:prSet presAssocID="{481DF3EA-4CD5-4F16-BC45-1B7DA8EEC2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22EF6D-FC32-4E5A-986B-0A4234F84B94}" type="pres">
      <dgm:prSet presAssocID="{D2D829BE-D10F-4BF1-AEDD-85F776248375}" presName="spacer" presStyleCnt="0"/>
      <dgm:spPr/>
    </dgm:pt>
    <dgm:pt modelId="{2B4FA15F-399C-4688-8E50-1C65AA72A936}" type="pres">
      <dgm:prSet presAssocID="{F97611F7-547B-46FE-AC78-390F6CEFAAF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35B117-FFBB-4B09-AF50-48106F7F06BC}" type="pres">
      <dgm:prSet presAssocID="{4CAC0CA9-94ED-415D-84FA-4A52BFE6938F}" presName="spacer" presStyleCnt="0"/>
      <dgm:spPr/>
    </dgm:pt>
    <dgm:pt modelId="{B3D19B5C-E44F-4980-AB82-BCF38727D840}" type="pres">
      <dgm:prSet presAssocID="{16E72122-2F61-4171-96D8-2662DB0369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6ED100-23D1-4935-8D23-BEC7F9B4CF44}" srcId="{A3493A31-EE46-4009-B550-6AE1723EC271}" destId="{F97611F7-547B-46FE-AC78-390F6CEFAAFD}" srcOrd="3" destOrd="0" parTransId="{FE73D07C-B034-46D3-8DE2-03B9D3EB3EA6}" sibTransId="{4CAC0CA9-94ED-415D-84FA-4A52BFE6938F}"/>
    <dgm:cxn modelId="{D0C0F902-B708-4012-9AC3-28BD2B5BA1F1}" type="presOf" srcId="{F97611F7-547B-46FE-AC78-390F6CEFAAFD}" destId="{2B4FA15F-399C-4688-8E50-1C65AA72A936}" srcOrd="0" destOrd="0" presId="urn:microsoft.com/office/officeart/2005/8/layout/vList2"/>
    <dgm:cxn modelId="{01128117-5007-4475-BA3C-D1BA35670203}" srcId="{A3493A31-EE46-4009-B550-6AE1723EC271}" destId="{F9153AA6-C900-4B48-90C8-0E4558D680E6}" srcOrd="1" destOrd="0" parTransId="{C3A9EE8D-5C58-4E48-8856-28660B45C5B8}" sibTransId="{222C494A-5F52-4BD1-B5B6-827C42EC0F56}"/>
    <dgm:cxn modelId="{505ED541-D003-4F16-8D79-A2EDA062003D}" type="presOf" srcId="{A3493A31-EE46-4009-B550-6AE1723EC271}" destId="{D4AAEF3A-F8DF-4CDE-8488-0AA59E359448}" srcOrd="0" destOrd="0" presId="urn:microsoft.com/office/officeart/2005/8/layout/vList2"/>
    <dgm:cxn modelId="{990ACE56-3C4B-4E3A-849D-C3C42EA3EFB4}" srcId="{A3493A31-EE46-4009-B550-6AE1723EC271}" destId="{481DF3EA-4CD5-4F16-BC45-1B7DA8EEC2B4}" srcOrd="2" destOrd="0" parTransId="{5A2A03BB-CFA5-4D4A-94F4-9083FC950F91}" sibTransId="{D2D829BE-D10F-4BF1-AEDD-85F776248375}"/>
    <dgm:cxn modelId="{BCED12B4-6000-46E0-82C6-34955662FB20}" type="presOf" srcId="{20B1C953-6C42-44C5-9302-FC690B13A52E}" destId="{01EEB0A3-F5AD-4C02-81D7-17483AF8D7C0}" srcOrd="0" destOrd="0" presId="urn:microsoft.com/office/officeart/2005/8/layout/vList2"/>
    <dgm:cxn modelId="{66CE4AC4-6B17-4C08-A72D-AA814E06DB88}" srcId="{A3493A31-EE46-4009-B550-6AE1723EC271}" destId="{16E72122-2F61-4171-96D8-2662DB0369F0}" srcOrd="4" destOrd="0" parTransId="{9F6F285F-4A17-47A5-AEC1-14D5F59B66A5}" sibTransId="{99161492-1157-4D91-92B6-B2D1E2FFEB89}"/>
    <dgm:cxn modelId="{F9A882D9-4ADA-49AD-95E1-CAFAE62A27A9}" srcId="{A3493A31-EE46-4009-B550-6AE1723EC271}" destId="{20B1C953-6C42-44C5-9302-FC690B13A52E}" srcOrd="0" destOrd="0" parTransId="{8AC2D2EF-85EC-4E0D-8FC5-C37C5C2D6F19}" sibTransId="{8B00DA91-3C4D-4229-B00A-C13C3153AE43}"/>
    <dgm:cxn modelId="{F10207DB-416C-40C7-A9E8-3A460597E3F8}" type="presOf" srcId="{16E72122-2F61-4171-96D8-2662DB0369F0}" destId="{B3D19B5C-E44F-4980-AB82-BCF38727D840}" srcOrd="0" destOrd="0" presId="urn:microsoft.com/office/officeart/2005/8/layout/vList2"/>
    <dgm:cxn modelId="{318A4FE0-2F99-4C15-8867-88B0EE78A4C2}" type="presOf" srcId="{F9153AA6-C900-4B48-90C8-0E4558D680E6}" destId="{5C408749-34C0-498B-A7A5-1A722C4269B6}" srcOrd="0" destOrd="0" presId="urn:microsoft.com/office/officeart/2005/8/layout/vList2"/>
    <dgm:cxn modelId="{4431E6FB-96C3-482E-A0C4-5823EB9063B4}" type="presOf" srcId="{481DF3EA-4CD5-4F16-BC45-1B7DA8EEC2B4}" destId="{01F6029F-A50E-4EAE-8D85-570EEBC80EC9}" srcOrd="0" destOrd="0" presId="urn:microsoft.com/office/officeart/2005/8/layout/vList2"/>
    <dgm:cxn modelId="{01F22634-0A88-4AED-B13C-3D3FD0B3A863}" type="presParOf" srcId="{D4AAEF3A-F8DF-4CDE-8488-0AA59E359448}" destId="{01EEB0A3-F5AD-4C02-81D7-17483AF8D7C0}" srcOrd="0" destOrd="0" presId="urn:microsoft.com/office/officeart/2005/8/layout/vList2"/>
    <dgm:cxn modelId="{80F87AC8-8DBF-447C-8899-7D1B14448EF6}" type="presParOf" srcId="{D4AAEF3A-F8DF-4CDE-8488-0AA59E359448}" destId="{3A708ACE-2462-4CAE-A5E1-861BC381D9C9}" srcOrd="1" destOrd="0" presId="urn:microsoft.com/office/officeart/2005/8/layout/vList2"/>
    <dgm:cxn modelId="{B28FCEA2-08E4-4098-966A-9234C884C68F}" type="presParOf" srcId="{D4AAEF3A-F8DF-4CDE-8488-0AA59E359448}" destId="{5C408749-34C0-498B-A7A5-1A722C4269B6}" srcOrd="2" destOrd="0" presId="urn:microsoft.com/office/officeart/2005/8/layout/vList2"/>
    <dgm:cxn modelId="{1B0D8A46-5FE2-4F71-B3B9-2919521640F3}" type="presParOf" srcId="{D4AAEF3A-F8DF-4CDE-8488-0AA59E359448}" destId="{B73969E4-F2D1-4BEC-AE85-33C0B84DE39C}" srcOrd="3" destOrd="0" presId="urn:microsoft.com/office/officeart/2005/8/layout/vList2"/>
    <dgm:cxn modelId="{C1B5881A-18BA-4756-ADC7-2B155880EAE0}" type="presParOf" srcId="{D4AAEF3A-F8DF-4CDE-8488-0AA59E359448}" destId="{01F6029F-A50E-4EAE-8D85-570EEBC80EC9}" srcOrd="4" destOrd="0" presId="urn:microsoft.com/office/officeart/2005/8/layout/vList2"/>
    <dgm:cxn modelId="{54970AE5-5DD5-4FEF-8D03-D850A3325489}" type="presParOf" srcId="{D4AAEF3A-F8DF-4CDE-8488-0AA59E359448}" destId="{7722EF6D-FC32-4E5A-986B-0A4234F84B94}" srcOrd="5" destOrd="0" presId="urn:microsoft.com/office/officeart/2005/8/layout/vList2"/>
    <dgm:cxn modelId="{FE9F710F-8104-4967-A5E6-4699DD2FEE8A}" type="presParOf" srcId="{D4AAEF3A-F8DF-4CDE-8488-0AA59E359448}" destId="{2B4FA15F-399C-4688-8E50-1C65AA72A936}" srcOrd="6" destOrd="0" presId="urn:microsoft.com/office/officeart/2005/8/layout/vList2"/>
    <dgm:cxn modelId="{A37ABCB2-19DE-4CD7-965D-5E79B88F8A3C}" type="presParOf" srcId="{D4AAEF3A-F8DF-4CDE-8488-0AA59E359448}" destId="{7135B117-FFBB-4B09-AF50-48106F7F06BC}" srcOrd="7" destOrd="0" presId="urn:microsoft.com/office/officeart/2005/8/layout/vList2"/>
    <dgm:cxn modelId="{2CCCA100-A868-4696-860C-AD0410556993}" type="presParOf" srcId="{D4AAEF3A-F8DF-4CDE-8488-0AA59E359448}" destId="{B3D19B5C-E44F-4980-AB82-BCF38727D84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93A31-EE46-4009-B550-6AE1723EC2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0B1C953-6C42-44C5-9302-FC690B13A52E}">
      <dgm:prSet phldrT="[Text]"/>
      <dgm:spPr/>
      <dgm:t>
        <a:bodyPr/>
        <a:lstStyle/>
        <a:p>
          <a:r>
            <a:rPr lang="en-IN" dirty="0">
              <a:latin typeface="Segoe UI Light" panose="020B0502040204020203" pitchFamily="34" charset="0"/>
              <a:cs typeface="Segoe UI Light" panose="020B0502040204020203" pitchFamily="34" charset="0"/>
            </a:rPr>
            <a:t>JSON stands for </a:t>
          </a:r>
          <a:r>
            <a:rPr lang="en-IN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</a:t>
          </a:r>
          <a:r>
            <a:rPr lang="en-IN" dirty="0">
              <a:latin typeface="Segoe UI Light" panose="020B0502040204020203" pitchFamily="34" charset="0"/>
              <a:cs typeface="Segoe UI Light" panose="020B0502040204020203" pitchFamily="34" charset="0"/>
            </a:rPr>
            <a:t>avaScript </a:t>
          </a:r>
          <a:r>
            <a:rPr lang="en-IN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O</a:t>
          </a:r>
          <a:r>
            <a:rPr lang="en-IN" dirty="0">
              <a:latin typeface="Segoe UI Light" panose="020B0502040204020203" pitchFamily="34" charset="0"/>
              <a:cs typeface="Segoe UI Light" panose="020B0502040204020203" pitchFamily="34" charset="0"/>
            </a:rPr>
            <a:t>bject </a:t>
          </a:r>
          <a:r>
            <a:rPr lang="en-IN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</a:t>
          </a:r>
          <a:r>
            <a:rPr lang="en-IN" dirty="0">
              <a:latin typeface="Segoe UI Light" panose="020B0502040204020203" pitchFamily="34" charset="0"/>
              <a:cs typeface="Segoe UI Light" panose="020B0502040204020203" pitchFamily="34" charset="0"/>
            </a:rPr>
            <a:t>otation</a:t>
          </a:r>
        </a:p>
      </dgm:t>
    </dgm:pt>
    <dgm:pt modelId="{8AC2D2EF-85EC-4E0D-8FC5-C37C5C2D6F19}" type="parTrans" cxnId="{F9A882D9-4ADA-49AD-95E1-CAFAE62A27A9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B00DA91-3C4D-4229-B00A-C13C3153AE43}" type="sibTrans" cxnId="{F9A882D9-4ADA-49AD-95E1-CAFAE62A27A9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81DF3EA-4CD5-4F16-BC45-1B7DA8EEC2B4}">
      <dgm:prSet phldrT="[Text]"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JSON is represented as a string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A2A03BB-CFA5-4D4A-94F4-9083FC950F91}" type="parTrans" cxnId="{990ACE56-3C4B-4E3A-849D-C3C42EA3EFB4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2D829BE-D10F-4BF1-AEDD-85F776248375}" type="sibTrans" cxnId="{990ACE56-3C4B-4E3A-849D-C3C42EA3EFB4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7611F7-547B-46FE-AC78-390F6CEFAAFD}">
      <dgm:prSet phldrT="[Text]"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JSON syntax is similar to JavaScript Object definition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E73D07C-B034-46D3-8DE2-03B9D3EB3EA6}" type="parTrans" cxnId="{3F6ED100-23D1-4935-8D23-BEC7F9B4CF44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CAC0CA9-94ED-415D-84FA-4A52BFE6938F}" type="sibTrans" cxnId="{3F6ED100-23D1-4935-8D23-BEC7F9B4CF44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153AA6-C900-4B48-90C8-0E4558D680E6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Lightweight format for storing and transfer data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3A9EE8D-5C58-4E48-8856-28660B45C5B8}" type="parTrans" cxnId="{01128117-5007-4475-BA3C-D1BA35670203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22C494A-5F52-4BD1-B5B6-827C42EC0F56}" type="sibTrans" cxnId="{01128117-5007-4475-BA3C-D1BA35670203}">
      <dgm:prSet/>
      <dgm:spPr/>
      <dgm:t>
        <a:bodyPr/>
        <a:lstStyle/>
        <a:p>
          <a:endParaRPr lang="en-IN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770C4DA-869B-4400-9B6D-5C3CE236DA90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Open standard managed by ECMA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6A7D627-BF85-40BB-9340-CC2BA7342C0B}" type="parTrans" cxnId="{33EA6D56-C75D-4A9B-A6BF-F5FA1DFA3C34}">
      <dgm:prSet/>
      <dgm:spPr/>
      <dgm:t>
        <a:bodyPr/>
        <a:lstStyle/>
        <a:p>
          <a:endParaRPr lang="en-IN"/>
        </a:p>
      </dgm:t>
    </dgm:pt>
    <dgm:pt modelId="{4340B001-932D-4DF3-A977-303FA1CD7578}" type="sibTrans" cxnId="{33EA6D56-C75D-4A9B-A6BF-F5FA1DFA3C34}">
      <dgm:prSet/>
      <dgm:spPr/>
      <dgm:t>
        <a:bodyPr/>
        <a:lstStyle/>
        <a:p>
          <a:endParaRPr lang="en-IN"/>
        </a:p>
      </dgm:t>
    </dgm:pt>
    <dgm:pt modelId="{2EB82859-6098-44C7-B99F-1D04DAEA1CAB}">
      <dgm:prSet phldrT="[Text]"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Created during early 2000s</a:t>
          </a:r>
          <a:endParaRPr lang="en-IN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C4E21D8-43FA-4ABD-87ED-9C6873661080}" type="parTrans" cxnId="{211FED0F-8622-4BB8-8231-A3C9C4257D40}">
      <dgm:prSet/>
      <dgm:spPr/>
      <dgm:t>
        <a:bodyPr/>
        <a:lstStyle/>
        <a:p>
          <a:endParaRPr lang="en-IN"/>
        </a:p>
      </dgm:t>
    </dgm:pt>
    <dgm:pt modelId="{3D87A329-BAA5-4A7C-9AD0-B3D903FC438C}" type="sibTrans" cxnId="{211FED0F-8622-4BB8-8231-A3C9C4257D40}">
      <dgm:prSet/>
      <dgm:spPr/>
      <dgm:t>
        <a:bodyPr/>
        <a:lstStyle/>
        <a:p>
          <a:endParaRPr lang="en-IN"/>
        </a:p>
      </dgm:t>
    </dgm:pt>
    <dgm:pt modelId="{D4AAEF3A-F8DF-4CDE-8488-0AA59E359448}" type="pres">
      <dgm:prSet presAssocID="{A3493A31-EE46-4009-B550-6AE1723EC271}" presName="linear" presStyleCnt="0">
        <dgm:presLayoutVars>
          <dgm:animLvl val="lvl"/>
          <dgm:resizeHandles val="exact"/>
        </dgm:presLayoutVars>
      </dgm:prSet>
      <dgm:spPr/>
    </dgm:pt>
    <dgm:pt modelId="{01EEB0A3-F5AD-4C02-81D7-17483AF8D7C0}" type="pres">
      <dgm:prSet presAssocID="{20B1C953-6C42-44C5-9302-FC690B13A52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A708ACE-2462-4CAE-A5E1-861BC381D9C9}" type="pres">
      <dgm:prSet presAssocID="{8B00DA91-3C4D-4229-B00A-C13C3153AE43}" presName="spacer" presStyleCnt="0"/>
      <dgm:spPr/>
    </dgm:pt>
    <dgm:pt modelId="{EDFAF37C-F6C3-49A7-88DF-9649AA9ADFD6}" type="pres">
      <dgm:prSet presAssocID="{2EB82859-6098-44C7-B99F-1D04DAEA1C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630216B-393E-4C1E-ADBE-C2E9AD0A6293}" type="pres">
      <dgm:prSet presAssocID="{3D87A329-BAA5-4A7C-9AD0-B3D903FC438C}" presName="spacer" presStyleCnt="0"/>
      <dgm:spPr/>
    </dgm:pt>
    <dgm:pt modelId="{5C408749-34C0-498B-A7A5-1A722C4269B6}" type="pres">
      <dgm:prSet presAssocID="{F9153AA6-C900-4B48-90C8-0E4558D680E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73969E4-F2D1-4BEC-AE85-33C0B84DE39C}" type="pres">
      <dgm:prSet presAssocID="{222C494A-5F52-4BD1-B5B6-827C42EC0F56}" presName="spacer" presStyleCnt="0"/>
      <dgm:spPr/>
    </dgm:pt>
    <dgm:pt modelId="{699E4F3B-9354-4940-9F85-008E12369A70}" type="pres">
      <dgm:prSet presAssocID="{4770C4DA-869B-4400-9B6D-5C3CE236DA9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73C3D3-BEFB-43B6-8B75-9AC16B56AF89}" type="pres">
      <dgm:prSet presAssocID="{4340B001-932D-4DF3-A977-303FA1CD7578}" presName="spacer" presStyleCnt="0"/>
      <dgm:spPr/>
    </dgm:pt>
    <dgm:pt modelId="{01F6029F-A50E-4EAE-8D85-570EEBC80EC9}" type="pres">
      <dgm:prSet presAssocID="{481DF3EA-4CD5-4F16-BC45-1B7DA8EEC2B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722EF6D-FC32-4E5A-986B-0A4234F84B94}" type="pres">
      <dgm:prSet presAssocID="{D2D829BE-D10F-4BF1-AEDD-85F776248375}" presName="spacer" presStyleCnt="0"/>
      <dgm:spPr/>
    </dgm:pt>
    <dgm:pt modelId="{2B4FA15F-399C-4688-8E50-1C65AA72A936}" type="pres">
      <dgm:prSet presAssocID="{F97611F7-547B-46FE-AC78-390F6CEFAA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F6ED100-23D1-4935-8D23-BEC7F9B4CF44}" srcId="{A3493A31-EE46-4009-B550-6AE1723EC271}" destId="{F97611F7-547B-46FE-AC78-390F6CEFAAFD}" srcOrd="5" destOrd="0" parTransId="{FE73D07C-B034-46D3-8DE2-03B9D3EB3EA6}" sibTransId="{4CAC0CA9-94ED-415D-84FA-4A52BFE6938F}"/>
    <dgm:cxn modelId="{D0C0F902-B708-4012-9AC3-28BD2B5BA1F1}" type="presOf" srcId="{F97611F7-547B-46FE-AC78-390F6CEFAAFD}" destId="{2B4FA15F-399C-4688-8E50-1C65AA72A936}" srcOrd="0" destOrd="0" presId="urn:microsoft.com/office/officeart/2005/8/layout/vList2"/>
    <dgm:cxn modelId="{211FED0F-8622-4BB8-8231-A3C9C4257D40}" srcId="{A3493A31-EE46-4009-B550-6AE1723EC271}" destId="{2EB82859-6098-44C7-B99F-1D04DAEA1CAB}" srcOrd="1" destOrd="0" parTransId="{FC4E21D8-43FA-4ABD-87ED-9C6873661080}" sibTransId="{3D87A329-BAA5-4A7C-9AD0-B3D903FC438C}"/>
    <dgm:cxn modelId="{01128117-5007-4475-BA3C-D1BA35670203}" srcId="{A3493A31-EE46-4009-B550-6AE1723EC271}" destId="{F9153AA6-C900-4B48-90C8-0E4558D680E6}" srcOrd="2" destOrd="0" parTransId="{C3A9EE8D-5C58-4E48-8856-28660B45C5B8}" sibTransId="{222C494A-5F52-4BD1-B5B6-827C42EC0F56}"/>
    <dgm:cxn modelId="{F755D72F-B060-4149-B17F-A3DC3AAFFF4E}" type="presOf" srcId="{2EB82859-6098-44C7-B99F-1D04DAEA1CAB}" destId="{EDFAF37C-F6C3-49A7-88DF-9649AA9ADFD6}" srcOrd="0" destOrd="0" presId="urn:microsoft.com/office/officeart/2005/8/layout/vList2"/>
    <dgm:cxn modelId="{505ED541-D003-4F16-8D79-A2EDA062003D}" type="presOf" srcId="{A3493A31-EE46-4009-B550-6AE1723EC271}" destId="{D4AAEF3A-F8DF-4CDE-8488-0AA59E359448}" srcOrd="0" destOrd="0" presId="urn:microsoft.com/office/officeart/2005/8/layout/vList2"/>
    <dgm:cxn modelId="{33EA6D56-C75D-4A9B-A6BF-F5FA1DFA3C34}" srcId="{A3493A31-EE46-4009-B550-6AE1723EC271}" destId="{4770C4DA-869B-4400-9B6D-5C3CE236DA90}" srcOrd="3" destOrd="0" parTransId="{36A7D627-BF85-40BB-9340-CC2BA7342C0B}" sibTransId="{4340B001-932D-4DF3-A977-303FA1CD7578}"/>
    <dgm:cxn modelId="{990ACE56-3C4B-4E3A-849D-C3C42EA3EFB4}" srcId="{A3493A31-EE46-4009-B550-6AE1723EC271}" destId="{481DF3EA-4CD5-4F16-BC45-1B7DA8EEC2B4}" srcOrd="4" destOrd="0" parTransId="{5A2A03BB-CFA5-4D4A-94F4-9083FC950F91}" sibTransId="{D2D829BE-D10F-4BF1-AEDD-85F776248375}"/>
    <dgm:cxn modelId="{3BC1887A-48BE-4DF9-A9C6-469F5B62AB2B}" type="presOf" srcId="{4770C4DA-869B-4400-9B6D-5C3CE236DA90}" destId="{699E4F3B-9354-4940-9F85-008E12369A70}" srcOrd="0" destOrd="0" presId="urn:microsoft.com/office/officeart/2005/8/layout/vList2"/>
    <dgm:cxn modelId="{BCED12B4-6000-46E0-82C6-34955662FB20}" type="presOf" srcId="{20B1C953-6C42-44C5-9302-FC690B13A52E}" destId="{01EEB0A3-F5AD-4C02-81D7-17483AF8D7C0}" srcOrd="0" destOrd="0" presId="urn:microsoft.com/office/officeart/2005/8/layout/vList2"/>
    <dgm:cxn modelId="{F9A882D9-4ADA-49AD-95E1-CAFAE62A27A9}" srcId="{A3493A31-EE46-4009-B550-6AE1723EC271}" destId="{20B1C953-6C42-44C5-9302-FC690B13A52E}" srcOrd="0" destOrd="0" parTransId="{8AC2D2EF-85EC-4E0D-8FC5-C37C5C2D6F19}" sibTransId="{8B00DA91-3C4D-4229-B00A-C13C3153AE43}"/>
    <dgm:cxn modelId="{318A4FE0-2F99-4C15-8867-88B0EE78A4C2}" type="presOf" srcId="{F9153AA6-C900-4B48-90C8-0E4558D680E6}" destId="{5C408749-34C0-498B-A7A5-1A722C4269B6}" srcOrd="0" destOrd="0" presId="urn:microsoft.com/office/officeart/2005/8/layout/vList2"/>
    <dgm:cxn modelId="{4431E6FB-96C3-482E-A0C4-5823EB9063B4}" type="presOf" srcId="{481DF3EA-4CD5-4F16-BC45-1B7DA8EEC2B4}" destId="{01F6029F-A50E-4EAE-8D85-570EEBC80EC9}" srcOrd="0" destOrd="0" presId="urn:microsoft.com/office/officeart/2005/8/layout/vList2"/>
    <dgm:cxn modelId="{01F22634-0A88-4AED-B13C-3D3FD0B3A863}" type="presParOf" srcId="{D4AAEF3A-F8DF-4CDE-8488-0AA59E359448}" destId="{01EEB0A3-F5AD-4C02-81D7-17483AF8D7C0}" srcOrd="0" destOrd="0" presId="urn:microsoft.com/office/officeart/2005/8/layout/vList2"/>
    <dgm:cxn modelId="{80F87AC8-8DBF-447C-8899-7D1B14448EF6}" type="presParOf" srcId="{D4AAEF3A-F8DF-4CDE-8488-0AA59E359448}" destId="{3A708ACE-2462-4CAE-A5E1-861BC381D9C9}" srcOrd="1" destOrd="0" presId="urn:microsoft.com/office/officeart/2005/8/layout/vList2"/>
    <dgm:cxn modelId="{5631CBD9-D56D-43B1-8F6E-06ED3DF4AF8F}" type="presParOf" srcId="{D4AAEF3A-F8DF-4CDE-8488-0AA59E359448}" destId="{EDFAF37C-F6C3-49A7-88DF-9649AA9ADFD6}" srcOrd="2" destOrd="0" presId="urn:microsoft.com/office/officeart/2005/8/layout/vList2"/>
    <dgm:cxn modelId="{AB0BBE06-B25A-4103-AB20-966C938D9CA3}" type="presParOf" srcId="{D4AAEF3A-F8DF-4CDE-8488-0AA59E359448}" destId="{B630216B-393E-4C1E-ADBE-C2E9AD0A6293}" srcOrd="3" destOrd="0" presId="urn:microsoft.com/office/officeart/2005/8/layout/vList2"/>
    <dgm:cxn modelId="{B28FCEA2-08E4-4098-966A-9234C884C68F}" type="presParOf" srcId="{D4AAEF3A-F8DF-4CDE-8488-0AA59E359448}" destId="{5C408749-34C0-498B-A7A5-1A722C4269B6}" srcOrd="4" destOrd="0" presId="urn:microsoft.com/office/officeart/2005/8/layout/vList2"/>
    <dgm:cxn modelId="{1B0D8A46-5FE2-4F71-B3B9-2919521640F3}" type="presParOf" srcId="{D4AAEF3A-F8DF-4CDE-8488-0AA59E359448}" destId="{B73969E4-F2D1-4BEC-AE85-33C0B84DE39C}" srcOrd="5" destOrd="0" presId="urn:microsoft.com/office/officeart/2005/8/layout/vList2"/>
    <dgm:cxn modelId="{9B40E77B-1659-4939-A9D1-B1C36F258D85}" type="presParOf" srcId="{D4AAEF3A-F8DF-4CDE-8488-0AA59E359448}" destId="{699E4F3B-9354-4940-9F85-008E12369A70}" srcOrd="6" destOrd="0" presId="urn:microsoft.com/office/officeart/2005/8/layout/vList2"/>
    <dgm:cxn modelId="{3172CB92-B01F-49F2-A183-FD3747B4B9F5}" type="presParOf" srcId="{D4AAEF3A-F8DF-4CDE-8488-0AA59E359448}" destId="{ED73C3D3-BEFB-43B6-8B75-9AC16B56AF89}" srcOrd="7" destOrd="0" presId="urn:microsoft.com/office/officeart/2005/8/layout/vList2"/>
    <dgm:cxn modelId="{C1B5881A-18BA-4756-ADC7-2B155880EAE0}" type="presParOf" srcId="{D4AAEF3A-F8DF-4CDE-8488-0AA59E359448}" destId="{01F6029F-A50E-4EAE-8D85-570EEBC80EC9}" srcOrd="8" destOrd="0" presId="urn:microsoft.com/office/officeart/2005/8/layout/vList2"/>
    <dgm:cxn modelId="{54970AE5-5DD5-4FEF-8D03-D850A3325489}" type="presParOf" srcId="{D4AAEF3A-F8DF-4CDE-8488-0AA59E359448}" destId="{7722EF6D-FC32-4E5A-986B-0A4234F84B94}" srcOrd="9" destOrd="0" presId="urn:microsoft.com/office/officeart/2005/8/layout/vList2"/>
    <dgm:cxn modelId="{FE9F710F-8104-4967-A5E6-4699DD2FEE8A}" type="presParOf" srcId="{D4AAEF3A-F8DF-4CDE-8488-0AA59E359448}" destId="{2B4FA15F-399C-4688-8E50-1C65AA72A93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EB0A3-F5AD-4C02-81D7-17483AF8D7C0}">
      <dsp:nvSpPr>
        <dsp:cNvPr id="0" name=""/>
        <dsp:cNvSpPr/>
      </dsp:nvSpPr>
      <dsp:spPr>
        <a:xfrm>
          <a:off x="0" y="15771"/>
          <a:ext cx="10198100" cy="9008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Simple Standard for data exchange</a:t>
          </a:r>
        </a:p>
      </dsp:txBody>
      <dsp:txXfrm>
        <a:off x="43978" y="59749"/>
        <a:ext cx="10110144" cy="812943"/>
      </dsp:txXfrm>
    </dsp:sp>
    <dsp:sp modelId="{5C408749-34C0-498B-A7A5-1A722C4269B6}">
      <dsp:nvSpPr>
        <dsp:cNvPr id="0" name=""/>
        <dsp:cNvSpPr/>
      </dsp:nvSpPr>
      <dsp:spPr>
        <a:xfrm>
          <a:off x="0" y="1017471"/>
          <a:ext cx="10198100" cy="90089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REST – </a:t>
          </a:r>
          <a:r>
            <a:rPr lang="en-US" sz="3500" b="1" kern="1200" dirty="0" err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RE</a:t>
          </a:r>
          <a:r>
            <a:rPr lang="en-US" sz="35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presentational</a:t>
          </a:r>
          <a:r>
            <a:rPr lang="en-US" sz="3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3500" b="1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</a:t>
          </a:r>
          <a:r>
            <a:rPr lang="en-US" sz="3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tate </a:t>
          </a:r>
          <a:r>
            <a:rPr lang="en-US" sz="3500" b="1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T</a:t>
          </a:r>
          <a:r>
            <a:rPr lang="en-US" sz="3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ransfer</a:t>
          </a:r>
          <a:endParaRPr lang="en-IN" sz="3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3978" y="1061449"/>
        <a:ext cx="10110144" cy="812943"/>
      </dsp:txXfrm>
    </dsp:sp>
    <dsp:sp modelId="{01F6029F-A50E-4EAE-8D85-570EEBC80EC9}">
      <dsp:nvSpPr>
        <dsp:cNvPr id="0" name=""/>
        <dsp:cNvSpPr/>
      </dsp:nvSpPr>
      <dsp:spPr>
        <a:xfrm>
          <a:off x="0" y="2019171"/>
          <a:ext cx="10198100" cy="9008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Less complex than XML based SOAP </a:t>
          </a:r>
          <a:endParaRPr lang="en-IN" sz="3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3978" y="2063149"/>
        <a:ext cx="10110144" cy="812943"/>
      </dsp:txXfrm>
    </dsp:sp>
    <dsp:sp modelId="{2B4FA15F-399C-4688-8E50-1C65AA72A936}">
      <dsp:nvSpPr>
        <dsp:cNvPr id="0" name=""/>
        <dsp:cNvSpPr/>
      </dsp:nvSpPr>
      <dsp:spPr>
        <a:xfrm>
          <a:off x="0" y="3020871"/>
          <a:ext cx="10198100" cy="90089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Primarily uses JSON for data transfer</a:t>
          </a:r>
          <a:endParaRPr lang="en-IN" sz="3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3978" y="3064849"/>
        <a:ext cx="10110144" cy="812943"/>
      </dsp:txXfrm>
    </dsp:sp>
    <dsp:sp modelId="{B3D19B5C-E44F-4980-AB82-BCF38727D840}">
      <dsp:nvSpPr>
        <dsp:cNvPr id="0" name=""/>
        <dsp:cNvSpPr/>
      </dsp:nvSpPr>
      <dsp:spPr>
        <a:xfrm>
          <a:off x="0" y="4022570"/>
          <a:ext cx="10198100" cy="9008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Can be developed using .NET, Java, Python, etc.</a:t>
          </a:r>
          <a:endParaRPr lang="en-IN" sz="35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3978" y="4066548"/>
        <a:ext cx="10110144" cy="812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EB0A3-F5AD-4C02-81D7-17483AF8D7C0}">
      <dsp:nvSpPr>
        <dsp:cNvPr id="0" name=""/>
        <dsp:cNvSpPr/>
      </dsp:nvSpPr>
      <dsp:spPr>
        <a:xfrm>
          <a:off x="0" y="21440"/>
          <a:ext cx="10198100" cy="746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JSON stands for </a:t>
          </a:r>
          <a:r>
            <a:rPr lang="en-IN" sz="2900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</a:t>
          </a:r>
          <a:r>
            <a:rPr lang="en-IN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avaScript </a:t>
          </a:r>
          <a:r>
            <a:rPr lang="en-IN" sz="2900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O</a:t>
          </a:r>
          <a:r>
            <a:rPr lang="en-IN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bject </a:t>
          </a:r>
          <a:r>
            <a:rPr lang="en-IN" sz="2900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</a:t>
          </a:r>
          <a:r>
            <a:rPr lang="en-IN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otation</a:t>
          </a:r>
        </a:p>
      </dsp:txBody>
      <dsp:txXfrm>
        <a:off x="36439" y="57879"/>
        <a:ext cx="10125222" cy="673582"/>
      </dsp:txXfrm>
    </dsp:sp>
    <dsp:sp modelId="{EDFAF37C-F6C3-49A7-88DF-9649AA9ADFD6}">
      <dsp:nvSpPr>
        <dsp:cNvPr id="0" name=""/>
        <dsp:cNvSpPr/>
      </dsp:nvSpPr>
      <dsp:spPr>
        <a:xfrm>
          <a:off x="0" y="851420"/>
          <a:ext cx="10198100" cy="7464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Created during early 2000s</a:t>
          </a:r>
          <a:endParaRPr lang="en-IN" sz="2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439" y="887859"/>
        <a:ext cx="10125222" cy="673582"/>
      </dsp:txXfrm>
    </dsp:sp>
    <dsp:sp modelId="{5C408749-34C0-498B-A7A5-1A722C4269B6}">
      <dsp:nvSpPr>
        <dsp:cNvPr id="0" name=""/>
        <dsp:cNvSpPr/>
      </dsp:nvSpPr>
      <dsp:spPr>
        <a:xfrm>
          <a:off x="0" y="1681400"/>
          <a:ext cx="10198100" cy="7464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Lightweight format for storing and transfer data</a:t>
          </a:r>
          <a:endParaRPr lang="en-IN" sz="2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439" y="1717839"/>
        <a:ext cx="10125222" cy="673582"/>
      </dsp:txXfrm>
    </dsp:sp>
    <dsp:sp modelId="{699E4F3B-9354-4940-9F85-008E12369A70}">
      <dsp:nvSpPr>
        <dsp:cNvPr id="0" name=""/>
        <dsp:cNvSpPr/>
      </dsp:nvSpPr>
      <dsp:spPr>
        <a:xfrm>
          <a:off x="0" y="2511381"/>
          <a:ext cx="10198100" cy="7464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Open standard managed by ECMA</a:t>
          </a:r>
          <a:endParaRPr lang="en-IN" sz="2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439" y="2547820"/>
        <a:ext cx="10125222" cy="673582"/>
      </dsp:txXfrm>
    </dsp:sp>
    <dsp:sp modelId="{01F6029F-A50E-4EAE-8D85-570EEBC80EC9}">
      <dsp:nvSpPr>
        <dsp:cNvPr id="0" name=""/>
        <dsp:cNvSpPr/>
      </dsp:nvSpPr>
      <dsp:spPr>
        <a:xfrm>
          <a:off x="0" y="3341361"/>
          <a:ext cx="10198100" cy="7464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JSON is represented as a string</a:t>
          </a:r>
          <a:endParaRPr lang="en-IN" sz="2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439" y="3377800"/>
        <a:ext cx="10125222" cy="673582"/>
      </dsp:txXfrm>
    </dsp:sp>
    <dsp:sp modelId="{2B4FA15F-399C-4688-8E50-1C65AA72A936}">
      <dsp:nvSpPr>
        <dsp:cNvPr id="0" name=""/>
        <dsp:cNvSpPr/>
      </dsp:nvSpPr>
      <dsp:spPr>
        <a:xfrm>
          <a:off x="0" y="4171341"/>
          <a:ext cx="10198100" cy="746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JSON syntax is similar to JavaScript Object definition</a:t>
          </a:r>
          <a:endParaRPr lang="en-IN" sz="2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439" y="4207780"/>
        <a:ext cx="10125222" cy="673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662D-252E-41DC-AE34-E03F8E9E9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4C59E-FABA-4AAE-A0C3-7C8DAE29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14D5-AA8A-4588-88D3-A7FCA128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01BA-CC69-4ABD-AF22-D0D88E8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4994-A692-4800-94EB-35DE90CC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57D4-B9A2-422B-B432-58BB4951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D16C6-70D6-4869-88EC-82698A476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BEC3-9DD1-48C4-B775-E5863723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6A54-5215-4D40-8F1F-D9DFA36F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4D56-4699-4641-B082-25C839CD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311BF-80BA-4746-A59B-96E9B69C0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CD847-CE7D-4D3A-94D1-2A70E266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C64D-202F-4C95-AD39-3EA8C981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8E09-F980-4937-B7C4-753072A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A2E6-633B-4DA1-B59F-63AA4547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B876-261B-4D86-9716-2F81DF9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9915-DA7C-4410-988A-6806ADA5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988E1-1C07-4DE0-B299-A1CE8A9F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2BF8-1A01-4FD6-A867-8CE08D1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153E-70AD-4551-841E-DADB3201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CF7B-5FDD-45CC-B862-C8AA0A00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8931-77BB-4D54-9CB9-FB8E094B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1DF3-0F63-4328-9D25-EABAF835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2B24-CCEA-49B0-9F04-A46206AF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993C-9B77-42C4-A857-A2B7676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4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E205-C578-443B-8A25-8C5A1DD8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E447-0E80-42D5-9F44-09A26EBA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80983-A69F-4C19-ADAF-91C5EEE7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88D7-E6C9-4031-95A2-A6BB6C8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48468-5349-43CA-B75D-269E9FB2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79D5D-0701-4B1E-8C4C-16DFC533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5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B389-7FCA-45F3-B102-766269F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5447-5421-4378-833A-71350B0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55C0-5181-4368-9FD5-02BB56E0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284C7-EE5F-47F0-8101-C333E01F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E6D3C-2C4E-4970-98AF-1BF1255E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BE8F4-4B57-462E-94DE-B993680E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BCCF8-55A7-4443-8BFB-C6CD344F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D2794-C75E-47C5-BAB6-67F51E64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1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8B8B-6830-428D-BC1C-D929185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7E17C-2CE4-4835-B37D-331F8F88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F88B-BAF9-4D5B-B086-24B84878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A1DBA-B02C-4966-B7BB-734074CC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47ED2-8185-4712-A4F1-43FB709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BBC92-A15B-494A-9706-9BFD2C85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F4AE7-A170-4FA3-977C-4B871298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1379-F130-42B1-B7DF-8AB7F35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42D-15F7-4F24-9B12-4CF97278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CB7B-4906-4B96-819D-5DE119D63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E9418-36DE-459B-ADEE-238BCF63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B843C-A16B-4D0F-ADDD-9879521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48917-EEE4-405F-898A-78EFF5A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3F3-46AC-4565-8410-220B1ED1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38A-8446-4091-9199-1EDB31D31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41239-3043-480D-B069-DB1EE3C93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AB03-95E0-4874-BE1B-BA72F706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1BBE-8E12-4E0B-B53C-D1C8F47E9FFE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278D-11C1-4E1D-973D-99DE114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24F48-2EEE-4FBC-90A8-482FD550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53D8-2F3A-4231-B41B-F552527D1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E1070-7C8E-42B3-BCAB-7B7D3D56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F582-B9FA-46C8-823F-88D964FB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33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4706-AF4E-45B3-A8A4-6DABDDC70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44A1BBE-8E12-4E0B-B53C-D1C8F47E9FFE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273-65A7-4F84-99AC-F1E759CB5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9372-7C5B-4EAC-970F-324A229D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54053D8-2F3A-4231-B41B-F552527D11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accent5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A52-864A-4FA9-BC96-066A5786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40625-0DFF-4CCA-8056-C55F1C3257DE}"/>
              </a:ext>
            </a:extLst>
          </p:cNvPr>
          <p:cNvSpPr/>
          <p:nvPr/>
        </p:nvSpPr>
        <p:spPr>
          <a:xfrm>
            <a:off x="973089" y="1710567"/>
            <a:ext cx="2146852" cy="12225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Desktop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www.google.com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316B9-FC64-4F47-B122-3A66B1781FF4}"/>
              </a:ext>
            </a:extLst>
          </p:cNvPr>
          <p:cNvSpPr/>
          <p:nvPr/>
        </p:nvSpPr>
        <p:spPr>
          <a:xfrm>
            <a:off x="5011689" y="1690689"/>
            <a:ext cx="2146852" cy="12225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Internet Service Provider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A9C3B-7DCB-4860-B3AD-8D9F8B12DE0C}"/>
              </a:ext>
            </a:extLst>
          </p:cNvPr>
          <p:cNvSpPr/>
          <p:nvPr/>
        </p:nvSpPr>
        <p:spPr>
          <a:xfrm>
            <a:off x="9050289" y="1690688"/>
            <a:ext cx="2146852" cy="12225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Domain Name System Server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(DNS Server)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A859A-EF50-48F5-AB7A-2BA5BBE43ED3}"/>
              </a:ext>
            </a:extLst>
          </p:cNvPr>
          <p:cNvCxnSpPr>
            <a:cxnSpLocks/>
          </p:cNvCxnSpPr>
          <p:nvPr/>
        </p:nvCxnSpPr>
        <p:spPr>
          <a:xfrm>
            <a:off x="3119941" y="1833773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835D0-33DE-42CB-8FF6-43528E93D318}"/>
              </a:ext>
            </a:extLst>
          </p:cNvPr>
          <p:cNvCxnSpPr>
            <a:cxnSpLocks/>
          </p:cNvCxnSpPr>
          <p:nvPr/>
        </p:nvCxnSpPr>
        <p:spPr>
          <a:xfrm>
            <a:off x="7158541" y="2045805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ED6E0-6DE9-4F93-981B-A9BCA7ADE63A}"/>
              </a:ext>
            </a:extLst>
          </p:cNvPr>
          <p:cNvSpPr txBox="1"/>
          <p:nvPr/>
        </p:nvSpPr>
        <p:spPr>
          <a:xfrm>
            <a:off x="7304315" y="1722150"/>
            <a:ext cx="165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www.google.com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60814-B786-42C0-9676-7492C65FED7B}"/>
              </a:ext>
            </a:extLst>
          </p:cNvPr>
          <p:cNvCxnSpPr>
            <a:cxnSpLocks/>
          </p:cNvCxnSpPr>
          <p:nvPr/>
        </p:nvCxnSpPr>
        <p:spPr>
          <a:xfrm flipH="1">
            <a:off x="7158541" y="2580241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507BD1-F6EB-4B8C-AC02-8C7E4E03DDFE}"/>
              </a:ext>
            </a:extLst>
          </p:cNvPr>
          <p:cNvSpPr txBox="1"/>
          <p:nvPr/>
        </p:nvSpPr>
        <p:spPr>
          <a:xfrm>
            <a:off x="7351979" y="2231154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65E80D-F57C-494D-AA9E-E13A85321C43}"/>
              </a:ext>
            </a:extLst>
          </p:cNvPr>
          <p:cNvCxnSpPr>
            <a:cxnSpLocks/>
          </p:cNvCxnSpPr>
          <p:nvPr/>
        </p:nvCxnSpPr>
        <p:spPr>
          <a:xfrm flipH="1">
            <a:off x="3119941" y="2215809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B03197-1F21-4585-9EA0-11521A76FD5F}"/>
              </a:ext>
            </a:extLst>
          </p:cNvPr>
          <p:cNvSpPr txBox="1"/>
          <p:nvPr/>
        </p:nvSpPr>
        <p:spPr>
          <a:xfrm>
            <a:off x="3502220" y="193229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1583-7A54-4CCE-8D36-CF77D3AA0722}"/>
              </a:ext>
            </a:extLst>
          </p:cNvPr>
          <p:cNvCxnSpPr>
            <a:cxnSpLocks/>
          </p:cNvCxnSpPr>
          <p:nvPr/>
        </p:nvCxnSpPr>
        <p:spPr>
          <a:xfrm>
            <a:off x="3127648" y="2493070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6DAF2A-A6B1-4477-BABB-90157C2B0D10}"/>
              </a:ext>
            </a:extLst>
          </p:cNvPr>
          <p:cNvSpPr txBox="1"/>
          <p:nvPr/>
        </p:nvSpPr>
        <p:spPr>
          <a:xfrm>
            <a:off x="3494714" y="223465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CD12C1-E3AA-4472-8D61-0543FFB4F084}"/>
              </a:ext>
            </a:extLst>
          </p:cNvPr>
          <p:cNvSpPr/>
          <p:nvPr/>
        </p:nvSpPr>
        <p:spPr>
          <a:xfrm>
            <a:off x="4756584" y="3447637"/>
            <a:ext cx="2905539" cy="165651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50176-D644-4B43-A086-D75F487F22B9}"/>
              </a:ext>
            </a:extLst>
          </p:cNvPr>
          <p:cNvCxnSpPr>
            <a:cxnSpLocks/>
          </p:cNvCxnSpPr>
          <p:nvPr/>
        </p:nvCxnSpPr>
        <p:spPr>
          <a:xfrm>
            <a:off x="6760976" y="2897322"/>
            <a:ext cx="0" cy="765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2E34C-711A-42B9-A319-5FF82294BE0B}"/>
              </a:ext>
            </a:extLst>
          </p:cNvPr>
          <p:cNvSpPr txBox="1"/>
          <p:nvPr/>
        </p:nvSpPr>
        <p:spPr>
          <a:xfrm>
            <a:off x="6760976" y="3076808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172.217.163.164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3320D-BB11-4431-A315-9BD599D779B2}"/>
              </a:ext>
            </a:extLst>
          </p:cNvPr>
          <p:cNvSpPr/>
          <p:nvPr/>
        </p:nvSpPr>
        <p:spPr>
          <a:xfrm>
            <a:off x="5205127" y="5502850"/>
            <a:ext cx="2146852" cy="122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Google Server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(172.217.163.164)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603BA4-2EFE-4A6D-8721-C2699991D074}"/>
              </a:ext>
            </a:extLst>
          </p:cNvPr>
          <p:cNvCxnSpPr>
            <a:cxnSpLocks/>
          </p:cNvCxnSpPr>
          <p:nvPr/>
        </p:nvCxnSpPr>
        <p:spPr>
          <a:xfrm>
            <a:off x="6775685" y="4706179"/>
            <a:ext cx="0" cy="805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5D45E4-FAFC-4B15-AC38-69EA0081E6F8}"/>
              </a:ext>
            </a:extLst>
          </p:cNvPr>
          <p:cNvCxnSpPr>
            <a:cxnSpLocks/>
          </p:cNvCxnSpPr>
          <p:nvPr/>
        </p:nvCxnSpPr>
        <p:spPr>
          <a:xfrm flipV="1">
            <a:off x="5655876" y="4845327"/>
            <a:ext cx="0" cy="665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AA78DB-B929-46DE-9656-157E4F4E8E48}"/>
              </a:ext>
            </a:extLst>
          </p:cNvPr>
          <p:cNvCxnSpPr>
            <a:cxnSpLocks/>
          </p:cNvCxnSpPr>
          <p:nvPr/>
        </p:nvCxnSpPr>
        <p:spPr>
          <a:xfrm flipV="1">
            <a:off x="5599553" y="2900463"/>
            <a:ext cx="0" cy="891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D4F50B-987B-43A6-887E-7CEF52575D73}"/>
              </a:ext>
            </a:extLst>
          </p:cNvPr>
          <p:cNvCxnSpPr>
            <a:cxnSpLocks/>
          </p:cNvCxnSpPr>
          <p:nvPr/>
        </p:nvCxnSpPr>
        <p:spPr>
          <a:xfrm flipH="1">
            <a:off x="3119941" y="2755835"/>
            <a:ext cx="18917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35B939-45E6-400A-B9B9-9A0FDB0431FF}"/>
              </a:ext>
            </a:extLst>
          </p:cNvPr>
          <p:cNvSpPr txBox="1"/>
          <p:nvPr/>
        </p:nvSpPr>
        <p:spPr>
          <a:xfrm>
            <a:off x="3780449" y="274343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0A441-E0B1-499B-8F0A-36E77ABF3615}"/>
              </a:ext>
            </a:extLst>
          </p:cNvPr>
          <p:cNvSpPr txBox="1"/>
          <p:nvPr/>
        </p:nvSpPr>
        <p:spPr>
          <a:xfrm>
            <a:off x="5011689" y="514961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D909C9-5835-4141-BD7E-20199A23287D}"/>
              </a:ext>
            </a:extLst>
          </p:cNvPr>
          <p:cNvSpPr txBox="1"/>
          <p:nvPr/>
        </p:nvSpPr>
        <p:spPr>
          <a:xfrm>
            <a:off x="4909862" y="3234048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/>
      <p:bldP spid="13" grpId="0"/>
      <p:bldP spid="15" grpId="0"/>
      <p:bldP spid="16" grpId="0" animBg="1"/>
      <p:bldP spid="18" grpId="0"/>
      <p:bldP spid="19" grpId="0" animBg="1"/>
      <p:bldP spid="24" grpId="0"/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9FB2-1986-4B0B-9296-90DA4E56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lstStyle/>
          <a:p>
            <a:r>
              <a:rPr lang="en-US" dirty="0"/>
              <a:t>JSON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BE7164-441C-429E-BB99-E684BD752FB0}"/>
              </a:ext>
            </a:extLst>
          </p:cNvPr>
          <p:cNvGraphicFramePr/>
          <p:nvPr/>
        </p:nvGraphicFramePr>
        <p:xfrm>
          <a:off x="838200" y="1553633"/>
          <a:ext cx="10198100" cy="493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EEB0A3-F5AD-4C02-81D7-17483AF8D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01EEB0A3-F5AD-4C02-81D7-17483AF8D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01EEB0A3-F5AD-4C02-81D7-17483AF8D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FAF37C-F6C3-49A7-88DF-9649AA9ADF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DFAF37C-F6C3-49A7-88DF-9649AA9ADF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DFAF37C-F6C3-49A7-88DF-9649AA9ADF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408749-34C0-498B-A7A5-1A722C426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5C408749-34C0-498B-A7A5-1A722C426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5C408749-34C0-498B-A7A5-1A722C426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9E4F3B-9354-4940-9F85-008E12369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699E4F3B-9354-4940-9F85-008E12369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699E4F3B-9354-4940-9F85-008E12369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F6029F-A50E-4EAE-8D85-570EEBC80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01F6029F-A50E-4EAE-8D85-570EEBC80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01F6029F-A50E-4EAE-8D85-570EEBC80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4FA15F-399C-4688-8E50-1C65AA72A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2B4FA15F-399C-4688-8E50-1C65AA72A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2B4FA15F-399C-4688-8E50-1C65AA72A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2CA0-8E76-40E3-99BB-054C4068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Architecture</a:t>
            </a:r>
            <a:endParaRPr lang="en-IN" dirty="0"/>
          </a:p>
        </p:txBody>
      </p:sp>
      <p:pic>
        <p:nvPicPr>
          <p:cNvPr id="5" name="Content Placeholder 4" descr="Internet">
            <a:extLst>
              <a:ext uri="{FF2B5EF4-FFF2-40B4-BE49-F238E27FC236}">
                <a16:creationId xmlns:a16="http://schemas.microsoft.com/office/drawing/2014/main" id="{E0F2C3B0-93D8-434B-BBD9-58E5436D8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474" y="2355251"/>
            <a:ext cx="914400" cy="914400"/>
          </a:xfr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C00EC55A-EABB-48CC-A84E-05D1D58B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355251"/>
            <a:ext cx="914400" cy="91440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567F9C52-A4F8-49CF-9FED-B0862C244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2573" y="235525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C29EC2-EB36-4AE0-A572-224B1EBC73E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29874" y="2812451"/>
            <a:ext cx="145172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69960A-2CC9-4013-9F48-DE59D67BFF0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96000" y="2812451"/>
            <a:ext cx="15365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D6377-B717-4825-9D35-111629E5B343}"/>
              </a:ext>
            </a:extLst>
          </p:cNvPr>
          <p:cNvSpPr txBox="1"/>
          <p:nvPr/>
        </p:nvSpPr>
        <p:spPr>
          <a:xfrm>
            <a:off x="2865351" y="3093443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Desktop</a:t>
            </a:r>
            <a:endParaRPr lang="en-IN" sz="10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C6A9A-ADC7-479A-8B4A-2197D89196C7}"/>
              </a:ext>
            </a:extLst>
          </p:cNvPr>
          <p:cNvSpPr txBox="1"/>
          <p:nvPr/>
        </p:nvSpPr>
        <p:spPr>
          <a:xfrm>
            <a:off x="5108047" y="3131151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 Server</a:t>
            </a:r>
            <a:endParaRPr lang="en-IN" sz="10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5968B-8160-4D91-9710-3C81EB35DFBF}"/>
              </a:ext>
            </a:extLst>
          </p:cNvPr>
          <p:cNvSpPr txBox="1"/>
          <p:nvPr/>
        </p:nvSpPr>
        <p:spPr>
          <a:xfrm>
            <a:off x="7685987" y="3152001"/>
            <a:ext cx="885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Database</a:t>
            </a:r>
            <a:endParaRPr lang="en-IN" sz="10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8F813-64EC-44D7-A391-E0D1A0AEEA9E}"/>
              </a:ext>
            </a:extLst>
          </p:cNvPr>
          <p:cNvSpPr txBox="1"/>
          <p:nvPr/>
        </p:nvSpPr>
        <p:spPr>
          <a:xfrm>
            <a:off x="4153874" y="2512668"/>
            <a:ext cx="56457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JSON</a:t>
            </a:r>
            <a:endParaRPr lang="en-IN" sz="1000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4FA03D-9C36-4321-AAA9-69AFD4A05A43}"/>
              </a:ext>
            </a:extLst>
          </p:cNvPr>
          <p:cNvSpPr txBox="1"/>
          <p:nvPr/>
        </p:nvSpPr>
        <p:spPr>
          <a:xfrm>
            <a:off x="5238860" y="2651168"/>
            <a:ext cx="797526" cy="25391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  <a:endParaRPr lang="en-IN" sz="10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77839-756A-44FB-B697-D596EED759BC}"/>
              </a:ext>
            </a:extLst>
          </p:cNvPr>
          <p:cNvSpPr txBox="1"/>
          <p:nvPr/>
        </p:nvSpPr>
        <p:spPr>
          <a:xfrm>
            <a:off x="2730401" y="4626388"/>
            <a:ext cx="2291012" cy="769441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 API</a:t>
            </a:r>
            <a:endParaRPr lang="en-IN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8C903-5B55-48C6-ADBD-20F7726BC8D9}"/>
              </a:ext>
            </a:extLst>
          </p:cNvPr>
          <p:cNvSpPr txBox="1"/>
          <p:nvPr/>
        </p:nvSpPr>
        <p:spPr>
          <a:xfrm>
            <a:off x="7092876" y="4626388"/>
            <a:ext cx="147829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endParaRPr lang="en-IN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F4F11-ED51-43B6-BE95-2FA2276AE837}"/>
              </a:ext>
            </a:extLst>
          </p:cNvPr>
          <p:cNvSpPr txBox="1"/>
          <p:nvPr/>
        </p:nvSpPr>
        <p:spPr>
          <a:xfrm>
            <a:off x="3192853" y="3360600"/>
            <a:ext cx="1313161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XMLHttpRequest</a:t>
            </a:r>
            <a:endParaRPr lang="en-IN" sz="10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892C8-106F-4994-8AF8-56F25BFC0558}"/>
              </a:ext>
            </a:extLst>
          </p:cNvPr>
          <p:cNvSpPr txBox="1"/>
          <p:nvPr/>
        </p:nvSpPr>
        <p:spPr>
          <a:xfrm>
            <a:off x="3192852" y="3664674"/>
            <a:ext cx="1313161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</a:t>
            </a:r>
            <a:endParaRPr lang="en-IN" sz="10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DEF8-4730-4711-835C-FAC1AA00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0DBFB-D20F-4189-B81C-55B4FEB92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12"/>
          <a:stretch/>
        </p:blipFill>
        <p:spPr>
          <a:xfrm>
            <a:off x="1069553" y="2696368"/>
            <a:ext cx="3785251" cy="129558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BB32D7D-C06D-4F1C-B28C-DB352F8F7577}"/>
              </a:ext>
            </a:extLst>
          </p:cNvPr>
          <p:cNvSpPr/>
          <p:nvPr/>
        </p:nvSpPr>
        <p:spPr>
          <a:xfrm>
            <a:off x="5863473" y="2571159"/>
            <a:ext cx="1551890" cy="69758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8EB91C9A-2BCD-4400-94CC-3EC4FD6F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5363" y="1775547"/>
            <a:ext cx="2407249" cy="2407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2B7ED4-F9CD-4BA8-9267-EFBA9A316BE4}"/>
              </a:ext>
            </a:extLst>
          </p:cNvPr>
          <p:cNvSpPr txBox="1"/>
          <p:nvPr/>
        </p:nvSpPr>
        <p:spPr>
          <a:xfrm>
            <a:off x="7796487" y="3931197"/>
            <a:ext cx="16450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 Server</a:t>
            </a:r>
            <a:endParaRPr lang="en-IN" sz="14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1FDB-F280-4230-8165-FBC801ADD49D}"/>
              </a:ext>
            </a:extLst>
          </p:cNvPr>
          <p:cNvSpPr txBox="1"/>
          <p:nvPr/>
        </p:nvSpPr>
        <p:spPr>
          <a:xfrm>
            <a:off x="5863473" y="23920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REST API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B54B9D-6271-46E1-8371-AFD445B7257B}"/>
              </a:ext>
            </a:extLst>
          </p:cNvPr>
          <p:cNvSpPr/>
          <p:nvPr/>
        </p:nvSpPr>
        <p:spPr>
          <a:xfrm rot="5400000">
            <a:off x="5076335" y="3344114"/>
            <a:ext cx="876692" cy="69758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20250-A1A3-440D-91B6-C4952124801D}"/>
              </a:ext>
            </a:extLst>
          </p:cNvPr>
          <p:cNvSpPr/>
          <p:nvPr/>
        </p:nvSpPr>
        <p:spPr>
          <a:xfrm>
            <a:off x="603315" y="537328"/>
            <a:ext cx="6551629" cy="1282045"/>
          </a:xfrm>
          <a:prstGeom prst="roundRect">
            <a:avLst>
              <a:gd name="adj" fmla="val 4377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CA1AA5-DF1F-4952-B38E-FFACDD40DFE5}"/>
              </a:ext>
            </a:extLst>
          </p:cNvPr>
          <p:cNvSpPr/>
          <p:nvPr/>
        </p:nvSpPr>
        <p:spPr>
          <a:xfrm>
            <a:off x="603315" y="1948598"/>
            <a:ext cx="1376314" cy="4372073"/>
          </a:xfrm>
          <a:prstGeom prst="roundRect">
            <a:avLst>
              <a:gd name="adj" fmla="val 4377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A27067-4BCF-4296-9F19-7BF33CEE3CAA}"/>
              </a:ext>
            </a:extLst>
          </p:cNvPr>
          <p:cNvSpPr/>
          <p:nvPr/>
        </p:nvSpPr>
        <p:spPr>
          <a:xfrm>
            <a:off x="2150882" y="1948599"/>
            <a:ext cx="5004062" cy="4372072"/>
          </a:xfrm>
          <a:prstGeom prst="roundRect">
            <a:avLst>
              <a:gd name="adj" fmla="val 1790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D6583-474D-41C3-AF28-8D88B125B864}"/>
              </a:ext>
            </a:extLst>
          </p:cNvPr>
          <p:cNvSpPr/>
          <p:nvPr/>
        </p:nvSpPr>
        <p:spPr>
          <a:xfrm>
            <a:off x="7550870" y="537328"/>
            <a:ext cx="4119514" cy="5783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xhr1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xhr2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xhr3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9EACD2-FE5D-49BA-8480-D228C56307A2}"/>
              </a:ext>
            </a:extLst>
          </p:cNvPr>
          <p:cNvCxnSpPr>
            <a:cxnSpLocks/>
          </p:cNvCxnSpPr>
          <p:nvPr/>
        </p:nvCxnSpPr>
        <p:spPr>
          <a:xfrm>
            <a:off x="6759019" y="1282048"/>
            <a:ext cx="79185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23BD2C-0DF5-45F9-AA6E-07CCDF679FC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5400000" flipH="1" flipV="1">
            <a:off x="2975335" y="1745137"/>
            <a:ext cx="2891671" cy="6259398"/>
          </a:xfrm>
          <a:prstGeom prst="bentConnector4">
            <a:avLst>
              <a:gd name="adj1" fmla="val -7905"/>
              <a:gd name="adj2" fmla="val 9646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70E678-3F6C-4381-8EC5-1AA0A145D653}"/>
              </a:ext>
            </a:extLst>
          </p:cNvPr>
          <p:cNvCxnSpPr>
            <a:cxnSpLocks/>
          </p:cNvCxnSpPr>
          <p:nvPr/>
        </p:nvCxnSpPr>
        <p:spPr>
          <a:xfrm>
            <a:off x="6759019" y="2386552"/>
            <a:ext cx="79185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F12529-C13E-4430-AA67-8D30D3ED2A45}"/>
              </a:ext>
            </a:extLst>
          </p:cNvPr>
          <p:cNvSpPr txBox="1"/>
          <p:nvPr/>
        </p:nvSpPr>
        <p:spPr>
          <a:xfrm>
            <a:off x="9162853" y="109738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seconds</a:t>
            </a:r>
            <a:endParaRPr lang="en-IN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C4675-D6BD-4197-B8B6-45BEC31F31C9}"/>
              </a:ext>
            </a:extLst>
          </p:cNvPr>
          <p:cNvSpPr txBox="1"/>
          <p:nvPr/>
        </p:nvSpPr>
        <p:spPr>
          <a:xfrm>
            <a:off x="8507186" y="4246266"/>
            <a:ext cx="2687032" cy="184973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Browser is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freezed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and no data is displayed in the page of 20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This will result in bad user experience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74B55-BFC9-4069-B9CA-961480D03533}"/>
              </a:ext>
            </a:extLst>
          </p:cNvPr>
          <p:cNvSpPr txBox="1"/>
          <p:nvPr/>
        </p:nvSpPr>
        <p:spPr>
          <a:xfrm>
            <a:off x="603315" y="103383"/>
            <a:ext cx="15742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Synchronous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0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20250-A1A3-440D-91B6-C4952124801D}"/>
              </a:ext>
            </a:extLst>
          </p:cNvPr>
          <p:cNvSpPr/>
          <p:nvPr/>
        </p:nvSpPr>
        <p:spPr>
          <a:xfrm>
            <a:off x="603315" y="537328"/>
            <a:ext cx="6551629" cy="1282045"/>
          </a:xfrm>
          <a:prstGeom prst="roundRect">
            <a:avLst>
              <a:gd name="adj" fmla="val 4377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CA1AA5-DF1F-4952-B38E-FFACDD40DFE5}"/>
              </a:ext>
            </a:extLst>
          </p:cNvPr>
          <p:cNvSpPr/>
          <p:nvPr/>
        </p:nvSpPr>
        <p:spPr>
          <a:xfrm>
            <a:off x="603315" y="1948598"/>
            <a:ext cx="1376314" cy="4372073"/>
          </a:xfrm>
          <a:prstGeom prst="roundRect">
            <a:avLst>
              <a:gd name="adj" fmla="val 4377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A27067-4BCF-4296-9F19-7BF33CEE3CAA}"/>
              </a:ext>
            </a:extLst>
          </p:cNvPr>
          <p:cNvSpPr/>
          <p:nvPr/>
        </p:nvSpPr>
        <p:spPr>
          <a:xfrm>
            <a:off x="2150882" y="1948599"/>
            <a:ext cx="5004062" cy="4372072"/>
          </a:xfrm>
          <a:prstGeom prst="roundRect">
            <a:avLst>
              <a:gd name="adj" fmla="val 1790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D6583-474D-41C3-AF28-8D88B125B864}"/>
              </a:ext>
            </a:extLst>
          </p:cNvPr>
          <p:cNvSpPr/>
          <p:nvPr/>
        </p:nvSpPr>
        <p:spPr>
          <a:xfrm>
            <a:off x="7550870" y="537328"/>
            <a:ext cx="4119514" cy="5783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xhr1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xhr2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xhr3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9EACD2-FE5D-49BA-8480-D228C56307A2}"/>
              </a:ext>
            </a:extLst>
          </p:cNvPr>
          <p:cNvCxnSpPr>
            <a:cxnSpLocks/>
          </p:cNvCxnSpPr>
          <p:nvPr/>
        </p:nvCxnSpPr>
        <p:spPr>
          <a:xfrm>
            <a:off x="6759019" y="1282048"/>
            <a:ext cx="79185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323BD2C-0DF5-45F9-AA6E-07CCDF679FC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5400000" flipH="1" flipV="1">
            <a:off x="2975335" y="1745137"/>
            <a:ext cx="2891671" cy="6259398"/>
          </a:xfrm>
          <a:prstGeom prst="bentConnector4">
            <a:avLst>
              <a:gd name="adj1" fmla="val -7905"/>
              <a:gd name="adj2" fmla="val 9646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70E678-3F6C-4381-8EC5-1AA0A145D653}"/>
              </a:ext>
            </a:extLst>
          </p:cNvPr>
          <p:cNvCxnSpPr>
            <a:cxnSpLocks/>
          </p:cNvCxnSpPr>
          <p:nvPr/>
        </p:nvCxnSpPr>
        <p:spPr>
          <a:xfrm>
            <a:off x="6759019" y="2386552"/>
            <a:ext cx="79185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F12529-C13E-4430-AA67-8D30D3ED2A45}"/>
              </a:ext>
            </a:extLst>
          </p:cNvPr>
          <p:cNvSpPr txBox="1"/>
          <p:nvPr/>
        </p:nvSpPr>
        <p:spPr>
          <a:xfrm>
            <a:off x="9162853" y="109738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seconds</a:t>
            </a:r>
            <a:endParaRPr lang="en-IN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74B55-BFC9-4069-B9CA-961480D03533}"/>
              </a:ext>
            </a:extLst>
          </p:cNvPr>
          <p:cNvSpPr txBox="1"/>
          <p:nvPr/>
        </p:nvSpPr>
        <p:spPr>
          <a:xfrm>
            <a:off x="603315" y="103383"/>
            <a:ext cx="171303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Asynchronous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8F43E9-6A24-4E19-849B-23C96D15A6AA}"/>
              </a:ext>
            </a:extLst>
          </p:cNvPr>
          <p:cNvCxnSpPr/>
          <p:nvPr/>
        </p:nvCxnSpPr>
        <p:spPr>
          <a:xfrm>
            <a:off x="8013700" y="1524000"/>
            <a:ext cx="0" cy="64770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AECEC1-E62C-47D4-85CC-70C7BA611601}"/>
              </a:ext>
            </a:extLst>
          </p:cNvPr>
          <p:cNvCxnSpPr/>
          <p:nvPr/>
        </p:nvCxnSpPr>
        <p:spPr>
          <a:xfrm>
            <a:off x="8013700" y="2603500"/>
            <a:ext cx="0" cy="64770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62CEAF-5BC2-41F5-85D8-C66285C352D4}"/>
              </a:ext>
            </a:extLst>
          </p:cNvPr>
          <p:cNvSpPr txBox="1"/>
          <p:nvPr/>
        </p:nvSpPr>
        <p:spPr>
          <a:xfrm>
            <a:off x="9162853" y="220188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0.5 second</a:t>
            </a:r>
            <a:endParaRPr lang="en-IN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17FC5-C7BC-4B88-97C0-F2CBA8D621FC}"/>
              </a:ext>
            </a:extLst>
          </p:cNvPr>
          <p:cNvGrpSpPr/>
          <p:nvPr/>
        </p:nvGrpSpPr>
        <p:grpSpPr>
          <a:xfrm>
            <a:off x="2527300" y="2603500"/>
            <a:ext cx="3175000" cy="927100"/>
            <a:chOff x="2527300" y="2603500"/>
            <a:chExt cx="3175000" cy="9271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FAC051-2632-436F-8B2A-B7FB678478AF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2603500"/>
              <a:ext cx="3175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A147C2-FCA0-4986-B48B-E077951363C9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3067050"/>
              <a:ext cx="3175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CFF3E8-F777-48A6-A11A-A5D3CF0EF4DD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3530600"/>
              <a:ext cx="3175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C2239B6-75C4-490B-94F0-9A5F3721F5CB}"/>
              </a:ext>
            </a:extLst>
          </p:cNvPr>
          <p:cNvSpPr txBox="1"/>
          <p:nvPr/>
        </p:nvSpPr>
        <p:spPr>
          <a:xfrm>
            <a:off x="9162853" y="32512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0.75 second</a:t>
            </a:r>
            <a:endParaRPr lang="en-IN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0BCB5C-4566-4DE8-937B-78D304E3CEE6}"/>
              </a:ext>
            </a:extLst>
          </p:cNvPr>
          <p:cNvGrpSpPr/>
          <p:nvPr/>
        </p:nvGrpSpPr>
        <p:grpSpPr>
          <a:xfrm>
            <a:off x="900782" y="3620532"/>
            <a:ext cx="799445" cy="927100"/>
            <a:chOff x="2527300" y="2603500"/>
            <a:chExt cx="3175000" cy="9271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1B5607-6632-4F02-8329-E1E00C259E96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2603500"/>
              <a:ext cx="3175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A77294-4D76-44CE-BD35-056F9EB56BE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3067050"/>
              <a:ext cx="3175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3DB4CE-DBB8-4990-BEE2-094931596BF7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3530600"/>
              <a:ext cx="3175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6FCE66-3615-44DD-B359-98F296F9B2B2}"/>
              </a:ext>
            </a:extLst>
          </p:cNvPr>
          <p:cNvGrpSpPr/>
          <p:nvPr/>
        </p:nvGrpSpPr>
        <p:grpSpPr>
          <a:xfrm>
            <a:off x="1256876" y="935350"/>
            <a:ext cx="4445424" cy="384532"/>
            <a:chOff x="2527300" y="2603500"/>
            <a:chExt cx="3175000" cy="29072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AAD70E-B10D-4110-A77E-5DFB1225EF1C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2603500"/>
              <a:ext cx="3175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F0B4D4-ACBB-47ED-90DC-E2C897071830}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0" y="2894220"/>
              <a:ext cx="3175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1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BF1C-32ED-448E-AAED-714A7A10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State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7C8A7-09B3-46B8-879F-FEAB5DB67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45"/>
          <a:stretch/>
        </p:blipFill>
        <p:spPr>
          <a:xfrm>
            <a:off x="838200" y="2028629"/>
            <a:ext cx="5158710" cy="1400371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48A5C6E0-27CD-4D1F-A718-DEA4BD437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6518" y="1549285"/>
            <a:ext cx="2407249" cy="2407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A0671-BB78-44C2-B767-77153FCA35D9}"/>
              </a:ext>
            </a:extLst>
          </p:cNvPr>
          <p:cNvSpPr txBox="1"/>
          <p:nvPr/>
        </p:nvSpPr>
        <p:spPr>
          <a:xfrm>
            <a:off x="9257642" y="3704935"/>
            <a:ext cx="16450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 Server</a:t>
            </a:r>
            <a:endParaRPr lang="en-IN" sz="14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F8FABB-4D37-4D3B-BC65-65B002B4A749}"/>
              </a:ext>
            </a:extLst>
          </p:cNvPr>
          <p:cNvSpPr/>
          <p:nvPr/>
        </p:nvSpPr>
        <p:spPr>
          <a:xfrm>
            <a:off x="571267" y="2028629"/>
            <a:ext cx="212958" cy="2548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459A09-5800-4687-812A-3B756D2827D9}"/>
              </a:ext>
            </a:extLst>
          </p:cNvPr>
          <p:cNvSpPr/>
          <p:nvPr/>
        </p:nvSpPr>
        <p:spPr>
          <a:xfrm>
            <a:off x="571267" y="2249291"/>
            <a:ext cx="212958" cy="2548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4C3B01-4482-4BE1-8C9A-591454556D16}"/>
              </a:ext>
            </a:extLst>
          </p:cNvPr>
          <p:cNvSpPr/>
          <p:nvPr/>
        </p:nvSpPr>
        <p:spPr>
          <a:xfrm>
            <a:off x="952267" y="2625475"/>
            <a:ext cx="212958" cy="2548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1C168-EBD4-4DF0-9B45-35F81340D515}"/>
              </a:ext>
            </a:extLst>
          </p:cNvPr>
          <p:cNvSpPr/>
          <p:nvPr/>
        </p:nvSpPr>
        <p:spPr>
          <a:xfrm>
            <a:off x="857250" y="2449397"/>
            <a:ext cx="4375150" cy="5969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849C7-323E-4432-AFDC-F446BF5171B4}"/>
              </a:ext>
            </a:extLst>
          </p:cNvPr>
          <p:cNvSpPr txBox="1"/>
          <p:nvPr/>
        </p:nvSpPr>
        <p:spPr>
          <a:xfrm>
            <a:off x="1630576" y="5252770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xhr.readyState</a:t>
            </a:r>
            <a:r>
              <a:rPr lang="en-US" sz="3200" dirty="0">
                <a:latin typeface="Consolas" panose="020B0609020204030204" pitchFamily="49" charset="0"/>
              </a:rPr>
              <a:t> =</a:t>
            </a:r>
            <a:endParaRPr lang="en-IN" sz="3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CB041-97A7-4657-8D8E-E378B8B3A0BD}"/>
              </a:ext>
            </a:extLst>
          </p:cNvPr>
          <p:cNvSpPr txBox="1"/>
          <p:nvPr/>
        </p:nvSpPr>
        <p:spPr>
          <a:xfrm>
            <a:off x="5431617" y="5160436"/>
            <a:ext cx="719851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IN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91EE690-2CED-4B8B-AB60-2F5BB4A69763}"/>
              </a:ext>
            </a:extLst>
          </p:cNvPr>
          <p:cNvSpPr/>
          <p:nvPr/>
        </p:nvSpPr>
        <p:spPr>
          <a:xfrm>
            <a:off x="598255" y="3006475"/>
            <a:ext cx="212958" cy="2548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43787-14CD-415D-8C7D-D0AFCB46EF34}"/>
              </a:ext>
            </a:extLst>
          </p:cNvPr>
          <p:cNvCxnSpPr/>
          <p:nvPr/>
        </p:nvCxnSpPr>
        <p:spPr>
          <a:xfrm>
            <a:off x="6502400" y="2249291"/>
            <a:ext cx="22436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E00DD1-6E51-495D-82FB-23337A5754B7}"/>
              </a:ext>
            </a:extLst>
          </p:cNvPr>
          <p:cNvSpPr txBox="1"/>
          <p:nvPr/>
        </p:nvSpPr>
        <p:spPr>
          <a:xfrm>
            <a:off x="6286750" y="5160436"/>
            <a:ext cx="719851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en-IN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CAE7A-AD49-4D5C-A2FC-572CA9E02508}"/>
              </a:ext>
            </a:extLst>
          </p:cNvPr>
          <p:cNvSpPr txBox="1"/>
          <p:nvPr/>
        </p:nvSpPr>
        <p:spPr>
          <a:xfrm>
            <a:off x="7141541" y="5160436"/>
            <a:ext cx="719851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en-IN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9920F-5340-4540-BCE0-264CB510E3C9}"/>
              </a:ext>
            </a:extLst>
          </p:cNvPr>
          <p:cNvSpPr txBox="1"/>
          <p:nvPr/>
        </p:nvSpPr>
        <p:spPr>
          <a:xfrm>
            <a:off x="7996332" y="5160436"/>
            <a:ext cx="719851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IN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42D3C5-EDC0-4DE5-9123-9A402FBEB4FF}"/>
              </a:ext>
            </a:extLst>
          </p:cNvPr>
          <p:cNvSpPr txBox="1"/>
          <p:nvPr/>
        </p:nvSpPr>
        <p:spPr>
          <a:xfrm>
            <a:off x="8851123" y="5160436"/>
            <a:ext cx="719851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en-IN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723F58-509D-4EF2-A681-5D03A41A4D6D}"/>
              </a:ext>
            </a:extLst>
          </p:cNvPr>
          <p:cNvCxnSpPr/>
          <p:nvPr/>
        </p:nvCxnSpPr>
        <p:spPr>
          <a:xfrm flipH="1">
            <a:off x="5467475" y="5160436"/>
            <a:ext cx="648135" cy="7694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7C61CC-6271-4D32-915A-F3CF36B81041}"/>
              </a:ext>
            </a:extLst>
          </p:cNvPr>
          <p:cNvCxnSpPr/>
          <p:nvPr/>
        </p:nvCxnSpPr>
        <p:spPr>
          <a:xfrm flipH="1">
            <a:off x="6322607" y="5160436"/>
            <a:ext cx="648135" cy="7694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3AC542-F039-4B72-AEFC-2912C6A7F334}"/>
              </a:ext>
            </a:extLst>
          </p:cNvPr>
          <p:cNvCxnSpPr/>
          <p:nvPr/>
        </p:nvCxnSpPr>
        <p:spPr>
          <a:xfrm flipH="1">
            <a:off x="7177398" y="5151323"/>
            <a:ext cx="648135" cy="7694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411847-1407-49CF-A3F2-BB21AE632336}"/>
              </a:ext>
            </a:extLst>
          </p:cNvPr>
          <p:cNvCxnSpPr/>
          <p:nvPr/>
        </p:nvCxnSpPr>
        <p:spPr>
          <a:xfrm flipH="1">
            <a:off x="7996330" y="5161306"/>
            <a:ext cx="648135" cy="7694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ABF112-2912-41C6-9BB4-2A8F77E20FC7}"/>
              </a:ext>
            </a:extLst>
          </p:cNvPr>
          <p:cNvSpPr txBox="1"/>
          <p:nvPr/>
        </p:nvSpPr>
        <p:spPr>
          <a:xfrm>
            <a:off x="5462766" y="4800402"/>
            <a:ext cx="657552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unsent</a:t>
            </a:r>
            <a:endParaRPr lang="en-IN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1715B-D446-41E1-938F-E910D8A52034}"/>
              </a:ext>
            </a:extLst>
          </p:cNvPr>
          <p:cNvSpPr txBox="1"/>
          <p:nvPr/>
        </p:nvSpPr>
        <p:spPr>
          <a:xfrm>
            <a:off x="6286750" y="4800402"/>
            <a:ext cx="71526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opened</a:t>
            </a:r>
            <a:endParaRPr lang="en-IN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B3636-B1E8-49F8-8F69-A980A60C4275}"/>
              </a:ext>
            </a:extLst>
          </p:cNvPr>
          <p:cNvSpPr txBox="1"/>
          <p:nvPr/>
        </p:nvSpPr>
        <p:spPr>
          <a:xfrm>
            <a:off x="7117065" y="4615736"/>
            <a:ext cx="7688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headers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received</a:t>
            </a:r>
            <a:endParaRPr lang="en-IN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FD74D-96C1-4D8D-9EE0-F8206D7A67CA}"/>
              </a:ext>
            </a:extLst>
          </p:cNvPr>
          <p:cNvSpPr txBox="1"/>
          <p:nvPr/>
        </p:nvSpPr>
        <p:spPr>
          <a:xfrm>
            <a:off x="7999135" y="4800402"/>
            <a:ext cx="710259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loading</a:t>
            </a:r>
            <a:endParaRPr lang="en-IN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9BBE73-7E1C-4A83-A0E8-1E6431C2E849}"/>
              </a:ext>
            </a:extLst>
          </p:cNvPr>
          <p:cNvSpPr txBox="1"/>
          <p:nvPr/>
        </p:nvSpPr>
        <p:spPr>
          <a:xfrm>
            <a:off x="8940781" y="4800402"/>
            <a:ext cx="540533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</a:t>
            </a:r>
            <a:endParaRPr lang="en-IN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5E0E50B-45A1-46BD-A911-3F13DBD0A34D}"/>
              </a:ext>
            </a:extLst>
          </p:cNvPr>
          <p:cNvSpPr/>
          <p:nvPr/>
        </p:nvSpPr>
        <p:spPr>
          <a:xfrm>
            <a:off x="598255" y="3201737"/>
            <a:ext cx="212958" cy="2548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73B63-78C4-43BB-AC24-D4C9C0E7C60B}"/>
              </a:ext>
            </a:extLst>
          </p:cNvPr>
          <p:cNvCxnSpPr>
            <a:cxnSpLocks/>
          </p:cNvCxnSpPr>
          <p:nvPr/>
        </p:nvCxnSpPr>
        <p:spPr>
          <a:xfrm flipH="1">
            <a:off x="6445373" y="2877424"/>
            <a:ext cx="22436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A064A69-F0A8-4F8B-9CEA-5599386F3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36" y="3564173"/>
            <a:ext cx="1897050" cy="1585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05C269-D39D-4A3E-A6E3-68B87B80CA68}"/>
              </a:ext>
            </a:extLst>
          </p:cNvPr>
          <p:cNvCxnSpPr>
            <a:cxnSpLocks/>
          </p:cNvCxnSpPr>
          <p:nvPr/>
        </p:nvCxnSpPr>
        <p:spPr>
          <a:xfrm>
            <a:off x="952265" y="4301067"/>
            <a:ext cx="15623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8C2C4D-5081-4B98-9215-71564138BF6F}"/>
              </a:ext>
            </a:extLst>
          </p:cNvPr>
          <p:cNvCxnSpPr>
            <a:cxnSpLocks/>
          </p:cNvCxnSpPr>
          <p:nvPr/>
        </p:nvCxnSpPr>
        <p:spPr>
          <a:xfrm>
            <a:off x="952265" y="4504718"/>
            <a:ext cx="15623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58FC64-8E16-443F-A622-ACC8A0F6649F}"/>
              </a:ext>
            </a:extLst>
          </p:cNvPr>
          <p:cNvCxnSpPr>
            <a:cxnSpLocks/>
          </p:cNvCxnSpPr>
          <p:nvPr/>
        </p:nvCxnSpPr>
        <p:spPr>
          <a:xfrm>
            <a:off x="952265" y="4708369"/>
            <a:ext cx="15623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72C64C-C10A-4DF7-8FE7-0A82C4304E62}"/>
              </a:ext>
            </a:extLst>
          </p:cNvPr>
          <p:cNvCxnSpPr>
            <a:cxnSpLocks/>
          </p:cNvCxnSpPr>
          <p:nvPr/>
        </p:nvCxnSpPr>
        <p:spPr>
          <a:xfrm>
            <a:off x="952265" y="4912020"/>
            <a:ext cx="15623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CA5768-C518-497B-AE40-1C566E7D7246}"/>
              </a:ext>
            </a:extLst>
          </p:cNvPr>
          <p:cNvCxnSpPr>
            <a:cxnSpLocks/>
          </p:cNvCxnSpPr>
          <p:nvPr/>
        </p:nvCxnSpPr>
        <p:spPr>
          <a:xfrm>
            <a:off x="952265" y="5115669"/>
            <a:ext cx="15623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153581-61E5-4A80-A098-43CE40A19334}"/>
              </a:ext>
            </a:extLst>
          </p:cNvPr>
          <p:cNvSpPr txBox="1"/>
          <p:nvPr/>
        </p:nvSpPr>
        <p:spPr>
          <a:xfrm>
            <a:off x="7020505" y="198468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Request Sent</a:t>
            </a:r>
            <a:endParaRPr lang="en-IN" sz="1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8A6519-C071-4BAB-8958-A4964EB4EC70}"/>
              </a:ext>
            </a:extLst>
          </p:cNvPr>
          <p:cNvSpPr/>
          <p:nvPr/>
        </p:nvSpPr>
        <p:spPr>
          <a:xfrm>
            <a:off x="5226608" y="1555983"/>
            <a:ext cx="1095999" cy="769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Black" panose="020B0A02040204020203" pitchFamily="34" charset="0"/>
                <a:ea typeface="Segoe UI Black" panose="020B0A02040204020203" pitchFamily="34" charset="0"/>
              </a:rPr>
              <a:t>Asynchronous</a:t>
            </a:r>
          </a:p>
          <a:p>
            <a:pPr algn="ctr"/>
            <a:r>
              <a:rPr lang="en-US" sz="1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Background Process</a:t>
            </a:r>
            <a:endParaRPr lang="en-IN" sz="1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F332A2-BF34-4AC9-9338-5C80F98F5FD3}"/>
              </a:ext>
            </a:extLst>
          </p:cNvPr>
          <p:cNvSpPr/>
          <p:nvPr/>
        </p:nvSpPr>
        <p:spPr>
          <a:xfrm>
            <a:off x="3681847" y="3599658"/>
            <a:ext cx="4702328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Response Data can be read when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readyState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value is  </a:t>
            </a:r>
            <a:r>
              <a:rPr lang="en-US" sz="3200" b="1" dirty="0">
                <a:solidFill>
                  <a:srgbClr val="D60000"/>
                </a:solidFill>
                <a:latin typeface="Consolas" panose="020B0609020204030204" pitchFamily="49" charset="0"/>
                <a:ea typeface="Segoe UI Black" panose="020B0A02040204020203" pitchFamily="34" charset="0"/>
              </a:rPr>
              <a:t>4</a:t>
            </a:r>
            <a:endParaRPr lang="en-IN" b="1" dirty="0">
              <a:solidFill>
                <a:srgbClr val="D60000"/>
              </a:solidFill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2FBB9B-F4EB-4F5E-893F-9CB480684D0A}"/>
              </a:ext>
            </a:extLst>
          </p:cNvPr>
          <p:cNvCxnSpPr/>
          <p:nvPr/>
        </p:nvCxnSpPr>
        <p:spPr>
          <a:xfrm>
            <a:off x="4140199" y="2625475"/>
            <a:ext cx="66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5" grpId="0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C2A9-3222-4ED2-91F4-2F0174E5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hello.html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E007BC-FAF0-4AA5-9E14-D8551D69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    &lt;h1&gt;Hello World!!&lt;/h1&gt;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  <a:endParaRPr lang="en-IN" sz="3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9CAAC-BE8F-431E-A374-053BF7DC77DE}"/>
              </a:ext>
            </a:extLst>
          </p:cNvPr>
          <p:cNvSpPr txBox="1"/>
          <p:nvPr/>
        </p:nvSpPr>
        <p:spPr>
          <a:xfrm>
            <a:off x="5486400" y="1587346"/>
            <a:ext cx="268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Denotes HTML Version 5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75A288-A8EF-4DDA-84DA-352170DDC715}"/>
              </a:ext>
            </a:extLst>
          </p:cNvPr>
          <p:cNvCxnSpPr>
            <a:stCxn id="3" idx="1"/>
          </p:cNvCxnSpPr>
          <p:nvPr/>
        </p:nvCxnSpPr>
        <p:spPr>
          <a:xfrm flipH="1">
            <a:off x="4270342" y="1772012"/>
            <a:ext cx="1216058" cy="235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88A09C-B391-4258-A52A-C6ECAEF5B8DA}"/>
              </a:ext>
            </a:extLst>
          </p:cNvPr>
          <p:cNvSpPr txBox="1"/>
          <p:nvPr/>
        </p:nvSpPr>
        <p:spPr>
          <a:xfrm>
            <a:off x="2855537" y="2417961"/>
            <a:ext cx="199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 Root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22F4FF-C17F-43D6-B0E8-0FF3F5C328BF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300140" y="2602627"/>
            <a:ext cx="555397" cy="84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5D158F-152F-4508-81C8-2B42D05D61FA}"/>
              </a:ext>
            </a:extLst>
          </p:cNvPr>
          <p:cNvSpPr txBox="1"/>
          <p:nvPr/>
        </p:nvSpPr>
        <p:spPr>
          <a:xfrm>
            <a:off x="5222450" y="2704666"/>
            <a:ext cx="390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 content that will be shown in the browser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D1AC53-3841-4D8E-A432-2961B03B0C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195687" y="3027832"/>
            <a:ext cx="2026763" cy="208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59DBD4E-94DF-4A3E-ABAC-FD5BBD410138}"/>
              </a:ext>
            </a:extLst>
          </p:cNvPr>
          <p:cNvSpPr txBox="1"/>
          <p:nvPr/>
        </p:nvSpPr>
        <p:spPr>
          <a:xfrm>
            <a:off x="4081806" y="4285952"/>
            <a:ext cx="245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Heading Tag. h1 to h6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5DB40-8177-4CE4-92AB-A079DE9A2C1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3337090" y="3984174"/>
            <a:ext cx="744716" cy="486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4">
            <a:extLst>
              <a:ext uri="{FF2B5EF4-FFF2-40B4-BE49-F238E27FC236}">
                <a16:creationId xmlns:a16="http://schemas.microsoft.com/office/drawing/2014/main" id="{8BBCDF0E-3286-4B2A-9069-8564BDCB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88" y="3244480"/>
            <a:ext cx="1430816" cy="24400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DC8021-8DA3-4EE1-8565-DB2AFC9EDDD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539061" y="4464506"/>
            <a:ext cx="2371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705B3B97-2435-4D71-B71D-9927547C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716" y="2038001"/>
            <a:ext cx="4968711" cy="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3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60AC-9332-4471-A72A-B2079FA0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&amp; HTML</a:t>
            </a:r>
            <a:endParaRPr lang="en-IN" dirty="0"/>
          </a:p>
        </p:txBody>
      </p:sp>
      <p:pic>
        <p:nvPicPr>
          <p:cNvPr id="4" name="Graphic 3" descr="Schoolhouse">
            <a:extLst>
              <a:ext uri="{FF2B5EF4-FFF2-40B4-BE49-F238E27FC236}">
                <a16:creationId xmlns:a16="http://schemas.microsoft.com/office/drawing/2014/main" id="{2D93ADFE-1ACC-4F3C-96D6-7AF9B5138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1916" y="1887975"/>
            <a:ext cx="1280475" cy="1280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2BBD1-D370-4A61-BA11-97C52E163383}"/>
              </a:ext>
            </a:extLst>
          </p:cNvPr>
          <p:cNvSpPr txBox="1"/>
          <p:nvPr/>
        </p:nvSpPr>
        <p:spPr>
          <a:xfrm>
            <a:off x="2397578" y="2992242"/>
            <a:ext cx="5757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CERN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0982F-ACD8-4254-9F68-2CF39A4A3E80}"/>
              </a:ext>
            </a:extLst>
          </p:cNvPr>
          <p:cNvSpPr txBox="1"/>
          <p:nvPr/>
        </p:nvSpPr>
        <p:spPr>
          <a:xfrm>
            <a:off x="1138243" y="1843487"/>
            <a:ext cx="684803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1952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9" name="Graphic 8" descr="Europe">
            <a:extLst>
              <a:ext uri="{FF2B5EF4-FFF2-40B4-BE49-F238E27FC236}">
                <a16:creationId xmlns:a16="http://schemas.microsoft.com/office/drawing/2014/main" id="{530E996E-3852-44FC-B521-DA9C8E4B6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4732" y="1386287"/>
            <a:ext cx="1743132" cy="1743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72242-6013-4C3A-9C90-378E4EDFEF49}"/>
              </a:ext>
            </a:extLst>
          </p:cNvPr>
          <p:cNvSpPr txBox="1"/>
          <p:nvPr/>
        </p:nvSpPr>
        <p:spPr>
          <a:xfrm>
            <a:off x="4113267" y="2852420"/>
            <a:ext cx="10422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12 Countries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Atom">
            <a:extLst>
              <a:ext uri="{FF2B5EF4-FFF2-40B4-BE49-F238E27FC236}">
                <a16:creationId xmlns:a16="http://schemas.microsoft.com/office/drawing/2014/main" id="{6F611E4B-A36F-4F3C-AF40-C2F008AA1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890" y="2558187"/>
            <a:ext cx="690275" cy="690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037D4-A8C7-4124-B071-4CA4C78C799B}"/>
              </a:ext>
            </a:extLst>
          </p:cNvPr>
          <p:cNvSpPr txBox="1"/>
          <p:nvPr/>
        </p:nvSpPr>
        <p:spPr>
          <a:xfrm>
            <a:off x="984801" y="3219173"/>
            <a:ext cx="8044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Nuclear </a:t>
            </a:r>
          </a:p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Research</a:t>
            </a:r>
            <a:endParaRPr lang="en-IN" sz="1000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A4107029-C4E7-4F1F-B405-E452728D3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0413" y="4553294"/>
            <a:ext cx="457200" cy="45720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45ED651C-7E69-4858-AED9-157A0F3F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0413" y="5011933"/>
            <a:ext cx="457200" cy="457200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D2EF8615-6621-45CF-8E49-24CAB74AD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7613" y="5010494"/>
            <a:ext cx="457200" cy="4572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347E3561-2F85-40B1-A47B-FBE4E2481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0755" y="4553294"/>
            <a:ext cx="457200" cy="457200"/>
          </a:xfrm>
          <a:prstGeom prst="rect">
            <a:avLst/>
          </a:prstGeom>
        </p:spPr>
      </p:pic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C47DCD0C-7893-43C9-8ECB-B3A2653BC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1645" y="3848881"/>
            <a:ext cx="507126" cy="507126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C4348B8C-41F1-4A7F-9F88-1AA47B678B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083" y="4008812"/>
            <a:ext cx="507126" cy="507126"/>
          </a:xfrm>
          <a:prstGeom prst="rect">
            <a:avLst/>
          </a:prstGeom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A3607A99-92CC-45F6-8D07-DDC35E1DC9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8938" y="4329020"/>
            <a:ext cx="507126" cy="507126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2055A1B4-3BF6-4DAA-80FA-437EA46D4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687" y="4565077"/>
            <a:ext cx="507126" cy="507126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A7D8D4A5-CA1A-495F-8B47-B58FD6FA0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2268" y="5239094"/>
            <a:ext cx="507126" cy="507126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E92BFAC3-8282-46B7-880C-A9C156D4C4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3800" y="5715057"/>
            <a:ext cx="507126" cy="507126"/>
          </a:xfrm>
          <a:prstGeom prst="rect">
            <a:avLst/>
          </a:prstGeom>
        </p:spPr>
      </p:pic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C80C40AD-5D38-4884-B1DE-A2C057573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950" y="5461494"/>
            <a:ext cx="507126" cy="507126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41CEFA7F-F42E-40E5-9DAF-53F7F3DFE0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4981" y="3130001"/>
            <a:ext cx="804450" cy="8044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A9D86A-9631-4CFD-A706-CCC37DBBE5CD}"/>
              </a:ext>
            </a:extLst>
          </p:cNvPr>
          <p:cNvSpPr txBox="1"/>
          <p:nvPr/>
        </p:nvSpPr>
        <p:spPr>
          <a:xfrm>
            <a:off x="3071379" y="3868927"/>
            <a:ext cx="12965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Tim Berners Lee</a:t>
            </a:r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44D0A6AE-2DE2-462D-A118-15B2C14A1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39777" y="2667328"/>
            <a:ext cx="690275" cy="690275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BA8A5E1C-102D-4B89-A182-46A33213F0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6771" y="2534478"/>
            <a:ext cx="457200" cy="4572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7CD664B7-B74F-4907-B6D8-66C754F000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64138" y="3129419"/>
            <a:ext cx="457200" cy="4572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56B259C-CFE5-4033-AEA8-C1459EC61E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89548" y="3554357"/>
            <a:ext cx="457200" cy="4572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21FDBA39-3969-4909-ABB4-4C2425FE07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41653" y="1952853"/>
            <a:ext cx="457200" cy="4572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CCF4AAF3-834C-4513-8C33-2D807D249B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3843" y="3636477"/>
            <a:ext cx="457200" cy="4572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9CBB4EC7-D79F-4DC0-9B6D-9DE52A505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61043" y="3224753"/>
            <a:ext cx="457200" cy="4572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99B13E92-6BE8-4D0A-BDF4-BD11937641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96716" y="2584515"/>
            <a:ext cx="457200" cy="4572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88EC5899-9257-4707-AAD8-79ABF98DC9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39516" y="2044392"/>
            <a:ext cx="457200" cy="457200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2B9D4123-D890-4512-9CB0-7732A81A33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3259" y="2342624"/>
            <a:ext cx="507126" cy="507126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9D8192F-DFB7-446D-9C42-AA41C63E7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7596" y="3835468"/>
            <a:ext cx="507126" cy="507126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E299F943-F525-4D5E-9562-B126F8F94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0990" y="3950751"/>
            <a:ext cx="507126" cy="507126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EFAE9EF4-F569-4CE0-9883-7D35F13D49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6453" y="3333056"/>
            <a:ext cx="507126" cy="507126"/>
          </a:xfrm>
          <a:prstGeom prst="rect">
            <a:avLst/>
          </a:prstGeom>
        </p:spPr>
      </p:pic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AEEC4622-9CB2-4A27-B63D-895B24048C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43634" y="2440887"/>
            <a:ext cx="507126" cy="507126"/>
          </a:xfrm>
          <a:prstGeom prst="rect">
            <a:avLst/>
          </a:prstGeom>
        </p:spPr>
      </p:pic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C5A149A2-6190-473C-90FD-69852C426B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0052" y="1589924"/>
            <a:ext cx="507126" cy="507126"/>
          </a:xfrm>
          <a:prstGeom prst="rect">
            <a:avLst/>
          </a:prstGeom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FB63BECA-5118-4C99-B37C-AA2565DAFA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4527" y="1574866"/>
            <a:ext cx="507126" cy="507126"/>
          </a:xfrm>
          <a:prstGeom prst="rect">
            <a:avLst/>
          </a:prstGeom>
        </p:spPr>
      </p:pic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377EB5E2-87F0-4BE7-B19E-FD15C292B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28465" y="3140571"/>
            <a:ext cx="507126" cy="507126"/>
          </a:xfrm>
          <a:prstGeom prst="rect">
            <a:avLst/>
          </a:prstGeom>
        </p:spPr>
      </p:pic>
      <p:pic>
        <p:nvPicPr>
          <p:cNvPr id="49" name="Graphic 48" descr="World">
            <a:extLst>
              <a:ext uri="{FF2B5EF4-FFF2-40B4-BE49-F238E27FC236}">
                <a16:creationId xmlns:a16="http://schemas.microsoft.com/office/drawing/2014/main" id="{A43C8C60-08F3-4CDB-9557-827BC6B50A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81388" y="451593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2B854-E74A-4FDA-8B5F-E93E0F823493}"/>
              </a:ext>
            </a:extLst>
          </p:cNvPr>
          <p:cNvCxnSpPr/>
          <p:nvPr/>
        </p:nvCxnSpPr>
        <p:spPr>
          <a:xfrm>
            <a:off x="9189643" y="3865077"/>
            <a:ext cx="673419" cy="746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E992AF-D03F-4C5F-AA7C-A5894BC42346}"/>
              </a:ext>
            </a:extLst>
          </p:cNvPr>
          <p:cNvSpPr txBox="1"/>
          <p:nvPr/>
        </p:nvSpPr>
        <p:spPr>
          <a:xfrm>
            <a:off x="3271560" y="4197485"/>
            <a:ext cx="788999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1980s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B790B0-DBA4-47AE-870B-8D4CFE76FD6D}"/>
              </a:ext>
            </a:extLst>
          </p:cNvPr>
          <p:cNvSpPr txBox="1"/>
          <p:nvPr/>
        </p:nvSpPr>
        <p:spPr>
          <a:xfrm>
            <a:off x="9526352" y="1550843"/>
            <a:ext cx="646331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1991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CC11C-14BE-41C0-96D8-BA8ED4454CCE}"/>
              </a:ext>
            </a:extLst>
          </p:cNvPr>
          <p:cNvSpPr txBox="1"/>
          <p:nvPr/>
        </p:nvSpPr>
        <p:spPr>
          <a:xfrm>
            <a:off x="10096186" y="5564549"/>
            <a:ext cx="684803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1993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egoe UI Semilight" panose="020B04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2AA2E5-0F9A-46B5-82DA-6A3A124F24F2}"/>
              </a:ext>
            </a:extLst>
          </p:cNvPr>
          <p:cNvSpPr txBox="1"/>
          <p:nvPr/>
        </p:nvSpPr>
        <p:spPr>
          <a:xfrm>
            <a:off x="9783391" y="5292282"/>
            <a:ext cx="13790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World Wide Web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AD7016-A7C9-4F9F-9DE6-31EC8971EE5C}"/>
              </a:ext>
            </a:extLst>
          </p:cNvPr>
          <p:cNvSpPr txBox="1"/>
          <p:nvPr/>
        </p:nvSpPr>
        <p:spPr>
          <a:xfrm>
            <a:off x="4505456" y="4366963"/>
            <a:ext cx="3201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Hyper Text Markup Language</a:t>
            </a:r>
            <a:endParaRPr lang="en-IN" sz="16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1" name="Picture 2" descr="Amazon Joins the W3C | AWS Open Source Blog">
            <a:extLst>
              <a:ext uri="{FF2B5EF4-FFF2-40B4-BE49-F238E27FC236}">
                <a16:creationId xmlns:a16="http://schemas.microsoft.com/office/drawing/2014/main" id="{06CC6D16-4C02-419F-9C19-DBD6A14EB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8" b="29567"/>
          <a:stretch/>
        </p:blipFill>
        <p:spPr bwMode="auto">
          <a:xfrm>
            <a:off x="3088969" y="5827712"/>
            <a:ext cx="2121511" cy="4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AD2B057-45A6-44F0-A7D2-E2745C902BE0}"/>
              </a:ext>
            </a:extLst>
          </p:cNvPr>
          <p:cNvSpPr txBox="1"/>
          <p:nvPr/>
        </p:nvSpPr>
        <p:spPr>
          <a:xfrm>
            <a:off x="4522612" y="4623971"/>
            <a:ext cx="251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Version 1.0 released in 1995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1668AED2-7DEA-49CE-A091-B9EF29FA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30" y="5790675"/>
            <a:ext cx="358977" cy="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A6A8EAE-871C-4208-A845-A7AA804602B1}"/>
              </a:ext>
            </a:extLst>
          </p:cNvPr>
          <p:cNvSpPr txBox="1"/>
          <p:nvPr/>
        </p:nvSpPr>
        <p:spPr>
          <a:xfrm>
            <a:off x="5910454" y="5751851"/>
            <a:ext cx="3507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Version 5.0 released in 2014</a:t>
            </a:r>
          </a:p>
          <a:p>
            <a:r>
              <a:rPr lang="en-US" sz="16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of 2021 HTML5 is the latest version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D1CAC0-609D-40F4-A5E1-7C0D1D3AEB38}"/>
              </a:ext>
            </a:extLst>
          </p:cNvPr>
          <p:cNvSpPr txBox="1"/>
          <p:nvPr/>
        </p:nvSpPr>
        <p:spPr>
          <a:xfrm>
            <a:off x="4532354" y="5319418"/>
            <a:ext cx="4048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rgbClr val="7030A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https://www.w3.org/TR/2018/WD-html53-20181018/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E24050-7464-4A04-98DD-014EE9DD6695}"/>
              </a:ext>
            </a:extLst>
          </p:cNvPr>
          <p:cNvSpPr txBox="1"/>
          <p:nvPr/>
        </p:nvSpPr>
        <p:spPr>
          <a:xfrm>
            <a:off x="4518199" y="5054597"/>
            <a:ext cx="3639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HTML is a Specification Document</a:t>
            </a:r>
            <a:endParaRPr lang="en-IN" sz="16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3" grpId="0"/>
      <p:bldP spid="28" grpId="0"/>
      <p:bldP spid="52" grpId="0" animBg="1"/>
      <p:bldP spid="53" grpId="0" animBg="1"/>
      <p:bldP spid="54" grpId="0" animBg="1"/>
      <p:bldP spid="73" grpId="0" animBg="1"/>
      <p:bldP spid="60" grpId="0"/>
      <p:bldP spid="62" grpId="0"/>
      <p:bldP spid="66" grpId="0" build="p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3254-ABAE-40AE-8019-633B8E80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(1994)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50C5FE-FDB1-4A16-8229-73A70C95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33" y="2726547"/>
            <a:ext cx="4520269" cy="372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01954-CEFD-4513-AB22-F659F1E5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34" y="1766103"/>
            <a:ext cx="2212512" cy="7043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4049BD-06ED-44C0-89C9-49ABCFA5D63C}"/>
              </a:ext>
            </a:extLst>
          </p:cNvPr>
          <p:cNvSpPr txBox="1">
            <a:spLocks/>
          </p:cNvSpPr>
          <p:nvPr/>
        </p:nvSpPr>
        <p:spPr>
          <a:xfrm>
            <a:off x="6351548" y="2103437"/>
            <a:ext cx="4753583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No dynamic behavior after the page was loaded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DB2982-BDA8-4810-AE59-457667729F59}"/>
              </a:ext>
            </a:extLst>
          </p:cNvPr>
          <p:cNvSpPr txBox="1">
            <a:spLocks/>
          </p:cNvSpPr>
          <p:nvPr/>
        </p:nvSpPr>
        <p:spPr>
          <a:xfrm>
            <a:off x="6351548" y="3990369"/>
            <a:ext cx="4753583" cy="17317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</a:rPr>
              <a:t>There was a compelling need to overcome this limitation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A5C-455D-4369-AB83-4F9FDCBE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0249B8-333F-4611-BB52-F59394EC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2" y="1832727"/>
            <a:ext cx="1271785" cy="12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5F564-7F68-4AFD-A573-6915040BEA61}"/>
              </a:ext>
            </a:extLst>
          </p:cNvPr>
          <p:cNvSpPr txBox="1"/>
          <p:nvPr/>
        </p:nvSpPr>
        <p:spPr>
          <a:xfrm>
            <a:off x="2002074" y="275969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JScript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A73CE-BDC0-4A22-8619-CBC2E617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3193"/>
            <a:ext cx="3108707" cy="989710"/>
          </a:xfrm>
          <a:prstGeom prst="rect">
            <a:avLst/>
          </a:prstGeom>
        </p:spPr>
      </p:pic>
      <p:pic>
        <p:nvPicPr>
          <p:cNvPr id="2052" name="Picture 4" descr="Welcome to Ecma International">
            <a:extLst>
              <a:ext uri="{FF2B5EF4-FFF2-40B4-BE49-F238E27FC236}">
                <a16:creationId xmlns:a16="http://schemas.microsoft.com/office/drawing/2014/main" id="{6A2CFC06-71B3-4D8F-A205-599FD493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33" y="3809850"/>
            <a:ext cx="3232768" cy="126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DD30906-53B4-42DA-835C-21E74F27C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72" y="3040176"/>
            <a:ext cx="967661" cy="91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94632D-6194-439C-A272-84C49D5657BF}"/>
              </a:ext>
            </a:extLst>
          </p:cNvPr>
          <p:cNvSpPr txBox="1"/>
          <p:nvPr/>
        </p:nvSpPr>
        <p:spPr>
          <a:xfrm>
            <a:off x="6042660" y="375265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2004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1FF7654-F22E-4E6C-BC77-CF545BAE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53" y="4449884"/>
            <a:ext cx="809415" cy="8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7782FE-E9A6-4A8F-B5B4-2615979B80A6}"/>
              </a:ext>
            </a:extLst>
          </p:cNvPr>
          <p:cNvSpPr txBox="1"/>
          <p:nvPr/>
        </p:nvSpPr>
        <p:spPr>
          <a:xfrm>
            <a:off x="5797002" y="514417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2008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511B6-BF5D-40F0-B489-04616CF4671D}"/>
              </a:ext>
            </a:extLst>
          </p:cNvPr>
          <p:cNvSpPr txBox="1"/>
          <p:nvPr/>
        </p:nvSpPr>
        <p:spPr>
          <a:xfrm>
            <a:off x="2288339" y="167747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1995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189C3F-A2D8-4AA0-9330-E7843160A25A}"/>
              </a:ext>
            </a:extLst>
          </p:cNvPr>
          <p:cNvCxnSpPr/>
          <p:nvPr/>
        </p:nvCxnSpPr>
        <p:spPr>
          <a:xfrm>
            <a:off x="8034371" y="2750269"/>
            <a:ext cx="713703" cy="1059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1643A-FB9A-475D-A6B5-A3F4D5A41943}"/>
              </a:ext>
            </a:extLst>
          </p:cNvPr>
          <p:cNvCxnSpPr>
            <a:cxnSpLocks/>
          </p:cNvCxnSpPr>
          <p:nvPr/>
        </p:nvCxnSpPr>
        <p:spPr>
          <a:xfrm>
            <a:off x="6447934" y="3707132"/>
            <a:ext cx="1586437" cy="473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C01AE-92F4-4956-A0E5-0CC54A502F52}"/>
              </a:ext>
            </a:extLst>
          </p:cNvPr>
          <p:cNvCxnSpPr>
            <a:cxnSpLocks/>
          </p:cNvCxnSpPr>
          <p:nvPr/>
        </p:nvCxnSpPr>
        <p:spPr>
          <a:xfrm flipV="1">
            <a:off x="6280833" y="4636808"/>
            <a:ext cx="1753538" cy="228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732E7-FA3D-4CD4-A473-D677DFF7776C}"/>
              </a:ext>
            </a:extLst>
          </p:cNvPr>
          <p:cNvSpPr txBox="1"/>
          <p:nvPr/>
        </p:nvSpPr>
        <p:spPr>
          <a:xfrm>
            <a:off x="803727" y="4449884"/>
            <a:ext cx="3267241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ECMAScript 5 - 2009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29A1B5-2E4C-48CD-BED7-4A4B5FC52DA0}"/>
              </a:ext>
            </a:extLst>
          </p:cNvPr>
          <p:cNvSpPr txBox="1"/>
          <p:nvPr/>
        </p:nvSpPr>
        <p:spPr>
          <a:xfrm>
            <a:off x="803727" y="5082615"/>
            <a:ext cx="3231975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ECMAScript 6 - 2015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A61A4-5967-40AB-AA76-C49E9A64BE67}"/>
              </a:ext>
            </a:extLst>
          </p:cNvPr>
          <p:cNvSpPr txBox="1"/>
          <p:nvPr/>
        </p:nvSpPr>
        <p:spPr>
          <a:xfrm>
            <a:off x="8609397" y="237762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1996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6934BA-B0F2-41DA-A6AA-DA81953BC5DE}"/>
              </a:ext>
            </a:extLst>
          </p:cNvPr>
          <p:cNvCxnSpPr>
            <a:cxnSpLocks/>
          </p:cNvCxnSpPr>
          <p:nvPr/>
        </p:nvCxnSpPr>
        <p:spPr>
          <a:xfrm flipH="1">
            <a:off x="3750944" y="3476328"/>
            <a:ext cx="1498497" cy="704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CCF3E2-2EAF-4096-B516-103D6B0F7C38}"/>
              </a:ext>
            </a:extLst>
          </p:cNvPr>
          <p:cNvCxnSpPr>
            <a:cxnSpLocks/>
          </p:cNvCxnSpPr>
          <p:nvPr/>
        </p:nvCxnSpPr>
        <p:spPr>
          <a:xfrm flipH="1" flipV="1">
            <a:off x="4293833" y="4729906"/>
            <a:ext cx="681234" cy="124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1CA115E-6DB9-432B-9D50-7B023660FF3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6984" y="1618978"/>
            <a:ext cx="3444904" cy="10967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B02395F-9CCC-4C1E-8795-3BCFA4ABFE18}"/>
              </a:ext>
            </a:extLst>
          </p:cNvPr>
          <p:cNvSpPr txBox="1"/>
          <p:nvPr/>
        </p:nvSpPr>
        <p:spPr>
          <a:xfrm>
            <a:off x="8907052" y="241577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2000</a:t>
            </a:r>
            <a:endParaRPr lang="en-IN" sz="2000" dirty="0">
              <a:solidFill>
                <a:srgbClr val="7030A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24" grpId="0" animBg="1"/>
      <p:bldP spid="25" grpId="0" animBg="1"/>
      <p:bldP spid="2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2CA0-8E76-40E3-99BB-054C4068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Architecture</a:t>
            </a:r>
            <a:endParaRPr lang="en-IN" dirty="0"/>
          </a:p>
        </p:txBody>
      </p:sp>
      <p:pic>
        <p:nvPicPr>
          <p:cNvPr id="5" name="Content Placeholder 4" descr="Internet">
            <a:extLst>
              <a:ext uri="{FF2B5EF4-FFF2-40B4-BE49-F238E27FC236}">
                <a16:creationId xmlns:a16="http://schemas.microsoft.com/office/drawing/2014/main" id="{E0F2C3B0-93D8-434B-BBD9-58E5436D8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474" y="2355251"/>
            <a:ext cx="914400" cy="914400"/>
          </a:xfr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C00EC55A-EABB-48CC-A84E-05D1D58B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355251"/>
            <a:ext cx="914400" cy="91440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567F9C52-A4F8-49CF-9FED-B0862C244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2573" y="235525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C29EC2-EB36-4AE0-A572-224B1EBC73E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29874" y="2812451"/>
            <a:ext cx="145172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69960A-2CC9-4013-9F48-DE59D67BFF0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96000" y="2812451"/>
            <a:ext cx="15365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D6377-B717-4825-9D35-111629E5B343}"/>
              </a:ext>
            </a:extLst>
          </p:cNvPr>
          <p:cNvSpPr txBox="1"/>
          <p:nvPr/>
        </p:nvSpPr>
        <p:spPr>
          <a:xfrm>
            <a:off x="2865351" y="3093443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Desktop</a:t>
            </a:r>
            <a:endParaRPr lang="en-IN" sz="10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C6A9A-ADC7-479A-8B4A-2197D89196C7}"/>
              </a:ext>
            </a:extLst>
          </p:cNvPr>
          <p:cNvSpPr txBox="1"/>
          <p:nvPr/>
        </p:nvSpPr>
        <p:spPr>
          <a:xfrm>
            <a:off x="5108047" y="3131151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 Server</a:t>
            </a:r>
            <a:endParaRPr lang="en-IN" sz="10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5968B-8160-4D91-9710-3C81EB35DFBF}"/>
              </a:ext>
            </a:extLst>
          </p:cNvPr>
          <p:cNvSpPr txBox="1"/>
          <p:nvPr/>
        </p:nvSpPr>
        <p:spPr>
          <a:xfrm>
            <a:off x="7685987" y="3152001"/>
            <a:ext cx="885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Database</a:t>
            </a:r>
            <a:endParaRPr lang="en-IN" sz="10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8F813-64EC-44D7-A391-E0D1A0AEEA9E}"/>
              </a:ext>
            </a:extLst>
          </p:cNvPr>
          <p:cNvSpPr txBox="1"/>
          <p:nvPr/>
        </p:nvSpPr>
        <p:spPr>
          <a:xfrm>
            <a:off x="4153874" y="2512668"/>
            <a:ext cx="56457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JSON</a:t>
            </a:r>
            <a:endParaRPr lang="en-IN" sz="1000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4FA03D-9C36-4321-AAA9-69AFD4A05A43}"/>
              </a:ext>
            </a:extLst>
          </p:cNvPr>
          <p:cNvSpPr txBox="1"/>
          <p:nvPr/>
        </p:nvSpPr>
        <p:spPr>
          <a:xfrm>
            <a:off x="5238860" y="2651168"/>
            <a:ext cx="797526" cy="25391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  <a:endParaRPr lang="en-IN" sz="10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77839-756A-44FB-B697-D596EED759BC}"/>
              </a:ext>
            </a:extLst>
          </p:cNvPr>
          <p:cNvSpPr txBox="1"/>
          <p:nvPr/>
        </p:nvSpPr>
        <p:spPr>
          <a:xfrm>
            <a:off x="2730401" y="4626388"/>
            <a:ext cx="2291012" cy="769441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 API</a:t>
            </a:r>
            <a:endParaRPr lang="en-IN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8C903-5B55-48C6-ADBD-20F7726BC8D9}"/>
              </a:ext>
            </a:extLst>
          </p:cNvPr>
          <p:cNvSpPr txBox="1"/>
          <p:nvPr/>
        </p:nvSpPr>
        <p:spPr>
          <a:xfrm>
            <a:off x="7092876" y="4626388"/>
            <a:ext cx="147829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endParaRPr lang="en-IN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43" grpId="0"/>
      <p:bldP spid="44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9FB2-1986-4B0B-9296-90DA4E56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lstStyle/>
          <a:p>
            <a:r>
              <a:rPr lang="en-US" dirty="0"/>
              <a:t>REST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BE7164-441C-429E-BB99-E684BD752FB0}"/>
              </a:ext>
            </a:extLst>
          </p:cNvPr>
          <p:cNvGraphicFramePr/>
          <p:nvPr/>
        </p:nvGraphicFramePr>
        <p:xfrm>
          <a:off x="838200" y="1553633"/>
          <a:ext cx="10198100" cy="493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4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EEB0A3-F5AD-4C02-81D7-17483AF8D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01EEB0A3-F5AD-4C02-81D7-17483AF8D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01EEB0A3-F5AD-4C02-81D7-17483AF8D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408749-34C0-498B-A7A5-1A722C426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5C408749-34C0-498B-A7A5-1A722C426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5C408749-34C0-498B-A7A5-1A722C426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F6029F-A50E-4EAE-8D85-570EEBC80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01F6029F-A50E-4EAE-8D85-570EEBC80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01F6029F-A50E-4EAE-8D85-570EEBC80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4FA15F-399C-4688-8E50-1C65AA72A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2B4FA15F-399C-4688-8E50-1C65AA72A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2B4FA15F-399C-4688-8E50-1C65AA72A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D19B5C-E44F-4980-AB82-BCF38727D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B3D19B5C-E44F-4980-AB82-BCF38727D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B3D19B5C-E44F-4980-AB82-BCF38727D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9FB2-1986-4B0B-9296-90DA4E56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en-IN" dirty="0"/>
          </a:p>
        </p:txBody>
      </p:sp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id="{D451D4D8-2DD3-4FB8-B911-D5FFAA6A0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98" y="2139565"/>
            <a:ext cx="2407249" cy="2407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30EB2-70DB-4405-8D54-D257E0F7B625}"/>
              </a:ext>
            </a:extLst>
          </p:cNvPr>
          <p:cNvSpPr txBox="1"/>
          <p:nvPr/>
        </p:nvSpPr>
        <p:spPr>
          <a:xfrm>
            <a:off x="6943095" y="2630649"/>
            <a:ext cx="973344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fn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  <a:endParaRPr lang="en-IN" sz="2800" i="1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D696A-0E9A-4CCF-A9F4-DCB5A421F7E8}"/>
              </a:ext>
            </a:extLst>
          </p:cNvPr>
          <p:cNvSpPr txBox="1"/>
          <p:nvPr/>
        </p:nvSpPr>
        <p:spPr>
          <a:xfrm>
            <a:off x="7457122" y="4295215"/>
            <a:ext cx="16450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 Server</a:t>
            </a:r>
            <a:endParaRPr lang="en-IN" sz="1400" dirty="0">
              <a:solidFill>
                <a:schemeClr val="accent2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30DE2-5336-4CD8-993F-EFCDE3EA40F8}"/>
              </a:ext>
            </a:extLst>
          </p:cNvPr>
          <p:cNvSpPr txBox="1"/>
          <p:nvPr/>
        </p:nvSpPr>
        <p:spPr>
          <a:xfrm>
            <a:off x="1347847" y="1901066"/>
            <a:ext cx="15091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Internet</a:t>
            </a:r>
            <a:endParaRPr lang="en-IN" sz="2000" dirty="0">
              <a:solidFill>
                <a:srgbClr val="7030A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2BE28-95F9-4E44-861C-73A0C1CFBAAB}"/>
              </a:ext>
            </a:extLst>
          </p:cNvPr>
          <p:cNvSpPr txBox="1"/>
          <p:nvPr/>
        </p:nvSpPr>
        <p:spPr>
          <a:xfrm>
            <a:off x="1768710" y="2470694"/>
            <a:ext cx="24212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Weather Forecast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27BDD-0740-4D4C-8818-107CE6F37DD2}"/>
              </a:ext>
            </a:extLst>
          </p:cNvPr>
          <p:cNvSpPr txBox="1"/>
          <p:nvPr/>
        </p:nvSpPr>
        <p:spPr>
          <a:xfrm>
            <a:off x="1768710" y="2932359"/>
            <a:ext cx="14266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Top News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C14B-0516-440C-9EF9-5BAA8BC82E78}"/>
              </a:ext>
            </a:extLst>
          </p:cNvPr>
          <p:cNvSpPr txBox="1"/>
          <p:nvPr/>
        </p:nvSpPr>
        <p:spPr>
          <a:xfrm>
            <a:off x="1330647" y="3463977"/>
            <a:ext cx="10134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Bank</a:t>
            </a:r>
            <a:endParaRPr lang="en-IN" sz="2000" dirty="0">
              <a:solidFill>
                <a:srgbClr val="7030A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A1D84-FD1C-4A8D-AE2B-53B51A2CC3ED}"/>
              </a:ext>
            </a:extLst>
          </p:cNvPr>
          <p:cNvSpPr txBox="1"/>
          <p:nvPr/>
        </p:nvSpPr>
        <p:spPr>
          <a:xfrm>
            <a:off x="1768710" y="4033605"/>
            <a:ext cx="23214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Account Balance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6256F-5182-411F-A0BB-D9903528A325}"/>
              </a:ext>
            </a:extLst>
          </p:cNvPr>
          <p:cNvSpPr txBox="1"/>
          <p:nvPr/>
        </p:nvSpPr>
        <p:spPr>
          <a:xfrm>
            <a:off x="1768710" y="4495270"/>
            <a:ext cx="20324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Funds Transfer</a:t>
            </a:r>
            <a:endParaRPr lang="en-IN" sz="1600" dirty="0">
              <a:solidFill>
                <a:srgbClr val="7030A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81F6F3-3A5B-4A72-9474-9D3CCCAE0D6C}"/>
              </a:ext>
            </a:extLst>
          </p:cNvPr>
          <p:cNvSpPr txBox="1"/>
          <p:nvPr/>
        </p:nvSpPr>
        <p:spPr>
          <a:xfrm>
            <a:off x="6943094" y="3347955"/>
            <a:ext cx="973343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fn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  <a:endParaRPr lang="en-IN" sz="2800" i="1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6974E-6DDF-46DC-824B-93BD82AF1674}"/>
              </a:ext>
            </a:extLst>
          </p:cNvPr>
          <p:cNvSpPr txBox="1"/>
          <p:nvPr/>
        </p:nvSpPr>
        <p:spPr>
          <a:xfrm>
            <a:off x="1089418" y="5390320"/>
            <a:ext cx="9809288" cy="769441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– Application Programming Interface</a:t>
            </a:r>
            <a:endParaRPr lang="en-IN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ED4D0-1575-46F9-9873-221F43536BEA}"/>
              </a:ext>
            </a:extLst>
          </p:cNvPr>
          <p:cNvSpPr txBox="1"/>
          <p:nvPr/>
        </p:nvSpPr>
        <p:spPr>
          <a:xfrm>
            <a:off x="1660847" y="6146800"/>
            <a:ext cx="843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Refers to the list of classes and functions available to develop an application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9FB2-1986-4B0B-9296-90DA4E56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Structure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30EB2-70DB-4405-8D54-D257E0F7B625}"/>
              </a:ext>
            </a:extLst>
          </p:cNvPr>
          <p:cNvSpPr txBox="1"/>
          <p:nvPr/>
        </p:nvSpPr>
        <p:spPr>
          <a:xfrm>
            <a:off x="1451491" y="1690688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function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60B35-355B-447F-A7C4-25BF7C72BA7B}"/>
              </a:ext>
            </a:extLst>
          </p:cNvPr>
          <p:cNvSpPr txBox="1"/>
          <p:nvPr/>
        </p:nvSpPr>
        <p:spPr>
          <a:xfrm>
            <a:off x="1510802" y="2993971"/>
            <a:ext cx="187423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Method Name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DEC46-2734-4B2A-BA23-3A27B6D6B738}"/>
              </a:ext>
            </a:extLst>
          </p:cNvPr>
          <p:cNvSpPr txBox="1"/>
          <p:nvPr/>
        </p:nvSpPr>
        <p:spPr>
          <a:xfrm>
            <a:off x="1357330" y="4290642"/>
            <a:ext cx="21811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Input Parameters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698E7A-0B30-4BFA-843F-1539C10C7DB8}"/>
              </a:ext>
            </a:extLst>
          </p:cNvPr>
          <p:cNvSpPr txBox="1"/>
          <p:nvPr/>
        </p:nvSpPr>
        <p:spPr>
          <a:xfrm>
            <a:off x="1967817" y="5587313"/>
            <a:ext cx="9601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Return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2AF12-5C78-4A51-8674-C71C36C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09" y="2550681"/>
            <a:ext cx="3730156" cy="11830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406A71-B047-43C4-9632-81644CF73595}"/>
              </a:ext>
            </a:extLst>
          </p:cNvPr>
          <p:cNvSpPr txBox="1"/>
          <p:nvPr/>
        </p:nvSpPr>
        <p:spPr>
          <a:xfrm>
            <a:off x="4610619" y="2993971"/>
            <a:ext cx="12965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End Point</a:t>
            </a:r>
            <a:endParaRPr lang="en-IN" sz="1400" dirty="0">
              <a:solidFill>
                <a:srgbClr val="7030A0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5D809-35D2-4B61-AA4F-73F719EF4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49"/>
          <a:stretch/>
        </p:blipFill>
        <p:spPr>
          <a:xfrm>
            <a:off x="7550609" y="3940031"/>
            <a:ext cx="3753194" cy="1100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0A4CCB-A1B1-4B5B-99D2-27A9F7EC877D}"/>
              </a:ext>
            </a:extLst>
          </p:cNvPr>
          <p:cNvSpPr txBox="1"/>
          <p:nvPr/>
        </p:nvSpPr>
        <p:spPr>
          <a:xfrm>
            <a:off x="4207689" y="4290642"/>
            <a:ext cx="21023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Request Payload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6DD505D-02C2-4FC5-B452-D6A1C138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96" y="5587313"/>
            <a:ext cx="4229690" cy="533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9AA8BD-E036-45B6-97DD-85432660BC70}"/>
              </a:ext>
            </a:extLst>
          </p:cNvPr>
          <p:cNvSpPr txBox="1"/>
          <p:nvPr/>
        </p:nvSpPr>
        <p:spPr>
          <a:xfrm>
            <a:off x="4614467" y="5587313"/>
            <a:ext cx="1288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Response</a:t>
            </a:r>
            <a:endParaRPr lang="en-IN" sz="1400" dirty="0">
              <a:solidFill>
                <a:srgbClr val="7030A0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E6D49-F2E4-41DC-8DCF-7BE7735B3F22}"/>
              </a:ext>
            </a:extLst>
          </p:cNvPr>
          <p:cNvSpPr txBox="1"/>
          <p:nvPr/>
        </p:nvSpPr>
        <p:spPr>
          <a:xfrm>
            <a:off x="4262447" y="1690688"/>
            <a:ext cx="1992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REST API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D031C6-A5D0-4564-8569-7C7310107F87}"/>
              </a:ext>
            </a:extLst>
          </p:cNvPr>
          <p:cNvCxnSpPr/>
          <p:nvPr/>
        </p:nvCxnSpPr>
        <p:spPr>
          <a:xfrm>
            <a:off x="939800" y="2324100"/>
            <a:ext cx="106807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74D5D4-96B2-425E-AB1D-295F2A3B685F}"/>
              </a:ext>
            </a:extLst>
          </p:cNvPr>
          <p:cNvCxnSpPr>
            <a:cxnSpLocks/>
          </p:cNvCxnSpPr>
          <p:nvPr/>
        </p:nvCxnSpPr>
        <p:spPr>
          <a:xfrm>
            <a:off x="3708400" y="1690688"/>
            <a:ext cx="0" cy="47482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570A5C-A8DF-48C3-98A2-49949BD51186}"/>
              </a:ext>
            </a:extLst>
          </p:cNvPr>
          <p:cNvCxnSpPr>
            <a:cxnSpLocks/>
          </p:cNvCxnSpPr>
          <p:nvPr/>
        </p:nvCxnSpPr>
        <p:spPr>
          <a:xfrm>
            <a:off x="6959600" y="1690688"/>
            <a:ext cx="0" cy="47482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  <p:bldP spid="20" grpId="0"/>
      <p:bldP spid="21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illpot.potx" id="{A224A1E6-F261-41CE-80B7-360899C5DB5C}" vid="{71668B07-6716-4414-A470-5901228142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skillpot</Template>
  <TotalTime>11975</TotalTime>
  <Words>453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Segoe UI Semilight</vt:lpstr>
      <vt:lpstr>Office Theme</vt:lpstr>
      <vt:lpstr>Data Flow</vt:lpstr>
      <vt:lpstr>About hello.html</vt:lpstr>
      <vt:lpstr>World Wide Web &amp; HTML</vt:lpstr>
      <vt:lpstr>History of JavaScript (1994)</vt:lpstr>
      <vt:lpstr>History of JavaScript</vt:lpstr>
      <vt:lpstr>End to End Architecture</vt:lpstr>
      <vt:lpstr>REST</vt:lpstr>
      <vt:lpstr>REST API</vt:lpstr>
      <vt:lpstr>REST API Structure</vt:lpstr>
      <vt:lpstr>JSON</vt:lpstr>
      <vt:lpstr>End to End Architecture</vt:lpstr>
      <vt:lpstr>Race Condition</vt:lpstr>
      <vt:lpstr>PowerPoint Presentation</vt:lpstr>
      <vt:lpstr>PowerPoint Presentation</vt:lpstr>
      <vt:lpstr>Ready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Chandrasekaran Janardhanan</dc:creator>
  <cp:lastModifiedBy>Chandrasekaran Janardhanan</cp:lastModifiedBy>
  <cp:revision>175</cp:revision>
  <dcterms:created xsi:type="dcterms:W3CDTF">2020-06-13T12:32:49Z</dcterms:created>
  <dcterms:modified xsi:type="dcterms:W3CDTF">2021-08-24T20:41:26Z</dcterms:modified>
</cp:coreProperties>
</file>