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70" r:id="rId3"/>
    <p:sldId id="479" r:id="rId4"/>
    <p:sldId id="425" r:id="rId5"/>
    <p:sldId id="4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2D1EC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662D-252E-41DC-AE34-E03F8E9E9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4C59E-FABA-4AAE-A0C3-7C8DAE29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14D5-AA8A-4588-88D3-A7FCA128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01BA-CC69-4ABD-AF22-D0D88E8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4994-A692-4800-94EB-35DE90CC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57D4-B9A2-422B-B432-58BB4951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D16C6-70D6-4869-88EC-82698A476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BEC3-9DD1-48C4-B775-E5863723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6A54-5215-4D40-8F1F-D9DFA36F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4D56-4699-4641-B082-25C839CD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311BF-80BA-4746-A59B-96E9B69C0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CD847-CE7D-4D3A-94D1-2A70E26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C64D-202F-4C95-AD39-3EA8C981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8E09-F980-4937-B7C4-753072A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A2E6-633B-4DA1-B59F-63AA4547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B876-261B-4D86-9716-2F81DF9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9915-DA7C-4410-988A-6806ADA5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88E1-1C07-4DE0-B299-A1CE8A9F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2BF8-1A01-4FD6-A867-8CE08D1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153E-70AD-4551-841E-DADB3201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CF7B-5FDD-45CC-B862-C8AA0A00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8931-77BB-4D54-9CB9-FB8E094B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1DF3-0F63-4328-9D25-EABAF835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2B24-CCEA-49B0-9F04-A46206AF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993C-9B77-42C4-A857-A2B7676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4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205-C578-443B-8A25-8C5A1DD8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E447-0E80-42D5-9F44-09A26EBA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80983-A69F-4C19-ADAF-91C5EEE7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88D7-E6C9-4031-95A2-A6BB6C8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48468-5349-43CA-B75D-269E9FB2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79D5D-0701-4B1E-8C4C-16DFC533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5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B389-7FCA-45F3-B102-766269F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5447-5421-4378-833A-71350B0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55C0-5181-4368-9FD5-02BB56E0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84C7-EE5F-47F0-8101-C333E01F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E6D3C-2C4E-4970-98AF-1BF1255E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BE8F4-4B57-462E-94DE-B993680E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BCCF8-55A7-4443-8BFB-C6CD344F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D2794-C75E-47C5-BAB6-67F51E64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8B8B-6830-428D-BC1C-D929185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E17C-2CE4-4835-B37D-331F8F88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F88B-BAF9-4D5B-B086-24B84878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A1DBA-B02C-4966-B7BB-734074CC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47ED2-8185-4712-A4F1-43FB709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BBC92-A15B-494A-9706-9BFD2C85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F4AE7-A170-4FA3-977C-4B871298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1379-F130-42B1-B7DF-8AB7F35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42D-15F7-4F24-9B12-4CF97278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CB7B-4906-4B96-819D-5DE119D6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E9418-36DE-459B-ADEE-238BCF63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B843C-A16B-4D0F-ADDD-9879521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48917-EEE4-405F-898A-78EFF5A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3F3-46AC-4565-8410-220B1ED1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38A-8446-4091-9199-1EDB31D31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1239-3043-480D-B069-DB1EE3C93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AB03-95E0-4874-BE1B-BA72F706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278D-11C1-4E1D-973D-99DE114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24F48-2EEE-4FBC-90A8-482FD550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E1070-7C8E-42B3-BCAB-7B7D3D56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F582-B9FA-46C8-823F-88D964FB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33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4706-AF4E-45B3-A8A4-6DABDDC70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44A1BBE-8E12-4E0B-B53C-D1C8F47E9FFE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273-65A7-4F84-99AC-F1E759CB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9372-7C5B-4EAC-970F-324A229D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54053D8-2F3A-4231-B41B-F552527D11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5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A52-864A-4FA9-BC96-066A5786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40625-0DFF-4CCA-8056-C55F1C3257DE}"/>
              </a:ext>
            </a:extLst>
          </p:cNvPr>
          <p:cNvSpPr/>
          <p:nvPr/>
        </p:nvSpPr>
        <p:spPr>
          <a:xfrm>
            <a:off x="973089" y="1710567"/>
            <a:ext cx="2146852" cy="12225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Desktop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www.google.com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316B9-FC64-4F47-B122-3A66B1781FF4}"/>
              </a:ext>
            </a:extLst>
          </p:cNvPr>
          <p:cNvSpPr/>
          <p:nvPr/>
        </p:nvSpPr>
        <p:spPr>
          <a:xfrm>
            <a:off x="5011689" y="1690689"/>
            <a:ext cx="2146852" cy="12225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Internet Service Provider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A9C3B-7DCB-4860-B3AD-8D9F8B12DE0C}"/>
              </a:ext>
            </a:extLst>
          </p:cNvPr>
          <p:cNvSpPr/>
          <p:nvPr/>
        </p:nvSpPr>
        <p:spPr>
          <a:xfrm>
            <a:off x="9050289" y="1690688"/>
            <a:ext cx="2146852" cy="12225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Domain Name System Server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(DNS Server)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A859A-EF50-48F5-AB7A-2BA5BBE43ED3}"/>
              </a:ext>
            </a:extLst>
          </p:cNvPr>
          <p:cNvCxnSpPr>
            <a:cxnSpLocks/>
          </p:cNvCxnSpPr>
          <p:nvPr/>
        </p:nvCxnSpPr>
        <p:spPr>
          <a:xfrm>
            <a:off x="3119941" y="1833773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835D0-33DE-42CB-8FF6-43528E93D318}"/>
              </a:ext>
            </a:extLst>
          </p:cNvPr>
          <p:cNvCxnSpPr>
            <a:cxnSpLocks/>
          </p:cNvCxnSpPr>
          <p:nvPr/>
        </p:nvCxnSpPr>
        <p:spPr>
          <a:xfrm>
            <a:off x="7158541" y="2045805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ED6E0-6DE9-4F93-981B-A9BCA7ADE63A}"/>
              </a:ext>
            </a:extLst>
          </p:cNvPr>
          <p:cNvSpPr txBox="1"/>
          <p:nvPr/>
        </p:nvSpPr>
        <p:spPr>
          <a:xfrm>
            <a:off x="7304315" y="1722150"/>
            <a:ext cx="165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www.google.com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60814-B786-42C0-9676-7492C65FED7B}"/>
              </a:ext>
            </a:extLst>
          </p:cNvPr>
          <p:cNvCxnSpPr>
            <a:cxnSpLocks/>
          </p:cNvCxnSpPr>
          <p:nvPr/>
        </p:nvCxnSpPr>
        <p:spPr>
          <a:xfrm flipH="1">
            <a:off x="7158541" y="2580241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507BD1-F6EB-4B8C-AC02-8C7E4E03DDFE}"/>
              </a:ext>
            </a:extLst>
          </p:cNvPr>
          <p:cNvSpPr txBox="1"/>
          <p:nvPr/>
        </p:nvSpPr>
        <p:spPr>
          <a:xfrm>
            <a:off x="7351979" y="2231154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65E80D-F57C-494D-AA9E-E13A85321C43}"/>
              </a:ext>
            </a:extLst>
          </p:cNvPr>
          <p:cNvCxnSpPr>
            <a:cxnSpLocks/>
          </p:cNvCxnSpPr>
          <p:nvPr/>
        </p:nvCxnSpPr>
        <p:spPr>
          <a:xfrm flipH="1">
            <a:off x="3119941" y="2215809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B03197-1F21-4585-9EA0-11521A76FD5F}"/>
              </a:ext>
            </a:extLst>
          </p:cNvPr>
          <p:cNvSpPr txBox="1"/>
          <p:nvPr/>
        </p:nvSpPr>
        <p:spPr>
          <a:xfrm>
            <a:off x="3502220" y="193229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1583-7A54-4CCE-8D36-CF77D3AA0722}"/>
              </a:ext>
            </a:extLst>
          </p:cNvPr>
          <p:cNvCxnSpPr>
            <a:cxnSpLocks/>
          </p:cNvCxnSpPr>
          <p:nvPr/>
        </p:nvCxnSpPr>
        <p:spPr>
          <a:xfrm>
            <a:off x="3127648" y="2493070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6DAF2A-A6B1-4477-BABB-90157C2B0D10}"/>
              </a:ext>
            </a:extLst>
          </p:cNvPr>
          <p:cNvSpPr txBox="1"/>
          <p:nvPr/>
        </p:nvSpPr>
        <p:spPr>
          <a:xfrm>
            <a:off x="3494714" y="223465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CD12C1-E3AA-4472-8D61-0543FFB4F084}"/>
              </a:ext>
            </a:extLst>
          </p:cNvPr>
          <p:cNvSpPr/>
          <p:nvPr/>
        </p:nvSpPr>
        <p:spPr>
          <a:xfrm>
            <a:off x="4756584" y="3447637"/>
            <a:ext cx="2905539" cy="165651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50176-D644-4B43-A086-D75F487F22B9}"/>
              </a:ext>
            </a:extLst>
          </p:cNvPr>
          <p:cNvCxnSpPr>
            <a:cxnSpLocks/>
          </p:cNvCxnSpPr>
          <p:nvPr/>
        </p:nvCxnSpPr>
        <p:spPr>
          <a:xfrm>
            <a:off x="6760976" y="2897322"/>
            <a:ext cx="0" cy="765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2E34C-711A-42B9-A319-5FF82294BE0B}"/>
              </a:ext>
            </a:extLst>
          </p:cNvPr>
          <p:cNvSpPr txBox="1"/>
          <p:nvPr/>
        </p:nvSpPr>
        <p:spPr>
          <a:xfrm>
            <a:off x="6760976" y="3076808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3320D-BB11-4431-A315-9BD599D779B2}"/>
              </a:ext>
            </a:extLst>
          </p:cNvPr>
          <p:cNvSpPr/>
          <p:nvPr/>
        </p:nvSpPr>
        <p:spPr>
          <a:xfrm>
            <a:off x="5205127" y="5502850"/>
            <a:ext cx="2146852" cy="122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Google Server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(172.217.163.164)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603BA4-2EFE-4A6D-8721-C2699991D074}"/>
              </a:ext>
            </a:extLst>
          </p:cNvPr>
          <p:cNvCxnSpPr>
            <a:cxnSpLocks/>
          </p:cNvCxnSpPr>
          <p:nvPr/>
        </p:nvCxnSpPr>
        <p:spPr>
          <a:xfrm>
            <a:off x="6775685" y="4706179"/>
            <a:ext cx="0" cy="805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5D45E4-FAFC-4B15-AC38-69EA0081E6F8}"/>
              </a:ext>
            </a:extLst>
          </p:cNvPr>
          <p:cNvCxnSpPr>
            <a:cxnSpLocks/>
          </p:cNvCxnSpPr>
          <p:nvPr/>
        </p:nvCxnSpPr>
        <p:spPr>
          <a:xfrm flipV="1">
            <a:off x="5655876" y="4845327"/>
            <a:ext cx="0" cy="665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AA78DB-B929-46DE-9656-157E4F4E8E48}"/>
              </a:ext>
            </a:extLst>
          </p:cNvPr>
          <p:cNvCxnSpPr>
            <a:cxnSpLocks/>
          </p:cNvCxnSpPr>
          <p:nvPr/>
        </p:nvCxnSpPr>
        <p:spPr>
          <a:xfrm flipV="1">
            <a:off x="5599553" y="2900463"/>
            <a:ext cx="0" cy="891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D4F50B-987B-43A6-887E-7CEF52575D73}"/>
              </a:ext>
            </a:extLst>
          </p:cNvPr>
          <p:cNvCxnSpPr>
            <a:cxnSpLocks/>
          </p:cNvCxnSpPr>
          <p:nvPr/>
        </p:nvCxnSpPr>
        <p:spPr>
          <a:xfrm flipH="1">
            <a:off x="3119941" y="2755835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35B939-45E6-400A-B9B9-9A0FDB0431FF}"/>
              </a:ext>
            </a:extLst>
          </p:cNvPr>
          <p:cNvSpPr txBox="1"/>
          <p:nvPr/>
        </p:nvSpPr>
        <p:spPr>
          <a:xfrm>
            <a:off x="3780449" y="274343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0A441-E0B1-499B-8F0A-36E77ABF3615}"/>
              </a:ext>
            </a:extLst>
          </p:cNvPr>
          <p:cNvSpPr txBox="1"/>
          <p:nvPr/>
        </p:nvSpPr>
        <p:spPr>
          <a:xfrm>
            <a:off x="5011689" y="514961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D909C9-5835-4141-BD7E-20199A23287D}"/>
              </a:ext>
            </a:extLst>
          </p:cNvPr>
          <p:cNvSpPr txBox="1"/>
          <p:nvPr/>
        </p:nvSpPr>
        <p:spPr>
          <a:xfrm>
            <a:off x="4909862" y="3234048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/>
      <p:bldP spid="13" grpId="0"/>
      <p:bldP spid="15" grpId="0"/>
      <p:bldP spid="16" grpId="0" animBg="1"/>
      <p:bldP spid="18" grpId="0"/>
      <p:bldP spid="19" grpId="0" animBg="1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C2A9-3222-4ED2-91F4-2F0174E5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hello.html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E007BC-FAF0-4AA5-9E14-D8551D69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&lt;h1&gt;Hello World!!&lt;/h1&gt;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  <a:endParaRPr lang="en-IN" sz="3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9CAAC-BE8F-431E-A374-053BF7DC77DE}"/>
              </a:ext>
            </a:extLst>
          </p:cNvPr>
          <p:cNvSpPr txBox="1"/>
          <p:nvPr/>
        </p:nvSpPr>
        <p:spPr>
          <a:xfrm>
            <a:off x="5486400" y="1587346"/>
            <a:ext cx="268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Denotes HTML Version 5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75A288-A8EF-4DDA-84DA-352170DDC715}"/>
              </a:ext>
            </a:extLst>
          </p:cNvPr>
          <p:cNvCxnSpPr>
            <a:stCxn id="3" idx="1"/>
          </p:cNvCxnSpPr>
          <p:nvPr/>
        </p:nvCxnSpPr>
        <p:spPr>
          <a:xfrm flipH="1">
            <a:off x="4270342" y="1772012"/>
            <a:ext cx="1216058" cy="235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88A09C-B391-4258-A52A-C6ECAEF5B8DA}"/>
              </a:ext>
            </a:extLst>
          </p:cNvPr>
          <p:cNvSpPr txBox="1"/>
          <p:nvPr/>
        </p:nvSpPr>
        <p:spPr>
          <a:xfrm>
            <a:off x="2855537" y="2417961"/>
            <a:ext cx="19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Root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22F4FF-C17F-43D6-B0E8-0FF3F5C328BF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300140" y="2602627"/>
            <a:ext cx="555397" cy="8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5D158F-152F-4508-81C8-2B42D05D61FA}"/>
              </a:ext>
            </a:extLst>
          </p:cNvPr>
          <p:cNvSpPr txBox="1"/>
          <p:nvPr/>
        </p:nvSpPr>
        <p:spPr>
          <a:xfrm>
            <a:off x="5222450" y="2704666"/>
            <a:ext cx="390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content that will be shown in the browser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D1AC53-3841-4D8E-A432-2961B03B0C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195687" y="3027832"/>
            <a:ext cx="2026763" cy="208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59DBD4E-94DF-4A3E-ABAC-FD5BBD410138}"/>
              </a:ext>
            </a:extLst>
          </p:cNvPr>
          <p:cNvSpPr txBox="1"/>
          <p:nvPr/>
        </p:nvSpPr>
        <p:spPr>
          <a:xfrm>
            <a:off x="4081806" y="4285952"/>
            <a:ext cx="24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Heading Tag. h1 to h6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5DB40-8177-4CE4-92AB-A079DE9A2C1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3337090" y="3984174"/>
            <a:ext cx="744716" cy="486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id="{8BBCDF0E-3286-4B2A-9069-8564BDCB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88" y="3244480"/>
            <a:ext cx="1430816" cy="24400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DC8021-8DA3-4EE1-8565-DB2AFC9EDDD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539061" y="4464506"/>
            <a:ext cx="2371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705B3B97-2435-4D71-B71D-9927547C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16" y="2038001"/>
            <a:ext cx="4968711" cy="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60AC-9332-4471-A72A-B2079FA0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&amp; HTML</a:t>
            </a:r>
            <a:endParaRPr lang="en-IN" dirty="0"/>
          </a:p>
        </p:txBody>
      </p:sp>
      <p:pic>
        <p:nvPicPr>
          <p:cNvPr id="4" name="Graphic 3" descr="Schoolhouse">
            <a:extLst>
              <a:ext uri="{FF2B5EF4-FFF2-40B4-BE49-F238E27FC236}">
                <a16:creationId xmlns:a16="http://schemas.microsoft.com/office/drawing/2014/main" id="{2D93ADFE-1ACC-4F3C-96D6-7AF9B5138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1916" y="1887975"/>
            <a:ext cx="1280475" cy="1280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2BBD1-D370-4A61-BA11-97C52E163383}"/>
              </a:ext>
            </a:extLst>
          </p:cNvPr>
          <p:cNvSpPr txBox="1"/>
          <p:nvPr/>
        </p:nvSpPr>
        <p:spPr>
          <a:xfrm>
            <a:off x="2397578" y="2992242"/>
            <a:ext cx="5757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CERN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0982F-ACD8-4254-9F68-2CF39A4A3E80}"/>
              </a:ext>
            </a:extLst>
          </p:cNvPr>
          <p:cNvSpPr txBox="1"/>
          <p:nvPr/>
        </p:nvSpPr>
        <p:spPr>
          <a:xfrm>
            <a:off x="1138243" y="1843487"/>
            <a:ext cx="684803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1952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9" name="Graphic 8" descr="Europe">
            <a:extLst>
              <a:ext uri="{FF2B5EF4-FFF2-40B4-BE49-F238E27FC236}">
                <a16:creationId xmlns:a16="http://schemas.microsoft.com/office/drawing/2014/main" id="{530E996E-3852-44FC-B521-DA9C8E4B6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4732" y="1386287"/>
            <a:ext cx="1743132" cy="1743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72242-6013-4C3A-9C90-378E4EDFEF49}"/>
              </a:ext>
            </a:extLst>
          </p:cNvPr>
          <p:cNvSpPr txBox="1"/>
          <p:nvPr/>
        </p:nvSpPr>
        <p:spPr>
          <a:xfrm>
            <a:off x="4113267" y="2852420"/>
            <a:ext cx="10422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12 Countries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Atom">
            <a:extLst>
              <a:ext uri="{FF2B5EF4-FFF2-40B4-BE49-F238E27FC236}">
                <a16:creationId xmlns:a16="http://schemas.microsoft.com/office/drawing/2014/main" id="{6F611E4B-A36F-4F3C-AF40-C2F008AA1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890" y="2558187"/>
            <a:ext cx="690275" cy="690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037D4-A8C7-4124-B071-4CA4C78C799B}"/>
              </a:ext>
            </a:extLst>
          </p:cNvPr>
          <p:cNvSpPr txBox="1"/>
          <p:nvPr/>
        </p:nvSpPr>
        <p:spPr>
          <a:xfrm>
            <a:off x="984801" y="3219173"/>
            <a:ext cx="8044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Nuclear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Research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A4107029-C4E7-4F1F-B405-E452728D3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0413" y="4553294"/>
            <a:ext cx="457200" cy="4572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45ED651C-7E69-4858-AED9-157A0F3F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0413" y="5011933"/>
            <a:ext cx="457200" cy="457200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D2EF8615-6621-45CF-8E49-24CAB74AD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7613" y="5010494"/>
            <a:ext cx="457200" cy="4572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47E3561-2F85-40B1-A47B-FBE4E2481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0755" y="4553294"/>
            <a:ext cx="457200" cy="457200"/>
          </a:xfrm>
          <a:prstGeom prst="rect">
            <a:avLst/>
          </a:prstGeom>
        </p:spPr>
      </p:pic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C47DCD0C-7893-43C9-8ECB-B3A2653BC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1645" y="3848881"/>
            <a:ext cx="507126" cy="507126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C4348B8C-41F1-4A7F-9F88-1AA47B678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083" y="4008812"/>
            <a:ext cx="507126" cy="507126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A3607A99-92CC-45F6-8D07-DDC35E1DC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8938" y="4329020"/>
            <a:ext cx="507126" cy="507126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2055A1B4-3BF6-4DAA-80FA-437EA46D4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687" y="4565077"/>
            <a:ext cx="507126" cy="507126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A7D8D4A5-CA1A-495F-8B47-B58FD6FA0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2268" y="5239094"/>
            <a:ext cx="507126" cy="507126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E92BFAC3-8282-46B7-880C-A9C156D4C4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3800" y="5715057"/>
            <a:ext cx="507126" cy="507126"/>
          </a:xfrm>
          <a:prstGeom prst="rect">
            <a:avLst/>
          </a:prstGeom>
        </p:spPr>
      </p:pic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C80C40AD-5D38-4884-B1DE-A2C057573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950" y="5461494"/>
            <a:ext cx="507126" cy="507126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41CEFA7F-F42E-40E5-9DAF-53F7F3DFE0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4981" y="3130001"/>
            <a:ext cx="804450" cy="8044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A9D86A-9631-4CFD-A706-CCC37DBBE5CD}"/>
              </a:ext>
            </a:extLst>
          </p:cNvPr>
          <p:cNvSpPr txBox="1"/>
          <p:nvPr/>
        </p:nvSpPr>
        <p:spPr>
          <a:xfrm>
            <a:off x="3071379" y="3868927"/>
            <a:ext cx="12965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Tim Berners Lee</a:t>
            </a:r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44D0A6AE-2DE2-462D-A118-15B2C14A1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39777" y="2667328"/>
            <a:ext cx="690275" cy="690275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BA8A5E1C-102D-4B89-A182-46A33213F0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6771" y="2534478"/>
            <a:ext cx="457200" cy="4572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7CD664B7-B74F-4907-B6D8-66C754F00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64138" y="3129419"/>
            <a:ext cx="457200" cy="4572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B259C-CFE5-4033-AEA8-C1459EC61E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89548" y="3554357"/>
            <a:ext cx="457200" cy="4572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21FDBA39-3969-4909-ABB4-4C2425FE07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41653" y="1952853"/>
            <a:ext cx="457200" cy="4572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CCF4AAF3-834C-4513-8C33-2D807D249B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3843" y="3636477"/>
            <a:ext cx="457200" cy="4572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9CBB4EC7-D79F-4DC0-9B6D-9DE52A505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61043" y="3224753"/>
            <a:ext cx="457200" cy="4572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99B13E92-6BE8-4D0A-BDF4-BD11937641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96716" y="2584515"/>
            <a:ext cx="457200" cy="4572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88EC5899-9257-4707-AAD8-79ABF98DC9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39516" y="2044392"/>
            <a:ext cx="457200" cy="457200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2B9D4123-D890-4512-9CB0-7732A81A33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3259" y="2342624"/>
            <a:ext cx="507126" cy="507126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9D8192F-DFB7-446D-9C42-AA41C63E7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7596" y="3835468"/>
            <a:ext cx="507126" cy="507126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E299F943-F525-4D5E-9562-B126F8F94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0990" y="3950751"/>
            <a:ext cx="507126" cy="507126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EFAE9EF4-F569-4CE0-9883-7D35F13D49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6453" y="3333056"/>
            <a:ext cx="507126" cy="507126"/>
          </a:xfrm>
          <a:prstGeom prst="rect">
            <a:avLst/>
          </a:prstGeom>
        </p:spPr>
      </p:pic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AEEC4622-9CB2-4A27-B63D-895B24048C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43634" y="2440887"/>
            <a:ext cx="507126" cy="507126"/>
          </a:xfrm>
          <a:prstGeom prst="rect">
            <a:avLst/>
          </a:prstGeom>
        </p:spPr>
      </p:pic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C5A149A2-6190-473C-90FD-69852C426B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0052" y="1589924"/>
            <a:ext cx="507126" cy="507126"/>
          </a:xfrm>
          <a:prstGeom prst="rect">
            <a:avLst/>
          </a:prstGeom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FB63BECA-5118-4C99-B37C-AA2565DAFA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4527" y="1574866"/>
            <a:ext cx="507126" cy="507126"/>
          </a:xfrm>
          <a:prstGeom prst="rect">
            <a:avLst/>
          </a:prstGeom>
        </p:spPr>
      </p:pic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377EB5E2-87F0-4BE7-B19E-FD15C292B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8465" y="3140571"/>
            <a:ext cx="507126" cy="507126"/>
          </a:xfrm>
          <a:prstGeom prst="rect">
            <a:avLst/>
          </a:prstGeom>
        </p:spPr>
      </p:pic>
      <p:pic>
        <p:nvPicPr>
          <p:cNvPr id="49" name="Graphic 48" descr="World">
            <a:extLst>
              <a:ext uri="{FF2B5EF4-FFF2-40B4-BE49-F238E27FC236}">
                <a16:creationId xmlns:a16="http://schemas.microsoft.com/office/drawing/2014/main" id="{A43C8C60-08F3-4CDB-9557-827BC6B50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81388" y="45159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2B854-E74A-4FDA-8B5F-E93E0F823493}"/>
              </a:ext>
            </a:extLst>
          </p:cNvPr>
          <p:cNvCxnSpPr/>
          <p:nvPr/>
        </p:nvCxnSpPr>
        <p:spPr>
          <a:xfrm>
            <a:off x="9189643" y="3865077"/>
            <a:ext cx="673419" cy="74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E992AF-D03F-4C5F-AA7C-A5894BC42346}"/>
              </a:ext>
            </a:extLst>
          </p:cNvPr>
          <p:cNvSpPr txBox="1"/>
          <p:nvPr/>
        </p:nvSpPr>
        <p:spPr>
          <a:xfrm>
            <a:off x="3271560" y="4197485"/>
            <a:ext cx="788999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1980s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B790B0-DBA4-47AE-870B-8D4CFE76FD6D}"/>
              </a:ext>
            </a:extLst>
          </p:cNvPr>
          <p:cNvSpPr txBox="1"/>
          <p:nvPr/>
        </p:nvSpPr>
        <p:spPr>
          <a:xfrm>
            <a:off x="9526352" y="1550843"/>
            <a:ext cx="646331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1991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CC11C-14BE-41C0-96D8-BA8ED4454CCE}"/>
              </a:ext>
            </a:extLst>
          </p:cNvPr>
          <p:cNvSpPr txBox="1"/>
          <p:nvPr/>
        </p:nvSpPr>
        <p:spPr>
          <a:xfrm>
            <a:off x="10096186" y="5564549"/>
            <a:ext cx="684803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1993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2AA2E5-0F9A-46B5-82DA-6A3A124F24F2}"/>
              </a:ext>
            </a:extLst>
          </p:cNvPr>
          <p:cNvSpPr txBox="1"/>
          <p:nvPr/>
        </p:nvSpPr>
        <p:spPr>
          <a:xfrm>
            <a:off x="9783391" y="5292282"/>
            <a:ext cx="13790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World Wide Web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AD7016-A7C9-4F9F-9DE6-31EC8971EE5C}"/>
              </a:ext>
            </a:extLst>
          </p:cNvPr>
          <p:cNvSpPr txBox="1"/>
          <p:nvPr/>
        </p:nvSpPr>
        <p:spPr>
          <a:xfrm>
            <a:off x="4505456" y="4366963"/>
            <a:ext cx="3201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Hyper Text Markup Language</a:t>
            </a:r>
            <a:endParaRPr lang="en-IN" sz="16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1" name="Picture 2" descr="Amazon Joins the W3C | AWS Open Source Blog">
            <a:extLst>
              <a:ext uri="{FF2B5EF4-FFF2-40B4-BE49-F238E27FC236}">
                <a16:creationId xmlns:a16="http://schemas.microsoft.com/office/drawing/2014/main" id="{06CC6D16-4C02-419F-9C19-DBD6A14EB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8" b="29567"/>
          <a:stretch/>
        </p:blipFill>
        <p:spPr bwMode="auto">
          <a:xfrm>
            <a:off x="3088969" y="5827712"/>
            <a:ext cx="2121511" cy="4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AD2B057-45A6-44F0-A7D2-E2745C902BE0}"/>
              </a:ext>
            </a:extLst>
          </p:cNvPr>
          <p:cNvSpPr txBox="1"/>
          <p:nvPr/>
        </p:nvSpPr>
        <p:spPr>
          <a:xfrm>
            <a:off x="4522612" y="4623971"/>
            <a:ext cx="251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 1.0 released in 1995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1668AED2-7DEA-49CE-A091-B9EF29FA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30" y="5790675"/>
            <a:ext cx="358977" cy="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A6A8EAE-871C-4208-A845-A7AA804602B1}"/>
              </a:ext>
            </a:extLst>
          </p:cNvPr>
          <p:cNvSpPr txBox="1"/>
          <p:nvPr/>
        </p:nvSpPr>
        <p:spPr>
          <a:xfrm>
            <a:off x="5910454" y="5751851"/>
            <a:ext cx="3507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 5.0 released in 2014</a:t>
            </a:r>
          </a:p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of 2021 HTML5 is the latest version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D1CAC0-609D-40F4-A5E1-7C0D1D3AEB38}"/>
              </a:ext>
            </a:extLst>
          </p:cNvPr>
          <p:cNvSpPr txBox="1"/>
          <p:nvPr/>
        </p:nvSpPr>
        <p:spPr>
          <a:xfrm>
            <a:off x="4532354" y="5319418"/>
            <a:ext cx="4048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https://www.w3.org/TR/2018/WD-html53-20181018/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24050-7464-4A04-98DD-014EE9DD6695}"/>
              </a:ext>
            </a:extLst>
          </p:cNvPr>
          <p:cNvSpPr txBox="1"/>
          <p:nvPr/>
        </p:nvSpPr>
        <p:spPr>
          <a:xfrm>
            <a:off x="4518199" y="5054597"/>
            <a:ext cx="3639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HTML is a Specification Document</a:t>
            </a:r>
            <a:endParaRPr lang="en-IN" sz="16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3" grpId="0"/>
      <p:bldP spid="28" grpId="0"/>
      <p:bldP spid="52" grpId="0" animBg="1"/>
      <p:bldP spid="53" grpId="0" animBg="1"/>
      <p:bldP spid="54" grpId="0" animBg="1"/>
      <p:bldP spid="73" grpId="0" animBg="1"/>
      <p:bldP spid="60" grpId="0"/>
      <p:bldP spid="62" grpId="0"/>
      <p:bldP spid="66" grpId="0" build="p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3254-ABAE-40AE-8019-633B8E80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(1994)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50C5FE-FDB1-4A16-8229-73A70C95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33" y="2726547"/>
            <a:ext cx="4520269" cy="372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01954-CEFD-4513-AB22-F659F1E5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34" y="1766103"/>
            <a:ext cx="2212512" cy="7043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4049BD-06ED-44C0-89C9-49ABCFA5D63C}"/>
              </a:ext>
            </a:extLst>
          </p:cNvPr>
          <p:cNvSpPr txBox="1">
            <a:spLocks/>
          </p:cNvSpPr>
          <p:nvPr/>
        </p:nvSpPr>
        <p:spPr>
          <a:xfrm>
            <a:off x="6351548" y="2103437"/>
            <a:ext cx="4753583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No dynamic behavior after the page was loaded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DB2982-BDA8-4810-AE59-457667729F59}"/>
              </a:ext>
            </a:extLst>
          </p:cNvPr>
          <p:cNvSpPr txBox="1">
            <a:spLocks/>
          </p:cNvSpPr>
          <p:nvPr/>
        </p:nvSpPr>
        <p:spPr>
          <a:xfrm>
            <a:off x="6351548" y="3990369"/>
            <a:ext cx="4753583" cy="17317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There was a compelling need to overcome this limitation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A5C-455D-4369-AB83-4F9FDCBE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0249B8-333F-4611-BB52-F59394EC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2" y="1832727"/>
            <a:ext cx="1271785" cy="12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5F564-7F68-4AFD-A573-6915040BEA61}"/>
              </a:ext>
            </a:extLst>
          </p:cNvPr>
          <p:cNvSpPr txBox="1"/>
          <p:nvPr/>
        </p:nvSpPr>
        <p:spPr>
          <a:xfrm>
            <a:off x="2002074" y="275969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JScript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A73CE-BDC0-4A22-8619-CBC2E617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3193"/>
            <a:ext cx="3108707" cy="989710"/>
          </a:xfrm>
          <a:prstGeom prst="rect">
            <a:avLst/>
          </a:prstGeom>
        </p:spPr>
      </p:pic>
      <p:pic>
        <p:nvPicPr>
          <p:cNvPr id="2052" name="Picture 4" descr="Welcome to Ecma International">
            <a:extLst>
              <a:ext uri="{FF2B5EF4-FFF2-40B4-BE49-F238E27FC236}">
                <a16:creationId xmlns:a16="http://schemas.microsoft.com/office/drawing/2014/main" id="{6A2CFC06-71B3-4D8F-A205-599FD493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33" y="3809850"/>
            <a:ext cx="3232768" cy="126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DD30906-53B4-42DA-835C-21E74F27C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72" y="3040176"/>
            <a:ext cx="967661" cy="9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94632D-6194-439C-A272-84C49D5657BF}"/>
              </a:ext>
            </a:extLst>
          </p:cNvPr>
          <p:cNvSpPr txBox="1"/>
          <p:nvPr/>
        </p:nvSpPr>
        <p:spPr>
          <a:xfrm>
            <a:off x="6042660" y="375265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2004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1FF7654-F22E-4E6C-BC77-CF545BAE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53" y="4449884"/>
            <a:ext cx="809415" cy="8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7782FE-E9A6-4A8F-B5B4-2615979B80A6}"/>
              </a:ext>
            </a:extLst>
          </p:cNvPr>
          <p:cNvSpPr txBox="1"/>
          <p:nvPr/>
        </p:nvSpPr>
        <p:spPr>
          <a:xfrm>
            <a:off x="5797002" y="514417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2008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511B6-BF5D-40F0-B489-04616CF4671D}"/>
              </a:ext>
            </a:extLst>
          </p:cNvPr>
          <p:cNvSpPr txBox="1"/>
          <p:nvPr/>
        </p:nvSpPr>
        <p:spPr>
          <a:xfrm>
            <a:off x="2288339" y="167747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1995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189C3F-A2D8-4AA0-9330-E7843160A25A}"/>
              </a:ext>
            </a:extLst>
          </p:cNvPr>
          <p:cNvCxnSpPr/>
          <p:nvPr/>
        </p:nvCxnSpPr>
        <p:spPr>
          <a:xfrm>
            <a:off x="8034371" y="2750269"/>
            <a:ext cx="713703" cy="1059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1643A-FB9A-475D-A6B5-A3F4D5A41943}"/>
              </a:ext>
            </a:extLst>
          </p:cNvPr>
          <p:cNvCxnSpPr>
            <a:cxnSpLocks/>
          </p:cNvCxnSpPr>
          <p:nvPr/>
        </p:nvCxnSpPr>
        <p:spPr>
          <a:xfrm>
            <a:off x="6447934" y="3707132"/>
            <a:ext cx="1586437" cy="47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C01AE-92F4-4956-A0E5-0CC54A502F52}"/>
              </a:ext>
            </a:extLst>
          </p:cNvPr>
          <p:cNvCxnSpPr>
            <a:cxnSpLocks/>
          </p:cNvCxnSpPr>
          <p:nvPr/>
        </p:nvCxnSpPr>
        <p:spPr>
          <a:xfrm flipV="1">
            <a:off x="6280833" y="4636808"/>
            <a:ext cx="1753538" cy="228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732E7-FA3D-4CD4-A473-D677DFF7776C}"/>
              </a:ext>
            </a:extLst>
          </p:cNvPr>
          <p:cNvSpPr txBox="1"/>
          <p:nvPr/>
        </p:nvSpPr>
        <p:spPr>
          <a:xfrm>
            <a:off x="803727" y="4449884"/>
            <a:ext cx="3267241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ECMAScript 5 - 2009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29A1B5-2E4C-48CD-BED7-4A4B5FC52DA0}"/>
              </a:ext>
            </a:extLst>
          </p:cNvPr>
          <p:cNvSpPr txBox="1"/>
          <p:nvPr/>
        </p:nvSpPr>
        <p:spPr>
          <a:xfrm>
            <a:off x="803727" y="5082615"/>
            <a:ext cx="3231975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ECMAScript 6 - 2015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A61A4-5967-40AB-AA76-C49E9A64BE67}"/>
              </a:ext>
            </a:extLst>
          </p:cNvPr>
          <p:cNvSpPr txBox="1"/>
          <p:nvPr/>
        </p:nvSpPr>
        <p:spPr>
          <a:xfrm>
            <a:off x="8609397" y="237762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1996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6934BA-B0F2-41DA-A6AA-DA81953BC5DE}"/>
              </a:ext>
            </a:extLst>
          </p:cNvPr>
          <p:cNvCxnSpPr>
            <a:cxnSpLocks/>
          </p:cNvCxnSpPr>
          <p:nvPr/>
        </p:nvCxnSpPr>
        <p:spPr>
          <a:xfrm flipH="1">
            <a:off x="3750944" y="3476328"/>
            <a:ext cx="1498497" cy="704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CCF3E2-2EAF-4096-B516-103D6B0F7C38}"/>
              </a:ext>
            </a:extLst>
          </p:cNvPr>
          <p:cNvCxnSpPr>
            <a:cxnSpLocks/>
          </p:cNvCxnSpPr>
          <p:nvPr/>
        </p:nvCxnSpPr>
        <p:spPr>
          <a:xfrm flipH="1" flipV="1">
            <a:off x="4293833" y="4729906"/>
            <a:ext cx="681234" cy="124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1CA115E-6DB9-432B-9D50-7B023660FF3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6984" y="1618978"/>
            <a:ext cx="3444904" cy="10967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02395F-9CCC-4C1E-8795-3BCFA4ABFE18}"/>
              </a:ext>
            </a:extLst>
          </p:cNvPr>
          <p:cNvSpPr txBox="1"/>
          <p:nvPr/>
        </p:nvSpPr>
        <p:spPr>
          <a:xfrm>
            <a:off x="8907052" y="241577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2000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24" grpId="0" animBg="1"/>
      <p:bldP spid="25" grpId="0" animBg="1"/>
      <p:bldP spid="29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illpot.potx" id="{A224A1E6-F261-41CE-80B7-360899C5DB5C}" vid="{71668B07-6716-4414-A470-5901228142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skillpot</Template>
  <TotalTime>11747</TotalTime>
  <Words>190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Consolas</vt:lpstr>
      <vt:lpstr>Segoe UI</vt:lpstr>
      <vt:lpstr>Segoe UI Black</vt:lpstr>
      <vt:lpstr>Segoe UI Light</vt:lpstr>
      <vt:lpstr>Segoe UI Semibold</vt:lpstr>
      <vt:lpstr>Segoe UI Semilight</vt:lpstr>
      <vt:lpstr>Office Theme</vt:lpstr>
      <vt:lpstr>Data Flow</vt:lpstr>
      <vt:lpstr>About hello.html</vt:lpstr>
      <vt:lpstr>World Wide Web &amp; HTML</vt:lpstr>
      <vt:lpstr>History of JavaScript (1994)</vt:lpstr>
      <vt:lpstr>History of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Chandrasekaran Janardhanan</dc:creator>
  <cp:lastModifiedBy>Chandrasekaran Janardhanan</cp:lastModifiedBy>
  <cp:revision>174</cp:revision>
  <dcterms:created xsi:type="dcterms:W3CDTF">2020-06-13T12:32:49Z</dcterms:created>
  <dcterms:modified xsi:type="dcterms:W3CDTF">2021-08-23T18:35:19Z</dcterms:modified>
</cp:coreProperties>
</file>