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J0z5tO8fEZT4KJLmtad3LWMy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520f8eeb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520f8ee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0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9" name="Google Shape;39;p2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2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2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2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9" name="Google Shape;49;p20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22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23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wtogeek.com/50787/add-a-user-to-a-group-or-second-group-on-linux/" TargetMode="External"/><Relationship Id="rId4" Type="http://schemas.openxmlformats.org/officeDocument/2006/relationships/hyperlink" Target="https://www.javatpoint.com/linux-user-management" TargetMode="External"/><Relationship Id="rId5" Type="http://schemas.openxmlformats.org/officeDocument/2006/relationships/hyperlink" Target="https://www.tecmint.com/manage-users-and-groups-in-linux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2132329" y="313690"/>
            <a:ext cx="48698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Administration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09600" y="1972301"/>
            <a:ext cx="63477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cannot be created with out the group</a:t>
            </a:r>
            <a:endParaRPr/>
          </a:p>
          <a:p>
            <a:pPr indent="0" lvl="0" marL="342900" marR="38735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/>
              <a:t>User will have generally two kinds of groups : Primary Group, Secondary  Group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/>
              <a:t>User will have only one Primary Group ( Mandatory )</a:t>
            </a:r>
            <a:endParaRPr/>
          </a:p>
          <a:p>
            <a:pPr indent="0" lvl="0" marL="342900" marR="508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/>
              <a:t>User can have/belongs up to 15 secondary Groups. ( Optional )When a user  is created in Linux :--</a:t>
            </a:r>
            <a:endParaRPr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1819" y="1972309"/>
            <a:ext cx="10604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91819" y="2894329"/>
            <a:ext cx="106045" cy="6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937260" y="4163060"/>
            <a:ext cx="430212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232409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directory ( /home/username)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account (/var/spool/mail/username)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UID &amp; GID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520f8eeb_0_0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e520f8eeb_0_0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Refer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https://www.howtogeek.com/50787/add-a-user-to-a-group-or-second-group-on-linux/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https://www.javatpoint.com/linux-user-management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https://www.tecmint.com/manage-users-and-groups-in-linux/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2260600" y="528320"/>
            <a:ext cx="46145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Find the	Difference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622300" y="149225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854699" y="1447800"/>
            <a:ext cx="62886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9740" lvl="0" marL="4724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user called vivek to a group called vsftp, enter: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9740" lvl="0" marL="4724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  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useradd -G vsftp -d /data/home/vivek -m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passwd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622300" y="28181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854699" y="2773675"/>
            <a:ext cx="4614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7040" lvl="0" marL="4597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Existing User To A Secondary Group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040" lvl="0" marL="4597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 usermod -G sales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22300" y="38138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54710" y="3825240"/>
            <a:ext cx="7352030" cy="89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user tom to sales but also keep his existing membership of ftpusers,  enter: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451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usermod -G ftpusers,sales tom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22300" y="5021575"/>
            <a:ext cx="4388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4475" lvl="0" marL="244475" marR="50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Existing User To A Primary Group  # usermod -g sales jerry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374390" y="52832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CronJobs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433069" y="1658620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33069" y="2184400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65480" y="1670050"/>
            <a:ext cx="7654925" cy="7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ever you perform any action repetitively we use the Cron Jobs, it is also called  Automation of Jobs/Tasks or Scheduling of Jobs/tasks.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work with the Cron Jobs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779780" y="2426970"/>
            <a:ext cx="138430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1248410" y="2439670"/>
            <a:ext cx="5412740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-e - to create the new cron Job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 - to list the cron job for that particular 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-r - to remove the cron jobs completely for that user.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33069" y="3656329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665480" y="3616960"/>
            <a:ext cx="7728584" cy="84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schedule a job?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357505" marR="5080" rtl="0" algn="l">
              <a:lnSpc>
                <a:spcPct val="75833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    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-e -  It will open a vi editor kind of editor, if you have any existing cron jobs,  it will open the editor with those jobs. otherwise, it will be empty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779780" y="4782820"/>
            <a:ext cx="46170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</a:t>
            </a:r>
            <a:r>
              <a:rPr lang="en-I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minutes </a:t>
            </a:r>
            <a:r>
              <a:rPr lang="en-IN" sz="1600">
                <a:solidFill>
                  <a:srgbClr val="6666FF"/>
                </a:solidFill>
                <a:latin typeface="Arial"/>
                <a:ea typeface="Arial"/>
                <a:cs typeface="Arial"/>
                <a:sym typeface="Arial"/>
              </a:rPr>
              <a:t>hours </a:t>
            </a:r>
            <a:r>
              <a:rPr lang="en-IN" sz="16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I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month </a:t>
            </a:r>
            <a:r>
              <a:rPr lang="en-IN" sz="1600">
                <a:solidFill>
                  <a:srgbClr val="91CF4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task/job/action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33069" y="5311139"/>
            <a:ext cx="8826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665480" y="5321300"/>
            <a:ext cx="157924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Minutes - 00-59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Hours - 00-23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	- 1-31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 - 1-12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- 0-6( 0 sun)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3373120" y="31369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CronJobs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509269" y="2010409"/>
            <a:ext cx="35369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0 12 14 2 * mkdir /root/crontest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609600" y="2741929"/>
            <a:ext cx="7493000" cy="6527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52400" y="3733800"/>
            <a:ext cx="8763000" cy="16268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3373120" y="31369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CronJobs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330200" y="14516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561340" y="1407159"/>
            <a:ext cx="7789545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it will store the cron jobs?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358775" marR="5080" rtl="0" algn="l">
              <a:lnSpc>
                <a:spcPct val="75925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</a:t>
            </a:r>
            <a:r>
              <a:rPr b="1" lang="en-IN" sz="1800">
                <a:solidFill>
                  <a:schemeClr val="dk1"/>
                </a:solidFill>
              </a:rPr>
              <a:t>/var/spool/cron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where all cron jobs stored. each and every user will have  an file in this location with their user names, If they have the cron jobs  scheduled.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30200" y="2647950"/>
            <a:ext cx="3530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675640" y="2909570"/>
            <a:ext cx="15303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1144269" y="2922270"/>
            <a:ext cx="178879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user cron file  user1 cron 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3586479" y="2922270"/>
            <a:ext cx="229616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40335" lvl="0" marL="153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/var/spool/cron/root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15303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/var/spool/cron/user1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330200" y="39611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561351" y="3916675"/>
            <a:ext cx="5780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your cron activities will be logged at one log file.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</a:t>
            </a:r>
            <a:r>
              <a:rPr b="1" lang="en-IN" sz="1800">
                <a:solidFill>
                  <a:schemeClr val="dk1"/>
                </a:solidFill>
              </a:rPr>
              <a:t> </a:t>
            </a:r>
            <a:r>
              <a:rPr b="1" lang="en-IN" sz="1800">
                <a:solidFill>
                  <a:schemeClr val="dk1"/>
                </a:solidFill>
              </a:rPr>
              <a:t>/var/log/cron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330200" y="49568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561352" y="4968250"/>
            <a:ext cx="3567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display the cronjobs?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675640" y="5231129"/>
            <a:ext cx="15303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1144269" y="5242560"/>
            <a:ext cx="219456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 -u praveen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2740660" y="313690"/>
            <a:ext cx="36550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Types	of Users</a:t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2593802" y="2658785"/>
            <a:ext cx="4035597" cy="35896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57200" y="1939290"/>
            <a:ext cx="508444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Group Administration Database Files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/etc/passwd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/etc/shadow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1097280" y="313690"/>
            <a:ext cx="69303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</a:t>
            </a:r>
            <a:r>
              <a:rPr lang="en-IN" sz="3200"/>
              <a:t>etc/passwd - Database file of users</a:t>
            </a:r>
            <a:endParaRPr sz="3200"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304800" y="1524000"/>
            <a:ext cx="7696200" cy="4286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102610" y="313690"/>
            <a:ext cx="29273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/etc/shadow</a:t>
            </a:r>
            <a:endParaRPr/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533400" y="3199129"/>
            <a:ext cx="6896100" cy="2887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29870" y="1710690"/>
            <a:ext cx="8392795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795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file contains the encrypted user passwords assigned by the password binary file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 are encrypted through DES (Data Encryption Standard ) or MD5 (Message  Digest Ver. 5) Algorithm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3329940" y="313690"/>
            <a:ext cx="2476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/etc/group</a:t>
            </a:r>
            <a:endParaRPr/>
          </a:p>
        </p:txBody>
      </p:sp>
      <p:sp>
        <p:nvSpPr>
          <p:cNvPr id="177" name="Google Shape;177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741953" y="2294889"/>
            <a:ext cx="4004286" cy="3572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610869" y="1939290"/>
            <a:ext cx="58724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7949" lvl="0" marL="93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file contains Group Name and GID of the groups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459740" y="1478279"/>
            <a:ext cx="35115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To create/modify/delete the user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459740" y="1739900"/>
            <a:ext cx="10604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54380" y="1752600"/>
            <a:ext cx="913130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useradd  usermod  userdel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565775" y="3103225"/>
            <a:ext cx="74835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 for useradd: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44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useradd -u &lt;uid&gt; -g &lt;GroupName&gt; or &lt;GID&gt; -d &lt;HomeDirectory&gt; -m -s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&lt;Shell&gt; &lt;Username&gt;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useradd -d /home/sravan -s /bin/bash –m sravan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76200" marR="1995804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Once you create the user, assigning the password  passwd user1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485140" y="210947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716275" y="2122175"/>
            <a:ext cx="7458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is the first time, you creating the user, UID will be taken from the 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/etc/login.defs file.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85140" y="303275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716280" y="3045459"/>
            <a:ext cx="727583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GroupName or GID - It will create the new group with the username and  assgins that group for the user.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85140" y="395605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16280" y="3968750"/>
            <a:ext cx="7627620" cy="820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62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is the first time, you creating the group, GID will be taken from the 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888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/etc/login.defs otherwise, UID will be taken from the /etc/passwd GID will be  taken from the /etc/group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207" name="Google Shape;207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58201" y="1438900"/>
            <a:ext cx="4239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Modification: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usermod &lt;options&gt; &lt;username&gt;  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758190" y="2420620"/>
            <a:ext cx="10604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990600" y="2433320"/>
            <a:ext cx="310705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 - Lock the account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 - Unlock the account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 –Add user to specific 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58190" y="3759200"/>
            <a:ext cx="3663950" cy="13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Deletion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userdel &lt;options&gt; &lt;username&gt;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 - recursively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652774" y="1680200"/>
            <a:ext cx="44940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--To create/modify/delete the groups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groupadd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groupmod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Creation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groupadd &lt;options&gt; &lt;groupname&gt;  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 - GID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 - override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2019-07-27T07:51:46Z</dcterms:created>
  <dc:creator>HariniNathan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2019-07-27T00:00:00Z</vt:filetime>
  </property>
</Properties>
</file>