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7.xml"/>
  <Override ContentType="application/vnd.openxmlformats-officedocument.presentationml.slide+xml" PartName="/ppt/slides/slide7.xml"/>
  <Override ContentType="application/vnd.openxmlformats-officedocument.presentationml.notesSlide+xml" PartName="/ppt/notesSlides/notesSlide8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x-fontdata" PartName="/ppt/fonts/font2.fntdata"/>
  <Override ContentType="application/vnd.openxmlformats-officedocument.presentationml.tags+xml" PartName="/ppt/tags/tag1.xml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png" Type="http://schemas.openxmlformats.org/officeDocument/2006/relationships/image"/><Relationship Id="rId15" Target="/ppt/media/image15.png" Type="http://schemas.openxmlformats.org/officeDocument/2006/relationships/image"/><Relationship Id="rId16" Target="/ppt/media/image16.png" Type="http://schemas.openxmlformats.org/officeDocument/2006/relationships/image"/><Relationship Id="rId17" Target="/ppt/media/image17.png" Type="http://schemas.openxmlformats.org/officeDocument/2006/relationships/image"/><Relationship Id="rId18" Target="/ppt/media/image18.png" Type="http://schemas.openxmlformats.org/officeDocument/2006/relationships/image"/><Relationship Id="rId19" Target="/ppt/media/image19.png" Type="http://schemas.openxmlformats.org/officeDocument/2006/relationships/image"/><Relationship Id="rId20" Target="/ppt/media/image20.png" Type="http://schemas.openxmlformats.org/officeDocument/2006/relationships/image"/><Relationship Id="rId21" Target="/ppt/media/image21.png" Type="http://schemas.openxmlformats.org/officeDocument/2006/relationships/image"/><Relationship Id="rId22" Target="/ppt/media/image22.png" Type="http://schemas.openxmlformats.org/officeDocument/2006/relationships/image"/><Relationship Id="rId23" Target="/ppt/media/image23.png" Type="http://schemas.openxmlformats.org/officeDocument/2006/relationships/image"/><Relationship Id="rId24" Target="/ppt/media/image24.png" Type="http://schemas.openxmlformats.org/officeDocument/2006/relationships/image"/><Relationship Id="rId25" Target="/ppt/media/image25.png" Type="http://schemas.openxmlformats.org/officeDocument/2006/relationships/image"/><Relationship Id="rId26" Target="/ppt/media/image26.png" Type="http://schemas.openxmlformats.org/officeDocument/2006/relationships/image"/><Relationship Id="rId27" Target="/ppt/media/image27.png" Type="http://schemas.openxmlformats.org/officeDocument/2006/relationships/image"/><Relationship Id="rId28" Target="/ppt/media/image28.png" Type="http://schemas.openxmlformats.org/officeDocument/2006/relationships/image"/><Relationship Id="rId29" Target="/ppt/media/image29.jpg" Type="http://schemas.openxmlformats.org/officeDocument/2006/relationships/image"/><Relationship Id="rId30" Target="ppt/media/img_cc_black.png" Type="http://schemas.openxmlformats.org/officeDocument/2006/relationships/image"/><Relationship Id="rId31" Target="ppt/presentation.xml" Type="http://schemas.openxmlformats.org/officeDocument/2006/relationships/officeDocument"/><Relationship Id="rId32" Target="docProps/core.xml" Type="http://schemas.openxmlformats.org/package/2006/relationships/metadata/core-properties"/><Relationship Id="rId33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7"/>
    <p:sldId id="258" r:id="rId9"/>
    <p:sldId id="259" r:id="rId11"/>
    <p:sldId id="260" r:id="rId13"/>
    <p:sldId id="261" r:id="rId15"/>
    <p:sldId id="262" r:id="rId17"/>
    <p:sldId id="263" r:id="rId19"/>
  </p:sldIdLst>
  <p:sldSz cx="14630400" cy="8229600" type="custom"/>
  <p:notesSz cx="14630400" cy="8229600"/>
  <p:embeddedFontLst>
    <p:embeddedFont>
      <p:font typeface="Roboto"/>
      <p:regular r:id="rId22"/>
    </p:embeddedFont>
    <p:embeddedFont>
      <p:font typeface="Kanit-light"/>
      <p:regular r:id="rId23"/>
    </p:embeddedFont>
  </p:embeddedFontLst>
  <p:custDataLst>
    <p:tags r:id="rId24"/>
  </p:custDataLst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notesSlides/notesSlide1.xml" Type="http://schemas.openxmlformats.org/officeDocument/2006/relationships/notesSlide"/><Relationship Id="rId7" Target="slides/slide2.xml" Type="http://schemas.openxmlformats.org/officeDocument/2006/relationships/slide"/><Relationship Id="rId8" Target="notesSlides/notesSlide2.xml" Type="http://schemas.openxmlformats.org/officeDocument/2006/relationships/notesSlide"/><Relationship Id="rId9" Target="slides/slide3.xml" Type="http://schemas.openxmlformats.org/officeDocument/2006/relationships/slide"/><Relationship Id="rId10" Target="notesSlides/notesSlide3.xml" Type="http://schemas.openxmlformats.org/officeDocument/2006/relationships/notesSlide"/><Relationship Id="rId11" Target="slides/slide4.xml" Type="http://schemas.openxmlformats.org/officeDocument/2006/relationships/slide"/><Relationship Id="rId12" Target="notesSlides/notesSlide4.xml" Type="http://schemas.openxmlformats.org/officeDocument/2006/relationships/notesSlide"/><Relationship Id="rId13" Target="slides/slide5.xml" Type="http://schemas.openxmlformats.org/officeDocument/2006/relationships/slide"/><Relationship Id="rId14" Target="notesSlides/notesSlide5.xml" Type="http://schemas.openxmlformats.org/officeDocument/2006/relationships/notesSlide"/><Relationship Id="rId15" Target="slides/slide6.xml" Type="http://schemas.openxmlformats.org/officeDocument/2006/relationships/slide"/><Relationship Id="rId16" Target="notesSlides/notesSlide6.xml" Type="http://schemas.openxmlformats.org/officeDocument/2006/relationships/notesSlide"/><Relationship Id="rId17" Target="slides/slide7.xml" Type="http://schemas.openxmlformats.org/officeDocument/2006/relationships/slide"/><Relationship Id="rId18" Target="notesSlides/notesSlide7.xml" Type="http://schemas.openxmlformats.org/officeDocument/2006/relationships/notesSlide"/><Relationship Id="rId19" Target="slides/slide8.xml" Type="http://schemas.openxmlformats.org/officeDocument/2006/relationships/slide"/><Relationship Id="rId20" Target="notesSlides/notesSlide8.xml" Type="http://schemas.openxmlformats.org/officeDocument/2006/relationships/notesSlide"/><Relationship Id="rId21" Target="tableStyles.xml" Type="http://schemas.openxmlformats.org/officeDocument/2006/relationships/tableStyles"/><Relationship Id="rId22" Target="fonts/font1.fntdata" Type="http://schemas.openxmlformats.org/officeDocument/2006/relationships/font"/><Relationship Id="rId23" Target="fonts/font2.fntdata" Type="http://schemas.openxmlformats.org/officeDocument/2006/relationships/font"/><Relationship Id="rId24" Target="tags/tag1.xml" Type="http://schemas.openxmlformats.org/officeDocument/2006/relationships/tags"/><Relationship Id="rId25" Target="presProps.xml" Type="http://schemas.openxmlformats.org/officeDocument/2006/relationships/presProps"/><Relationship Id="rId26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hape1"/>
          <p:cNvSpPr>
            <a:spLocks noChangeArrowheads="1" noGrp="1"/>
          </p:cNvSpPr>
          <p:nvPr>
            <p:ph idx="1" type="body"/>
          </p:nvPr>
        </p:nvSpPr>
        <p:spPr>
          <a:noFill/>
          <a:ln/>
        </p:spPr>
        <p:txBody>
          <a:bodyPr rtlCol="0"/>
          <a:lstStyle/>
          <a:p>
            <a:pPr/>
            <a:r>
              <a:rPr dirty="0" lang="en-US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7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2" Target="https://gamma.app/?utm_source=made-with-gamma" TargetMode="External" Type="http://schemas.openxmlformats.org/officeDocument/2006/relationships/hyperlink"/><Relationship Id="rId3" Target="../media/image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Footer Placeholder 4">
            <a:extLst>
              <a:ext uri="{A5E233E7-3A1F-4723-A134-5E46282D410E}">
                <a16:creationId xmlns:a16="http://schemas.microsoft.com/office/drawing/2010/main" id="{AB439AB5-B1BC-431A-994E-A9E899093EC8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3" name="Slide Number Placeholder 5">
            <a:extLst>
              <a:ext uri="{1AC276C8-76B8-4D7D-879F-0A09DCDC2B3B}">
                <a16:creationId xmlns:a16="http://schemas.microsoft.com/office/drawing/2010/main" id="{5B4FE706-A6D8-468D-AF87-6C0075F5EA06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Date Placeholder 3">
            <a:extLst>
              <a:ext uri="{6A213EA6-67C4-4AE9-AFF3-3042A71A82E8}">
                <a16:creationId xmlns:a16="http://schemas.microsoft.com/office/drawing/2010/main" id="{9497D9C8-1AF3-4215-9257-052CF2D5CF4F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A80E5F3-8722-402D-A42D-FB5AD255FF85}">
        <p14:creationId xmlns:p14="http://schemas.microsoft.com/office/powerpoint/2010/main" val="1742531608131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1968217C-35EE-43C4-AA95-DA7E4B8E8C65}">
                <a16:creationId xmlns:a16="http://schemas.microsoft.com/office/drawing/2010/main" id="{BEDF7412-D1B4-4347-9117-A560CFB4F7F0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>
            <a:extLst>
              <a:ext uri="{F7D5FE06-C3B8-49BC-80B5-611EABC2CFF7}">
                <a16:creationId xmlns:a16="http://schemas.microsoft.com/office/drawing/2010/main" id="{B33C8907-B071-4EC2-A217-FB7A4E862579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descr="preencoded.png" id="4" name="Image 0">
            <a:hlinkClick r:id="rId2" tooltip=""/>
            <a:extLst>
              <a:ext uri="{5C09335A-C0BF-482F-B5ED-C1B9E5408C83}">
                <a16:creationId xmlns:a16="http://schemas.microsoft.com/office/drawing/2010/main" id="{AB6719B8-E15E-45DF-BA58-0088FB7B1A86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073384AA-7C54-4F36-B262-B40CC132962F}">
                <a16:creationId xmlns:a16="http://schemas.microsoft.com/office/drawing/2010/main" id="{2B958519-3606-47E5-B746-731CFADE7558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FA19F7A9-AB4F-4370-B75C-5B3209E5163E}">
                <a16:creationId xmlns:a16="http://schemas.microsoft.com/office/drawing/2010/main" id="{AF1E312A-C7B4-4052-81DF-542520D6B0EC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09925777-9C17-476B-BD3F-CBD396A3A562}">
                <a16:creationId xmlns:a16="http://schemas.microsoft.com/office/drawing/2010/main" id="{AA3F31BB-ECB1-40A0-A518-35A2B2258D0E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422E43E6-C0E0-48A2-89E5-52E20F38439D}">
        <p14:creationId xmlns:p14="http://schemas.microsoft.com/office/powerpoint/2010/main" val="174253160813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5D3C1F69-E779-415E-8F65-EF040E994B5F}">
                <a16:creationId xmlns:a16="http://schemas.microsoft.com/office/drawing/2010/main" id="{10916611-ED42-4406-9832-EC36C1B342F2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>
            <a:extLst>
              <a:ext uri="{C536BCC4-3430-47BD-BE69-B845EB91932B}">
                <a16:creationId xmlns:a16="http://schemas.microsoft.com/office/drawing/2010/main" id="{7D4A5BCF-D790-4F88-8EE2-91FEA27F90D8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descr="preencoded.png" id="4" name="Image 0">
            <a:hlinkClick r:id="rId2" tooltip=""/>
            <a:extLst>
              <a:ext uri="{0571EB4A-A458-43D4-A741-5E8CE80E304A}">
                <a16:creationId xmlns:a16="http://schemas.microsoft.com/office/drawing/2010/main" id="{6B496CF3-BA9E-4868-8305-A243165DE971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7BAC43C9-EFD4-4A78-9306-245A7B6042F8}">
                <a16:creationId xmlns:a16="http://schemas.microsoft.com/office/drawing/2010/main" id="{CCF6858B-BB7F-4F2C-A9A4-2C3015D86E78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82A6BB5F-D936-47AE-94E7-DF6055B2145C}">
                <a16:creationId xmlns:a16="http://schemas.microsoft.com/office/drawing/2010/main" id="{4678A3BD-10F0-432C-BD02-D2E36C9EDB50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67A39884-001E-4D45-9B52-522EF39D33FA}">
                <a16:creationId xmlns:a16="http://schemas.microsoft.com/office/drawing/2010/main" id="{DED855C9-5538-4625-9CE0-979D051406D0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9B6A3C29-A30F-4E65-B0AD-E20DB11217B1}">
        <p14:creationId xmlns:p14="http://schemas.microsoft.com/office/powerpoint/2010/main" val="1742531608134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AD5799FC-43D6-4D94-99FE-8F1A908B3190}">
                <a16:creationId xmlns:a16="http://schemas.microsoft.com/office/drawing/2010/main" id="{92A33BB1-B455-4D01-BC0D-23B5D3F13788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>
            <a:extLst>
              <a:ext uri="{985EBE9B-2F6A-487D-969E-C6DAABCC547D}">
                <a16:creationId xmlns:a16="http://schemas.microsoft.com/office/drawing/2010/main" id="{1753F32E-7753-4DAF-94F3-A7024E509F54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descr="preencoded.png" id="4" name="Image 0">
            <a:hlinkClick r:id="rId2" tooltip=""/>
            <a:extLst>
              <a:ext uri="{066FBE76-810D-4396-80C6-4B48A1B8F414}">
                <a16:creationId xmlns:a16="http://schemas.microsoft.com/office/drawing/2010/main" id="{118281BC-1CAE-4F3D-A593-89AEF741C862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F3FAB547-7E71-48A5-A3B9-5F2B944DD08E}">
                <a16:creationId xmlns:a16="http://schemas.microsoft.com/office/drawing/2010/main" id="{9BC45BF6-C548-4066-9FFB-56C659D162CA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54256C88-4BAD-4772-9136-9D5026130DB9}">
                <a16:creationId xmlns:a16="http://schemas.microsoft.com/office/drawing/2010/main" id="{49CAED8C-7143-4267-9D74-AA4770CB4774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F0FBE6FF-AF45-4306-8ED4-42EB7B2FC785}">
                <a16:creationId xmlns:a16="http://schemas.microsoft.com/office/drawing/2010/main" id="{7D8FFECB-79CA-4F8B-A40D-83945E5D07E7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122F8836-5CFB-4B63-9AE2-BC146774D9BF}">
        <p14:creationId xmlns:p14="http://schemas.microsoft.com/office/powerpoint/2010/main" val="174253160813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B4E4B364-064A-4C22-93B7-9B941863F804}">
                <a16:creationId xmlns:a16="http://schemas.microsoft.com/office/drawing/2010/main" id="{4F599ABC-3BCA-431C-82B8-BC37C39D63F1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>
            <a:extLst>
              <a:ext uri="{70D59E4C-E08A-41F9-A2CA-BC65A123CA6C}">
                <a16:creationId xmlns:a16="http://schemas.microsoft.com/office/drawing/2010/main" id="{82540D37-2755-4E1E-BA8C-C2008C0B24D1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descr="preencoded.png" id="4" name="Image 0">
            <a:hlinkClick r:id="rId2" tooltip=""/>
            <a:extLst>
              <a:ext uri="{9CA73B67-1E25-4387-9428-3EEB6A1F540A}">
                <a16:creationId xmlns:a16="http://schemas.microsoft.com/office/drawing/2010/main" id="{3C950461-C975-4CBB-BBF9-EC589216B2B5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D9564576-02D8-4752-927A-6AF1BA3F1F60}">
                <a16:creationId xmlns:a16="http://schemas.microsoft.com/office/drawing/2010/main" id="{31970B8A-2B62-45AF-863C-4853EAAB06D9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B117D929-F6D8-4D9C-8FB3-D7844DDD02B6}">
                <a16:creationId xmlns:a16="http://schemas.microsoft.com/office/drawing/2010/main" id="{43E17484-4D9B-4C2E-9320-E355AA1C78F8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EBCB1E3F-FED5-40B4-A181-D40BDD205647}">
                <a16:creationId xmlns:a16="http://schemas.microsoft.com/office/drawing/2010/main" id="{7336BA40-7FC5-430B-ACE0-BC698467168F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AF29CA5D-5045-45AE-B8BA-0FD9002F8E17}">
        <p14:creationId xmlns:p14="http://schemas.microsoft.com/office/powerpoint/2010/main" val="174253160813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96600BC-14AF-4657-87ED-36ADE995D42A}">
                <a16:creationId xmlns:a16="http://schemas.microsoft.com/office/drawing/2010/main" id="{A4D1BCD6-79B1-403A-BBD8-15D124997DD4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>
            <a:extLst>
              <a:ext uri="{F6A6CC5A-9280-4030-9372-3F25A50036B9}">
                <a16:creationId xmlns:a16="http://schemas.microsoft.com/office/drawing/2010/main" id="{DA88883D-3F02-482F-81CC-EFA4A5FF2C05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descr="preencoded.png" id="4" name="Image 0">
            <a:hlinkClick r:id="rId2" tooltip=""/>
            <a:extLst>
              <a:ext uri="{0F3F3C27-78C8-4B21-9136-66D231D50316}">
                <a16:creationId xmlns:a16="http://schemas.microsoft.com/office/drawing/2010/main" id="{5EB249E9-2030-48C4-B0B5-7417BDCE7359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29FF0EC4-E6C3-454D-8FBA-D601B2102626}">
                <a16:creationId xmlns:a16="http://schemas.microsoft.com/office/drawing/2010/main" id="{D2C6CEB3-3842-4DB3-BFD3-C844684EBF85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51B48234-5C78-4B15-8ABC-D166559AB1CB}">
                <a16:creationId xmlns:a16="http://schemas.microsoft.com/office/drawing/2010/main" id="{2603DAEE-255F-4A46-BC54-54D5442B9B62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CDCBF880-D154-4054-8B0B-21DBD76750E9}">
                <a16:creationId xmlns:a16="http://schemas.microsoft.com/office/drawing/2010/main" id="{BD64F576-331D-4387-90F9-3ED326A2F9B5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C5B6B57B-BF16-4909-9154-C428DEF85612}">
        <p14:creationId xmlns:p14="http://schemas.microsoft.com/office/powerpoint/2010/main" val="1742531608138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87878B87-0EDB-42E1-81CB-0D96C2B353BD}">
                <a16:creationId xmlns:a16="http://schemas.microsoft.com/office/drawing/2010/main" id="{EC4CEA1E-B8F9-40EA-AC87-58568AF8D01E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>
            <a:extLst>
              <a:ext uri="{EB0BE082-07B5-4276-89E8-BB63E05A0E12}">
                <a16:creationId xmlns:a16="http://schemas.microsoft.com/office/drawing/2010/main" id="{A7453057-BC47-484B-9BB0-B1F27D4B9BA8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descr="preencoded.png" id="4" name="Image 0">
            <a:hlinkClick r:id="rId2" tooltip=""/>
            <a:extLst>
              <a:ext uri="{2CC7129F-361F-44CE-989B-A461F0261AB5}">
                <a16:creationId xmlns:a16="http://schemas.microsoft.com/office/drawing/2010/main" id="{86D51F49-764F-42CF-BE2A-1564D998F17B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4401971B-15ED-4685-B20D-B50A2A8C76EB}">
                <a16:creationId xmlns:a16="http://schemas.microsoft.com/office/drawing/2010/main" id="{3772894D-BF53-4BE0-BDF6-ABADE69427C1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FD77CA0F-C16E-4959-AF81-1B8E0BD2024C}">
                <a16:creationId xmlns:a16="http://schemas.microsoft.com/office/drawing/2010/main" id="{62B2E02A-C2FB-4D3B-9BC7-1ED8D685639B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68D698FA-742C-4B6B-B3C2-CA45DD64FAB2}">
                <a16:creationId xmlns:a16="http://schemas.microsoft.com/office/drawing/2010/main" id="{B8CB424B-0C49-4D82-89BB-9A127483E32B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B9F5B580-AC6A-4D45-9306-34BC9ACD713F}">
        <p14:creationId xmlns:p14="http://schemas.microsoft.com/office/powerpoint/2010/main" val="174253160814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B61108F2-4343-4E1B-B886-C954BEADFF2F}">
                <a16:creationId xmlns:a16="http://schemas.microsoft.com/office/drawing/2010/main" id="{6F36BE99-1ED1-4D19-9B2A-834472272534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>
            <a:extLst>
              <a:ext uri="{1CFA97B8-4151-4141-8A4C-BC636E87641B}">
                <a16:creationId xmlns:a16="http://schemas.microsoft.com/office/drawing/2010/main" id="{7D21C229-006E-40AC-B72D-387B5B1F2F7D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descr="preencoded.png" id="4" name="Image 0">
            <a:hlinkClick r:id="rId2" tooltip=""/>
            <a:extLst>
              <a:ext uri="{9E586D78-124F-4F69-B3A3-8826EA2FBC74}">
                <a16:creationId xmlns:a16="http://schemas.microsoft.com/office/drawing/2010/main" id="{BF439E73-AD0E-4019-AC20-DE8558CC42B4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1A192B42-46CC-49F4-8737-CED4CF0F5B45}">
                <a16:creationId xmlns:a16="http://schemas.microsoft.com/office/drawing/2010/main" id="{DB6CCEF5-B1E6-4830-99A7-589872C47500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63F44DF6-6D36-4EFD-AB2F-9284175457EE}">
                <a16:creationId xmlns:a16="http://schemas.microsoft.com/office/drawing/2010/main" id="{99F91830-7CFE-48AA-97D0-F18595A2CA8D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7269ECDA-AC9D-48AC-A070-05A2DD764F03}">
                <a16:creationId xmlns:a16="http://schemas.microsoft.com/office/drawing/2010/main" id="{03E9970B-47E6-4D32-9056-213E3DB6CB86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0E02FC4E-44D9-47C4-BA9A-242FF5309772}">
        <p14:creationId xmlns:p14="http://schemas.microsoft.com/office/powerpoint/2010/main" val="174253160814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AAE1B1DC-9892-46A9-9455-B5F2C0F1CF96}">
                <a16:creationId xmlns:a16="http://schemas.microsoft.com/office/drawing/2010/main" id="{03D03B69-7DE3-435B-AE8D-0291DB489016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>
            <a:extLst>
              <a:ext uri="{8540E17E-C347-4CBC-8A23-869FE3FDB5D9}">
                <a16:creationId xmlns:a16="http://schemas.microsoft.com/office/drawing/2010/main" id="{E17D4A89-CF27-4265-8DDC-AB17EC5DC1B2}"/>
              </a:ext>
            </a:extLst>
          </p:cNvPr>
          <p:cNvSpPr/>
          <p:nvPr/>
        </p:nvSpPr>
        <p:spPr>
          <a:xfrm rot="0"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descr="preencoded.png" id="4" name="Image 0">
            <a:hlinkClick r:id="rId2" tooltip=""/>
            <a:extLst>
              <a:ext uri="{EF0DC8EE-64B6-40F1-86FB-25928AF31365}">
                <a16:creationId xmlns:a16="http://schemas.microsoft.com/office/drawing/2010/main" id="{BC5003AF-2940-4340-BFF5-43B5CBB70D14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839213" y="7749540"/>
            <a:ext cx="1722605" cy="411479"/>
          </a:xfrm>
          <a:prstGeom prst="rect">
            <a:avLst/>
          </a:prstGeom>
          <a:noFill/>
        </p:spPr>
      </p:pic>
      <p:sp>
        <p:nvSpPr>
          <p:cNvPr hidden="false" id="5" name="Footer Placeholder 4">
            <a:extLst>
              <a:ext uri="{9BC8C1F0-EF3B-4BDD-885A-F1F74FB19D2E}">
                <a16:creationId xmlns:a16="http://schemas.microsoft.com/office/drawing/2010/main" id="{F66D6101-DFD6-4B56-9B41-0E2516B8288F}"/>
              </a:ext>
            </a:extLst>
          </p:cNvPr>
          <p:cNvSpPr>
            <a:spLocks noGrp="true"/>
          </p:cNvSpPr>
          <p:nvPr>
            <p:ph sz="quarter" type="ftr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Slide Number Placeholder 5">
            <a:extLst>
              <a:ext uri="{D76341BB-10D5-4FE4-8DE9-80EC267DBDE1}">
                <a16:creationId xmlns:a16="http://schemas.microsoft.com/office/drawing/2010/main" id="{518774D7-2554-4BF5-8201-55278B11E445}"/>
              </a:ext>
            </a:extLst>
          </p:cNvPr>
          <p:cNvSpPr>
            <a:spLocks noGrp="true"/>
          </p:cNvSpPr>
          <p:nvPr>
            <p:ph idx="1" sz="quarter" type="sldNum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7" name="Date Placeholder 3">
            <a:extLst>
              <a:ext uri="{494CFF43-90FE-4FE2-9E92-3E1019EF234D}">
                <a16:creationId xmlns:a16="http://schemas.microsoft.com/office/drawing/2010/main" id="{4AC65158-E524-4F2A-B6E6-C460D6270489}"/>
              </a:ext>
            </a:extLst>
          </p:cNvPr>
          <p:cNvSpPr>
            <a:spLocks noGrp="true"/>
          </p:cNvSpPr>
          <p:nvPr>
            <p:ph idx="2" sz="half" type="dt"/>
          </p:nvPr>
        </p:nvSpPr>
        <p:spPr/>
        <p:txBody>
          <a:bodyPr rtlCol="0"/>
          <a:lstStyle>
            <a:lvl1pPr lvl="0"/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  <p:extLst>
      <p:ext uri="{EDBD86F0-7D7D-4804-9A89-96C572D7A97B}">
        <p14:creationId xmlns:p14="http://schemas.microsoft.com/office/powerpoint/2010/main" val="1742531608142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hidden="false" id="2" name="Footer Placeholder 4">
            <a:extLst>
              <a:ext uri="{6B2CE340-303C-4402-AE5F-1D5E4E870726}">
                <a16:creationId xmlns:a16="http://schemas.microsoft.com/office/drawing/2010/main" id="{7C4FA941-5A4F-428F-AA36-5F1DC48455B8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3992880" y="7498080"/>
            <a:ext cx="8290560" cy="4572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3" name="Slide Number Placeholder 5">
            <a:extLst>
              <a:ext uri="{38769A84-797B-4E62-A048-C4256FAF707A}">
                <a16:creationId xmlns:a16="http://schemas.microsoft.com/office/drawing/2010/main" id="{B20615C8-D39E-446F-9F9A-2D71354BFA89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12428504" y="7512053"/>
            <a:ext cx="980828" cy="4572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false" id="4" name="Date Placeholder 3">
            <a:extLst>
              <a:ext uri="{E025F627-1CB4-4F63-9795-9A1D53B00EC1}">
                <a16:creationId xmlns:a16="http://schemas.microsoft.com/office/drawing/2010/main" id="{666C9285-70DC-4A83-8DC5-026FFE34DBC4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1219200" y="7512053"/>
            <a:ext cx="2623312" cy="4572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 lvl="0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5" name="Slide Number Placeholder 5">
            <a:extLst>
              <a:ext uri="{360D7A9A-46FF-45E9-B17F-1FE98DB06E96}">
                <a16:creationId xmlns:a16="http://schemas.microsoft.com/office/drawing/2010/main" id="{01747453-1108-4D5A-8347-544A02EA5F0D}"/>
              </a:ext>
            </a:extLst>
          </p:cNvPr>
          <p:cNvSpPr txBox="1">
            <a:spLocks noGrp="true"/>
          </p:cNvSpPr>
          <p:nvPr/>
        </p:nvSpPr>
        <p:spPr>
          <a:xfrm rot="0">
            <a:off x="9797517" y="7633973"/>
            <a:ext cx="3413760" cy="438150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6" name="Footer Placeholder 4">
            <a:extLst>
              <a:ext uri="{D6E90DD0-3CF7-4580-8E59-251B39D13933}">
                <a16:creationId xmlns:a16="http://schemas.microsoft.com/office/drawing/2010/main" id="{1F90FB04-7711-4398-A0D6-8D3C4476064E}"/>
              </a:ext>
            </a:extLst>
          </p:cNvPr>
          <p:cNvSpPr txBox="1">
            <a:spLocks noGrp="true"/>
          </p:cNvSpPr>
          <p:nvPr/>
        </p:nvSpPr>
        <p:spPr>
          <a:xfrm rot="0">
            <a:off x="4998720" y="7633973"/>
            <a:ext cx="4632960" cy="438150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7" name="Date Placeholder 3">
            <a:extLst>
              <a:ext uri="{491C585D-2698-47B1-8D59-7C73BFE603C8}">
                <a16:creationId xmlns:a16="http://schemas.microsoft.com/office/drawing/2010/main" id="{974AE995-5146-4230-A06A-8249206DAC1E}"/>
              </a:ext>
            </a:extLst>
          </p:cNvPr>
          <p:cNvSpPr txBox="1">
            <a:spLocks noGrp="true"/>
          </p:cNvSpPr>
          <p:nvPr/>
        </p:nvSpPr>
        <p:spPr>
          <a:xfrm rot="0">
            <a:off x="1431412" y="7633973"/>
            <a:ext cx="3413760" cy="438150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8" name="Slide Number Placeholder 5">
            <a:extLst>
              <a:ext uri="{7E656293-71ED-49B6-ADA1-0C7A63808AF0}">
                <a16:creationId xmlns:a16="http://schemas.microsoft.com/office/drawing/2010/main" id="{BF1A7A69-7C3F-4D56-8B5F-27B45B3EEDDF}"/>
              </a:ext>
            </a:extLst>
          </p:cNvPr>
          <p:cNvSpPr txBox="1">
            <a:spLocks noGrp="true"/>
          </p:cNvSpPr>
          <p:nvPr/>
        </p:nvSpPr>
        <p:spPr>
          <a:xfrm rot="0">
            <a:off x="9797517" y="7633973"/>
            <a:ext cx="3413760" cy="438150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9" name="Footer Placeholder 4">
            <a:extLst>
              <a:ext uri="{27B9D98F-42EE-419D-B519-39BCDB912CD7}">
                <a16:creationId xmlns:a16="http://schemas.microsoft.com/office/drawing/2010/main" id="{10AD2246-0AAE-455B-AFDD-217CB631CAE6}"/>
              </a:ext>
            </a:extLst>
          </p:cNvPr>
          <p:cNvSpPr txBox="1">
            <a:spLocks noGrp="true"/>
          </p:cNvSpPr>
          <p:nvPr/>
        </p:nvSpPr>
        <p:spPr>
          <a:xfrm rot="0">
            <a:off x="4998720" y="7633973"/>
            <a:ext cx="4632960" cy="438150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10" name="Date Placeholder 3">
            <a:extLst>
              <a:ext uri="{BC27FC6E-996F-400E-AC06-9EB3D2E29C15}">
                <a16:creationId xmlns:a16="http://schemas.microsoft.com/office/drawing/2010/main" id="{EF1301D0-3B8F-4BEB-98D3-8EC2E01CFD16}"/>
              </a:ext>
            </a:extLst>
          </p:cNvPr>
          <p:cNvSpPr txBox="1">
            <a:spLocks noGrp="true"/>
          </p:cNvSpPr>
          <p:nvPr/>
        </p:nvSpPr>
        <p:spPr>
          <a:xfrm rot="0">
            <a:off x="1431412" y="7633973"/>
            <a:ext cx="3413760" cy="438150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11" name="Slide Number Placeholder 5">
            <a:extLst>
              <a:ext uri="{139C5D4C-76FB-4DE4-97F4-733072211189}">
                <a16:creationId xmlns:a16="http://schemas.microsoft.com/office/drawing/2010/main" id="{63FBBAB4-8695-47CE-A29E-6793B6D1412C}"/>
              </a:ext>
            </a:extLst>
          </p:cNvPr>
          <p:cNvSpPr txBox="1">
            <a:spLocks noGrp="true"/>
          </p:cNvSpPr>
          <p:nvPr/>
        </p:nvSpPr>
        <p:spPr>
          <a:xfrm rot="0">
            <a:off x="9797517" y="7633973"/>
            <a:ext cx="3413760" cy="438150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r" lvl="0" marL="0" rtl="false">
              <a:lnSpc>
                <a:spcPct val="100000"/>
              </a:lnSpc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r" lvl="0" marL="0" rtl="false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&lt;#&gt;</a:t>
            </a:r>
            <a:endParaRPr dirty="0" lang="en-US"/>
          </a:p>
        </p:txBody>
      </p:sp>
      <p:sp>
        <p:nvSpPr>
          <p:cNvPr hidden="true" id="12" name="Footer Placeholder 4">
            <a:extLst>
              <a:ext uri="{E09BE07A-B8D0-4A1F-9F8B-4BBBBAC07B77}">
                <a16:creationId xmlns:a16="http://schemas.microsoft.com/office/drawing/2010/main" id="{32A1D123-9AC3-425D-9651-6DE188AE5B2E}"/>
              </a:ext>
            </a:extLst>
          </p:cNvPr>
          <p:cNvSpPr txBox="1">
            <a:spLocks noGrp="true"/>
          </p:cNvSpPr>
          <p:nvPr/>
        </p:nvSpPr>
        <p:spPr>
          <a:xfrm rot="0">
            <a:off x="4998720" y="7633973"/>
            <a:ext cx="4632960" cy="438150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ctr" lvl="0" marL="0" rtl="false">
              <a:lnSpc>
                <a:spcPct val="100000"/>
              </a:lnSpc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ctr" lvl="0" marL="0" rtl="false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Footer</a:t>
            </a:r>
            <a:endParaRPr dirty="0" lang="en-US"/>
          </a:p>
        </p:txBody>
      </p:sp>
      <p:sp>
        <p:nvSpPr>
          <p:cNvPr hidden="true" id="13" name="Date Placeholder 3">
            <a:extLst>
              <a:ext uri="{C14162C6-CF00-44C2-80BB-B640A39E35A7}">
                <a16:creationId xmlns:a16="http://schemas.microsoft.com/office/drawing/2010/main" id="{3B23D2C3-03F6-4DBA-943E-CFD975853E99}"/>
              </a:ext>
            </a:extLst>
          </p:cNvPr>
          <p:cNvSpPr txBox="1">
            <a:spLocks noGrp="true"/>
          </p:cNvSpPr>
          <p:nvPr/>
        </p:nvSpPr>
        <p:spPr>
          <a:xfrm rot="0">
            <a:off x="1431412" y="7633973"/>
            <a:ext cx="3413760" cy="438150"/>
          </a:xfrm>
          <a:prstGeom prst="rect">
            <a:avLst/>
          </a:prstGeom>
        </p:spPr>
        <p:txBody>
          <a:bodyPr anchor="ctr" bIns="45720" lIns="91440" numCol="1" rIns="91440" rtlCol="0" spcCol="0" tIns="45720" vert="horz"/>
          <a:lstStyle>
            <a:lvl1pPr algn="l" lvl="0" marL="0" rtl="false">
              <a:lnSpc>
                <a:spcPct val="100000"/>
              </a:lnSpc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algn="l" lvl="1" marL="457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2pPr>
            <a:lvl3pPr algn="l" lvl="2" marL="914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3pPr>
            <a:lvl4pPr algn="l" lvl="3" marL="1371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4pPr>
            <a:lvl5pPr algn="l" lvl="4" marL="18288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5pPr>
            <a:lvl6pPr algn="l" lvl="5" marL="22860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6pPr>
            <a:lvl7pPr algn="l" lvl="6" marL="27432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7pPr>
            <a:lvl8pPr algn="l" lvl="7" marL="32004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8pPr>
            <a:lvl9pPr algn="l" lvl="8" marL="3657600" rtl="false">
              <a:lnSpc>
                <a:spcPct val="100000"/>
              </a:lnSpc>
              <a:defRPr dirty="0" lang="en-US" sz="1800">
                <a:solidFill>
                  <a:schemeClr val="tx1"/>
                </a:solidFill>
                <a:latin typeface="Roboto"/>
              </a:defRPr>
            </a:lvl9pPr>
          </a:lstStyle>
          <a:p>
            <a:pPr algn="l" lvl="0" marL="0" rtl="false">
              <a:defRPr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dirty="0" lang="en-US"/>
              <a:t>Date</a:t>
            </a:r>
            <a:endParaRPr dirty="0" lang="en-US"/>
          </a:p>
        </p:txBody>
      </p:sp>
      <p:sp>
        <p:nvSpPr>
          <p:cNvPr hidden="true" id="14" name="Title Placeholder 1">
            <a:extLst>
              <a:ext uri="{8AF0DEC6-F0B0-4EF6-9A60-D3EE464173F0}">
                <a16:creationId xmlns:a16="http://schemas.microsoft.com/office/drawing/2010/main" id="{29C05A71-82C7-4037-97F1-0D629F835345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1219200" y="558471"/>
            <a:ext cx="12192000" cy="1371600"/>
          </a:xfrm>
          <a:prstGeom prst="rect">
            <a:avLst/>
          </a:prstGeom>
        </p:spPr>
        <p:txBody>
          <a:bodyPr anchor="b" bIns="45720" lIns="91440" rIns="91440" rtlCol="0" tIns="4572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hidden="true" id="15" name="Text Placeholder 2">
            <a:extLst>
              <a:ext uri="{E494B2D5-5605-4DA7-819B-EB753F6ED293}">
                <a16:creationId xmlns:a16="http://schemas.microsoft.com/office/drawing/2010/main" id="{CD7386E2-B27D-4A4A-AFBF-AA8C7CBDE840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1219200" y="2286000"/>
            <a:ext cx="12192000" cy="4876800"/>
          </a:xfrm>
          <a:prstGeom prst="rect">
            <a:avLst/>
          </a:prstGeom>
        </p:spPr>
        <p:txBody>
          <a:bodyPr bIns="45720" lIns="91440" rIns="91440" rtlCol="0" tIns="93600" vert="horz">
            <a:normAutofit fontScale="100000" lnSpcReduction="0"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lvl1pPr algn="ctr" lvl="0" rtl="false">
        <a:spcBef>
          <a:spcPct val="0"/>
        </a:spcBef>
        <a:buNone/>
        <a:defRPr dirty="0" lang="en-US" sz="4400">
          <a:solidFill>
            <a:schemeClr val="tx1"/>
          </a:solidFill>
          <a:latin typeface="+mj-lt"/>
        </a:defRPr>
      </a:lvl1pPr>
    </p:titleStyle>
    <p:bodyStyle>
      <a:lvl1pPr algn="l" indent="-342900" lvl="0" marL="342900" rtl="false">
        <a:spcBef>
          <a:spcPct val="20000"/>
        </a:spcBef>
        <a:buFont typeface="Arial"/>
        <a:buChar char="•"/>
        <a:defRPr dirty="0" lang="en-US" sz="3200">
          <a:solidFill>
            <a:schemeClr val="tx1"/>
          </a:solidFill>
          <a:latin typeface="+mn-lt"/>
        </a:defRPr>
      </a:lvl1pPr>
      <a:lvl2pPr algn="l" indent="-285750" lvl="1" marL="742950" rtl="false">
        <a:spcBef>
          <a:spcPct val="20000"/>
        </a:spcBef>
        <a:buFont typeface="Arial"/>
        <a:buChar char="–"/>
        <a:defRPr dirty="0" lang="en-US" sz="2800">
          <a:solidFill>
            <a:schemeClr val="tx1"/>
          </a:solidFill>
          <a:latin typeface="+mn-lt"/>
        </a:defRPr>
      </a:lvl2pPr>
      <a:lvl3pPr algn="l" indent="-228600" lvl="2" marL="1143000" rtl="false">
        <a:spcBef>
          <a:spcPct val="20000"/>
        </a:spcBef>
        <a:buFont typeface="Arial"/>
        <a:buChar char="•"/>
        <a:defRPr dirty="0" lang="en-US" sz="2400">
          <a:solidFill>
            <a:schemeClr val="tx1"/>
          </a:solidFill>
          <a:latin typeface="+mn-lt"/>
        </a:defRPr>
      </a:lvl3pPr>
      <a:lvl4pPr algn="l" indent="-228600" lvl="3" marL="1600200" rtl="false">
        <a:spcBef>
          <a:spcPct val="20000"/>
        </a:spcBef>
        <a:buFont typeface="Arial"/>
        <a:buChar char="–"/>
        <a:defRPr dirty="0" lang="en-US" sz="2000">
          <a:solidFill>
            <a:schemeClr val="tx1"/>
          </a:solidFill>
          <a:latin typeface="+mn-lt"/>
        </a:defRPr>
      </a:lvl4pPr>
      <a:lvl5pPr algn="l" indent="-228600" lvl="4" marL="2057400" rtl="false">
        <a:spcBef>
          <a:spcPct val="20000"/>
        </a:spcBef>
        <a:buFont typeface="Arial"/>
        <a:buChar char="»"/>
        <a:defRPr dirty="0" lang="en-US" sz="2000">
          <a:solidFill>
            <a:schemeClr val="tx1"/>
          </a:solidFill>
          <a:latin typeface="+mn-lt"/>
        </a:defRPr>
      </a:lvl5pPr>
      <a:lvl6pPr algn="l" indent="-228600" lvl="5" marL="25146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6pPr>
      <a:lvl7pPr algn="l" indent="-228600" lvl="6" marL="29718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7pPr>
      <a:lvl8pPr algn="l" indent="-228600" lvl="7" marL="34290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8pPr>
      <a:lvl9pPr algn="l" indent="-228600" lvl="8" marL="3886200" rtl="false">
        <a:spcBef>
          <a:spcPct val="200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2" Target="../media/image9.png" Type="http://schemas.openxmlformats.org/officeDocument/2006/relationships/image"/><Relationship Id="rId3" Target="../media/image28.png" Type="http://schemas.openxmlformats.org/officeDocument/2006/relationships/image"/><Relationship Id="rId1" Target="../slideLayouts/slideLayout2.xml" Type="http://schemas.openxmlformats.org/officeDocument/2006/relationships/slideLayout"/><Relationship Id="rId4" Target="../notesSlides/notesSlide1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1" Target="../slideLayouts/slideLayout3.xml" Type="http://schemas.openxmlformats.org/officeDocument/2006/relationships/slideLayout"/><Relationship Id="rId6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1" Target="../slideLayouts/slideLayout4.xml" Type="http://schemas.openxmlformats.org/officeDocument/2006/relationships/slideLayout"/><Relationship Id="rId6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2" Target="../media/image18.png" Type="http://schemas.openxmlformats.org/officeDocument/2006/relationships/image"/><Relationship Id="rId1" Target="../slideLayouts/slideLayout5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2" Target="../media/image19.png" Type="http://schemas.openxmlformats.org/officeDocument/2006/relationships/image"/><Relationship Id="rId1" Target="../slideLayouts/slideLayout6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2" Target="../media/image29.jpg" Type="http://schemas.openxmlformats.org/officeDocument/2006/relationships/image"/><Relationship Id="rId1" Target="../slideLayouts/slideLayout7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1" Target="../slideLayouts/slideLayout8.xml" Type="http://schemas.openxmlformats.org/officeDocument/2006/relationships/slideLayout"/><Relationship Id="rId6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1" Target="../slideLayouts/slideLayout9.xml" Type="http://schemas.openxmlformats.org/officeDocument/2006/relationships/slideLayout"/><Relationship Id="rId6" Target="../notesSlides/notesSlide8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B9117186-790F-4F9A-B4CD-67F778E489F6}">
                <a16:creationId xmlns:a16="http://schemas.microsoft.com/office/drawing/2010/main" id="{8012F688-EC31-4392-BE80-55B40EF69D37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0" y="0"/>
            <a:ext cx="5486400" cy="8229600"/>
          </a:xfrm>
          <a:prstGeom prst="rect">
            <a:avLst/>
          </a:prstGeom>
          <a:noFill/>
        </p:spPr>
      </p:pic>
      <p:sp>
        <p:nvSpPr>
          <p:cNvPr id="3" name="Text 0">
            <a:extLst>
              <a:ext uri="{956ED180-7248-4A06-80C6-8502D836D971}">
                <a16:creationId xmlns:a16="http://schemas.microsoft.com/office/drawing/2010/main" id="{D3010817-4189-45A1-8A34-BF81783D0842}"/>
              </a:ext>
            </a:extLst>
          </p:cNvPr>
          <p:cNvSpPr/>
          <p:nvPr/>
        </p:nvSpPr>
        <p:spPr>
          <a:xfrm rot="0">
            <a:off x="793794" y="850839"/>
            <a:ext cx="7556421" cy="2126337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5550"/>
              </a:lnSpc>
              <a:buNone/>
            </a:pPr>
            <a:r>
              <a:rPr dirty="0" lang="en-US" sz="4450">
                <a:solidFill>
                  <a:srgbClr val="272d45"/>
                </a:solidFill>
                <a:latin typeface="Kanit-light"/>
              </a:rPr>
              <a:t>Reinforcement Learning: Teaching Machines to Make Decisions</a:t>
            </a:r>
            <a:endParaRPr dirty="0" lang="en-US" sz="4450">
              <a:solidFill>
                <a:srgbClr val="272d45"/>
              </a:solidFill>
              <a:latin typeface="Kanit-light"/>
            </a:endParaRPr>
          </a:p>
        </p:txBody>
      </p:sp>
      <p:sp>
        <p:nvSpPr>
          <p:cNvPr id="4" name="Text 1">
            <a:extLst>
              <a:ext uri="{49A057BD-287A-4B34-94A8-D00CDBC6B4FB}">
                <a16:creationId xmlns:a16="http://schemas.microsoft.com/office/drawing/2010/main" id="{061FE091-D11B-4512-AD1F-D4EF80CC513F}"/>
              </a:ext>
            </a:extLst>
          </p:cNvPr>
          <p:cNvSpPr/>
          <p:nvPr/>
        </p:nvSpPr>
        <p:spPr>
          <a:xfrm rot="0">
            <a:off x="793794" y="3245929"/>
            <a:ext cx="7556421" cy="1088708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Reinforcement learning is</a:t>
            </a:r>
            <a:r>
              <a:rPr dirty="0" lang="en-US" sz="1750">
                <a:solidFill>
                  <a:srgbClr val="2c3249"/>
                </a:solidFill>
                <a:latin typeface="Martel Sans"/>
              </a:rPr>
              <a:t> </a:t>
            </a:r>
            <a:r>
              <a:rPr b="1" dirty="0" lang="en-US" sz="1750">
                <a:solidFill>
                  <a:srgbClr val="2c3249"/>
                </a:solidFill>
                <a:latin typeface="Martel Sans"/>
              </a:rPr>
              <a:t>a machine learning technique where an agent learns to make decisions in an environment to maximize a reward signal, through trial and error and feedback from the environment.</a:t>
            </a:r>
            <a:endParaRPr b="1"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5" name="Shape 2">
            <a:extLst>
              <a:ext uri="{7035DB9D-6A02-4CDD-897D-5C2C6284E797}">
                <a16:creationId xmlns:a16="http://schemas.microsoft.com/office/drawing/2010/main" id="{A281B42B-7895-4B6C-ABAE-897E2E4FB604}"/>
              </a:ext>
            </a:extLst>
          </p:cNvPr>
          <p:cNvSpPr/>
          <p:nvPr/>
        </p:nvSpPr>
        <p:spPr>
          <a:xfrm rot="0">
            <a:off x="793790" y="5838468"/>
            <a:ext cx="362903" cy="362903"/>
          </a:xfrm>
          <a:prstGeom prst="roundRect">
            <a:avLst>
              <a:gd fmla="val 25194296" name="adj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5">
            <a:extLst>
              <a:ext uri="{AB02D6DB-D361-43C8-81A8-1FCB2066E047}">
                <a16:creationId xmlns:a16="http://schemas.microsoft.com/office/drawing/2010/main" id="{6BCF93D2-B057-41B8-910D-4CE8FB449E36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flipH="false" flipV="false" rot="0">
            <a:off x="2129294" y="4334637"/>
            <a:ext cx="3805704" cy="3805704"/>
          </a:xfrm>
          <a:prstGeom prst="rect">
            <a:avLst/>
          </a:prstGeom>
          <a:noFill/>
        </p:spPr>
      </p:pic>
    </p:spTree>
    <p:extLst>
      <p:ext uri="{8A4A3628-1195-426F-BB4F-7FA40B2ED169}">
        <p14:creationId xmlns:p14="http://schemas.microsoft.com/office/powerpoint/2010/main" val="1742531608147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BD581593-C083-4F26-9015-75BBA24C0C76}">
                <a16:creationId xmlns:a16="http://schemas.microsoft.com/office/drawing/2010/main" id="{F315BE52-741F-4645-8225-79C41C68CEFB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4630400" cy="2835235"/>
          </a:xfrm>
          <a:prstGeom prst="rect">
            <a:avLst/>
          </a:prstGeom>
          <a:noFill/>
        </p:spPr>
      </p:pic>
      <p:sp>
        <p:nvSpPr>
          <p:cNvPr id="3" name="Text 0">
            <a:extLst>
              <a:ext uri="{B1B992CB-3EE4-4654-AC97-0273F94F0A4E}">
                <a16:creationId xmlns:a16="http://schemas.microsoft.com/office/drawing/2010/main" id="{21A2E97D-570A-4C40-8BD8-A7D14E498B54}"/>
              </a:ext>
            </a:extLst>
          </p:cNvPr>
          <p:cNvSpPr/>
          <p:nvPr/>
        </p:nvSpPr>
        <p:spPr>
          <a:xfrm rot="0">
            <a:off x="793790" y="3821430"/>
            <a:ext cx="12301180" cy="70877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5550"/>
              </a:lnSpc>
              <a:buNone/>
            </a:pPr>
            <a:r>
              <a:rPr dirty="0" lang="en-US" sz="4450">
                <a:solidFill>
                  <a:srgbClr val="272d45"/>
                </a:solidFill>
                <a:latin typeface="Kanit-light"/>
              </a:rPr>
              <a:t>The Core Components of Reinforcement Learning</a:t>
            </a:r>
            <a:endParaRPr dirty="0" lang="en-US" sz="4450">
              <a:solidFill>
                <a:srgbClr val="272d45"/>
              </a:solidFill>
              <a:latin typeface="Kanit-light"/>
            </a:endParaRPr>
          </a:p>
        </p:txBody>
      </p:sp>
      <p:pic>
        <p:nvPicPr>
          <p:cNvPr descr="preencoded.png" id="4" name="Image 1">
            <a:extLst>
              <a:ext uri="{6BA2A87F-68B3-4CCA-84F2-CD2E0416E0CE}">
                <a16:creationId xmlns:a16="http://schemas.microsoft.com/office/drawing/2010/main" id="{FFD9DD16-9646-464D-8B6C-5C3ABE87E970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93790" y="4870371"/>
            <a:ext cx="566976" cy="566976"/>
          </a:xfrm>
          <a:prstGeom prst="rect">
            <a:avLst/>
          </a:prstGeom>
          <a:noFill/>
        </p:spPr>
      </p:pic>
      <p:sp>
        <p:nvSpPr>
          <p:cNvPr id="5" name="Text 1">
            <a:extLst>
              <a:ext uri="{6B481667-0DF7-47BD-8998-63099B679AC3}">
                <a16:creationId xmlns:a16="http://schemas.microsoft.com/office/drawing/2010/main" id="{FE350E68-EF7A-4B11-99C3-1F7ADD6BAE7D}"/>
              </a:ext>
            </a:extLst>
          </p:cNvPr>
          <p:cNvSpPr/>
          <p:nvPr/>
        </p:nvSpPr>
        <p:spPr>
          <a:xfrm rot="0">
            <a:off x="793790" y="5664160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Agent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6" name="Text 2">
            <a:extLst>
              <a:ext uri="{F8743710-492D-4C19-9553-552C7B705BD0}">
                <a16:creationId xmlns:a16="http://schemas.microsoft.com/office/drawing/2010/main" id="{87189551-EA6B-49D2-8A52-BE4110841600}"/>
              </a:ext>
            </a:extLst>
          </p:cNvPr>
          <p:cNvSpPr/>
          <p:nvPr/>
        </p:nvSpPr>
        <p:spPr>
          <a:xfrm rot="0">
            <a:off x="793790" y="6154578"/>
            <a:ext cx="4120753" cy="1088708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algn="l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The decision-maker that learns through interaction with its environment.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pic>
        <p:nvPicPr>
          <p:cNvPr descr="preencoded.png" id="7" name="Image 2">
            <a:extLst>
              <a:ext uri="{0DD84968-3500-475F-B5D2-FB776624BF93}">
                <a16:creationId xmlns:a16="http://schemas.microsoft.com/office/drawing/2010/main" id="{CEF1CD5D-E3C8-4A8F-9885-B568E24C0161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54703" y="4870371"/>
            <a:ext cx="566976" cy="566976"/>
          </a:xfrm>
          <a:prstGeom prst="rect">
            <a:avLst/>
          </a:prstGeom>
          <a:noFill/>
        </p:spPr>
      </p:pic>
      <p:sp>
        <p:nvSpPr>
          <p:cNvPr id="8" name="Text 3">
            <a:extLst>
              <a:ext uri="{3F41631A-15FF-435D-8893-5A16479AB077}">
                <a16:creationId xmlns:a16="http://schemas.microsoft.com/office/drawing/2010/main" id="{3BD850C9-DF4D-46AD-B943-CBF89181C04F}"/>
              </a:ext>
            </a:extLst>
          </p:cNvPr>
          <p:cNvSpPr/>
          <p:nvPr/>
        </p:nvSpPr>
        <p:spPr>
          <a:xfrm rot="0">
            <a:off x="5254703" y="5664160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Environment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9" name="Text 4">
            <a:extLst>
              <a:ext uri="{0D125046-0A05-4F34-8E11-1FFAFBEB0B5F}">
                <a16:creationId xmlns:a16="http://schemas.microsoft.com/office/drawing/2010/main" id="{AF585072-6C15-4E38-A88A-EBA8901ED978}"/>
              </a:ext>
            </a:extLst>
          </p:cNvPr>
          <p:cNvSpPr/>
          <p:nvPr/>
        </p:nvSpPr>
        <p:spPr>
          <a:xfrm rot="0">
            <a:off x="5254703" y="6154578"/>
            <a:ext cx="4120872" cy="725805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algn="l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Everything the agent interacts with that defines the learning task.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pic>
        <p:nvPicPr>
          <p:cNvPr descr="preencoded.png" id="10" name="Image 3">
            <a:extLst>
              <a:ext uri="{9D3FD5C2-B5BC-48F9-BC9D-B4AD7D5E6A01}">
                <a16:creationId xmlns:a16="http://schemas.microsoft.com/office/drawing/2010/main" id="{B6C4BCAD-D7D3-4E13-9C85-079526E528CC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715739" y="4870371"/>
            <a:ext cx="566976" cy="566976"/>
          </a:xfrm>
          <a:prstGeom prst="rect">
            <a:avLst/>
          </a:prstGeom>
          <a:noFill/>
        </p:spPr>
      </p:pic>
      <p:sp>
        <p:nvSpPr>
          <p:cNvPr id="11" name="Text 5">
            <a:extLst>
              <a:ext uri="{D1E652E4-0726-480B-BCE2-E1590CA578DA}">
                <a16:creationId xmlns:a16="http://schemas.microsoft.com/office/drawing/2010/main" id="{60B1504B-B64A-43A3-90BC-C49DED71B5FB}"/>
              </a:ext>
            </a:extLst>
          </p:cNvPr>
          <p:cNvSpPr/>
          <p:nvPr/>
        </p:nvSpPr>
        <p:spPr>
          <a:xfrm rot="0">
            <a:off x="9715739" y="5664160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Reward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12" name="Text 6">
            <a:extLst>
              <a:ext uri="{172BC2C4-6214-4070-8B7C-8BE8B2C74FCF}">
                <a16:creationId xmlns:a16="http://schemas.microsoft.com/office/drawing/2010/main" id="{B95CF25F-0287-4646-81A4-567588926F03}"/>
              </a:ext>
            </a:extLst>
          </p:cNvPr>
          <p:cNvSpPr/>
          <p:nvPr/>
        </p:nvSpPr>
        <p:spPr>
          <a:xfrm rot="0">
            <a:off x="9715739" y="6154578"/>
            <a:ext cx="4120753" cy="725805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algn="l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Numerical feedback that guides the agent toward optimal behavior.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21B44736-B188-46CD-979D-44387A927DD9}">
        <p14:creationId xmlns:p14="http://schemas.microsoft.com/office/powerpoint/2010/main" val="1742531608150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26B76C5E-1AA9-488A-9075-E90111997A31}">
                <a16:creationId xmlns:a16="http://schemas.microsoft.com/office/drawing/2010/main" id="{DD523C33-8E96-4EDC-BE77-627B5975E49E}"/>
              </a:ext>
            </a:extLst>
          </p:cNvPr>
          <p:cNvSpPr/>
          <p:nvPr/>
        </p:nvSpPr>
        <p:spPr>
          <a:xfrm rot="0">
            <a:off x="793790" y="1251108"/>
            <a:ext cx="9072205" cy="70877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5550"/>
              </a:lnSpc>
              <a:buNone/>
            </a:pPr>
            <a:r>
              <a:rPr dirty="0" lang="en-US" sz="4450">
                <a:solidFill>
                  <a:srgbClr val="272d45"/>
                </a:solidFill>
                <a:latin typeface="Kanit-light"/>
              </a:rPr>
              <a:t>The Reinforcement Learning Process</a:t>
            </a:r>
            <a:endParaRPr dirty="0" lang="en-US" sz="4450">
              <a:solidFill>
                <a:srgbClr val="272d45"/>
              </a:solidFill>
              <a:latin typeface="Kanit-light"/>
            </a:endParaRPr>
          </a:p>
        </p:txBody>
      </p:sp>
      <p:sp>
        <p:nvSpPr>
          <p:cNvPr id="3" name="Text 1">
            <a:extLst>
              <a:ext uri="{8A9769D2-DC0B-45F4-A923-7D58799600C0}">
                <a16:creationId xmlns:a16="http://schemas.microsoft.com/office/drawing/2010/main" id="{2BBDC25B-7022-44CE-9FAE-EEB85333C69E}"/>
              </a:ext>
            </a:extLst>
          </p:cNvPr>
          <p:cNvSpPr/>
          <p:nvPr/>
        </p:nvSpPr>
        <p:spPr>
          <a:xfrm rot="0">
            <a:off x="1857256" y="3042999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r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Observe State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4" name="Text 2">
            <a:extLst>
              <a:ext uri="{03A85B58-7020-4E17-BF59-9CE253F546E2}">
                <a16:creationId xmlns:a16="http://schemas.microsoft.com/office/drawing/2010/main" id="{74752802-2781-456D-9781-32F8E5E507D6}"/>
              </a:ext>
            </a:extLst>
          </p:cNvPr>
          <p:cNvSpPr/>
          <p:nvPr/>
        </p:nvSpPr>
        <p:spPr>
          <a:xfrm rot="0">
            <a:off x="793790" y="3533418"/>
            <a:ext cx="3898702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r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Agent perceives the environment.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pic>
        <p:nvPicPr>
          <p:cNvPr descr="preencoded.png" id="5" name="Image 0">
            <a:extLst>
              <a:ext uri="{C7AC277E-AD7C-4259-B4A1-223C0F12588F}">
                <a16:creationId xmlns:a16="http://schemas.microsoft.com/office/drawing/2010/main" id="{B1979392-76A1-4E9D-B554-2CE42DD5BEE6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032652" y="2413516"/>
            <a:ext cx="4564975" cy="4564975"/>
          </a:xfrm>
          <a:prstGeom prst="rect">
            <a:avLst/>
          </a:prstGeom>
          <a:noFill/>
        </p:spPr>
      </p:pic>
      <p:sp>
        <p:nvSpPr>
          <p:cNvPr id="6" name="Text 3">
            <a:extLst>
              <a:ext uri="{826A8CC4-BB90-46EF-B63E-2865C115FA34}">
                <a16:creationId xmlns:a16="http://schemas.microsoft.com/office/drawing/2010/main" id="{575C71C6-B45F-4668-B86E-77D62BAEA997}"/>
              </a:ext>
            </a:extLst>
          </p:cNvPr>
          <p:cNvSpPr/>
          <p:nvPr/>
        </p:nvSpPr>
        <p:spPr>
          <a:xfrm rot="0">
            <a:off x="6226730" y="3176588"/>
            <a:ext cx="339327" cy="424220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4250"/>
              </a:lnSpc>
              <a:buNone/>
            </a:pPr>
            <a:r>
              <a:rPr dirty="0" lang="en-US" sz="2650">
                <a:solidFill>
                  <a:srgbClr val="2c3249"/>
                </a:solidFill>
                <a:latin typeface="Kanit-light"/>
              </a:rPr>
              <a:t>1</a:t>
            </a:r>
            <a:endParaRPr dirty="0" lang="en-US" sz="265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7" name="Text 4">
            <a:extLst>
              <a:ext uri="{356A9AC1-E151-40C9-AE39-F340C6CD0A66}">
                <a16:creationId xmlns:a16="http://schemas.microsoft.com/office/drawing/2010/main" id="{EEE4DC6A-5E1B-4F0C-A645-5A1047B8F1E7}"/>
              </a:ext>
            </a:extLst>
          </p:cNvPr>
          <p:cNvSpPr/>
          <p:nvPr/>
        </p:nvSpPr>
        <p:spPr>
          <a:xfrm rot="0">
            <a:off x="9937790" y="3042999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Choose Action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8" name="Text 5">
            <a:extLst>
              <a:ext uri="{E9CD608D-17BD-4988-89E8-8F013225E504}">
                <a16:creationId xmlns:a16="http://schemas.microsoft.com/office/drawing/2010/main" id="{082CBD57-7AE8-43B1-8217-88E1C46B7516}"/>
              </a:ext>
            </a:extLst>
          </p:cNvPr>
          <p:cNvSpPr/>
          <p:nvPr/>
        </p:nvSpPr>
        <p:spPr>
          <a:xfrm rot="0"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Agent selects what to do next.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pic>
        <p:nvPicPr>
          <p:cNvPr descr="preencoded.png" id="9" name="Image 1">
            <a:extLst>
              <a:ext uri="{E332A8CE-12AA-4817-A1B2-73C6418D4C04}">
                <a16:creationId xmlns:a16="http://schemas.microsoft.com/office/drawing/2010/main" id="{A102C067-0AD9-46B6-A769-01D212249ACA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032652" y="2413516"/>
            <a:ext cx="4564975" cy="4564975"/>
          </a:xfrm>
          <a:prstGeom prst="rect">
            <a:avLst/>
          </a:prstGeom>
          <a:noFill/>
        </p:spPr>
      </p:pic>
      <p:sp>
        <p:nvSpPr>
          <p:cNvPr id="10" name="Text 6">
            <a:extLst>
              <a:ext uri="{31F620F8-6071-4052-A8E9-8413FFAE2F1F}">
                <a16:creationId xmlns:a16="http://schemas.microsoft.com/office/drawing/2010/main" id="{E2BE3BBC-7BE8-4F02-8CD6-45390BED1562}"/>
              </a:ext>
            </a:extLst>
          </p:cNvPr>
          <p:cNvSpPr/>
          <p:nvPr/>
        </p:nvSpPr>
        <p:spPr>
          <a:xfrm rot="0">
            <a:off x="8452604" y="3565088"/>
            <a:ext cx="339327" cy="424220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4250"/>
              </a:lnSpc>
              <a:buNone/>
            </a:pPr>
            <a:r>
              <a:rPr dirty="0" lang="en-US" sz="2650">
                <a:solidFill>
                  <a:srgbClr val="2c3249"/>
                </a:solidFill>
                <a:latin typeface="Kanit-light"/>
              </a:rPr>
              <a:t>2</a:t>
            </a:r>
            <a:endParaRPr dirty="0" lang="en-US" sz="265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11" name="Text 7">
            <a:extLst>
              <a:ext uri="{F89FDBCC-710B-45E6-B30C-2C7BFFFB74D7}">
                <a16:creationId xmlns:a16="http://schemas.microsoft.com/office/drawing/2010/main" id="{76A2688B-CD21-4F07-9840-E49F92454E2E}"/>
              </a:ext>
            </a:extLst>
          </p:cNvPr>
          <p:cNvSpPr/>
          <p:nvPr/>
        </p:nvSpPr>
        <p:spPr>
          <a:xfrm rot="0">
            <a:off x="9937790" y="5495568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Receive Reward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12" name="Text 8">
            <a:extLst>
              <a:ext uri="{715A89D2-6C2B-4307-8963-797B5F35A39B}">
                <a16:creationId xmlns:a16="http://schemas.microsoft.com/office/drawing/2010/main" id="{DDAAFC3C-988B-4A4B-B9DE-52B4D184351D}"/>
              </a:ext>
            </a:extLst>
          </p:cNvPr>
          <p:cNvSpPr/>
          <p:nvPr/>
        </p:nvSpPr>
        <p:spPr>
          <a:xfrm rot="0">
            <a:off x="9937790" y="5985986"/>
            <a:ext cx="3898821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Environment provides feedback.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pic>
        <p:nvPicPr>
          <p:cNvPr descr="preencoded.png" id="13" name="Image 2">
            <a:extLst>
              <a:ext uri="{313555AE-421A-4831-B2A2-B76D3C308F3C}">
                <a16:creationId xmlns:a16="http://schemas.microsoft.com/office/drawing/2010/main" id="{5818F0E9-9C1D-4532-B2E6-625FFE5E3296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032652" y="2413516"/>
            <a:ext cx="4564975" cy="4564975"/>
          </a:xfrm>
          <a:prstGeom prst="rect">
            <a:avLst/>
          </a:prstGeom>
          <a:noFill/>
        </p:spPr>
      </p:pic>
      <p:sp>
        <p:nvSpPr>
          <p:cNvPr id="14" name="Text 9">
            <a:extLst>
              <a:ext uri="{77DC5A13-9DE9-49F3-90DB-CCA6D38AFD95}">
                <a16:creationId xmlns:a16="http://schemas.microsoft.com/office/drawing/2010/main" id="{C27F82C7-9913-4567-B746-844DA8F88094}"/>
              </a:ext>
            </a:extLst>
          </p:cNvPr>
          <p:cNvSpPr/>
          <p:nvPr/>
        </p:nvSpPr>
        <p:spPr>
          <a:xfrm rot="0">
            <a:off x="8064103" y="5790962"/>
            <a:ext cx="339327" cy="424220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4250"/>
              </a:lnSpc>
              <a:buNone/>
            </a:pPr>
            <a:r>
              <a:rPr dirty="0" lang="en-US" sz="2650">
                <a:solidFill>
                  <a:srgbClr val="2c3249"/>
                </a:solidFill>
                <a:latin typeface="Kanit-light"/>
              </a:rPr>
              <a:t>3</a:t>
            </a:r>
            <a:endParaRPr dirty="0" lang="en-US" sz="265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15" name="Text 10">
            <a:extLst>
              <a:ext uri="{3FD16890-5BD8-4BE0-8F4E-B845A30BAC50}">
                <a16:creationId xmlns:a16="http://schemas.microsoft.com/office/drawing/2010/main" id="{C393E1E0-BFF8-4876-B8DC-0F8E41A1F458}"/>
              </a:ext>
            </a:extLst>
          </p:cNvPr>
          <p:cNvSpPr/>
          <p:nvPr/>
        </p:nvSpPr>
        <p:spPr>
          <a:xfrm rot="0">
            <a:off x="1857256" y="5495568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r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Update Knowledge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16" name="Text 11">
            <a:extLst>
              <a:ext uri="{E2F83C44-BD50-419A-B784-663B53DBE815}">
                <a16:creationId xmlns:a16="http://schemas.microsoft.com/office/drawing/2010/main" id="{482B6131-4C5E-4BD1-B91F-525E45AC5712}"/>
              </a:ext>
            </a:extLst>
          </p:cNvPr>
          <p:cNvSpPr/>
          <p:nvPr/>
        </p:nvSpPr>
        <p:spPr>
          <a:xfrm rot="0">
            <a:off x="793790" y="5985986"/>
            <a:ext cx="3898702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r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Agent improves its strategy.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pic>
        <p:nvPicPr>
          <p:cNvPr descr="preencoded.png" id="17" name="Image 3">
            <a:extLst>
              <a:ext uri="{7E27DD5B-94B1-4FBE-BA83-75E3C38E005D}">
                <a16:creationId xmlns:a16="http://schemas.microsoft.com/office/drawing/2010/main" id="{5809A0F3-D7E7-40B1-882A-EF85F31C2F61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032652" y="2413516"/>
            <a:ext cx="4564975" cy="4564975"/>
          </a:xfrm>
          <a:prstGeom prst="rect">
            <a:avLst/>
          </a:prstGeom>
          <a:noFill/>
        </p:spPr>
      </p:pic>
      <p:sp>
        <p:nvSpPr>
          <p:cNvPr id="18" name="Text 12">
            <a:extLst>
              <a:ext uri="{4E7BD44F-9B8F-4BA2-9E1A-9E8E25E8214F}">
                <a16:creationId xmlns:a16="http://schemas.microsoft.com/office/drawing/2010/main" id="{BFEB93EE-AEFD-4249-8D81-FF3A554E8B10}"/>
              </a:ext>
            </a:extLst>
          </p:cNvPr>
          <p:cNvSpPr/>
          <p:nvPr/>
        </p:nvSpPr>
        <p:spPr>
          <a:xfrm rot="0">
            <a:off x="5838230" y="5402461"/>
            <a:ext cx="339327" cy="424220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4250"/>
              </a:lnSpc>
              <a:buNone/>
            </a:pPr>
            <a:r>
              <a:rPr dirty="0" lang="en-US" sz="2650">
                <a:solidFill>
                  <a:srgbClr val="2c3249"/>
                </a:solidFill>
                <a:latin typeface="Kanit-light"/>
              </a:rPr>
              <a:t>4</a:t>
            </a:r>
            <a:endParaRPr dirty="0" lang="en-US" sz="2650">
              <a:solidFill>
                <a:srgbClr val="2c3249"/>
              </a:solidFill>
              <a:latin typeface="Kanit-light"/>
            </a:endParaRPr>
          </a:p>
        </p:txBody>
      </p:sp>
    </p:spTree>
    <p:extLst>
      <p:ext uri="{402117D7-9EB1-417E-865A-8C3AF0557F0B}">
        <p14:creationId xmlns:p14="http://schemas.microsoft.com/office/powerpoint/2010/main" val="1742531608176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B0D9D77A-B12D-4E2F-A1CB-96927D869902}">
                <a16:creationId xmlns:a16="http://schemas.microsoft.com/office/drawing/2010/main" id="{79BF9775-FDC2-4D85-B11D-BBC87A446AD4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486400" cy="8229600"/>
          </a:xfrm>
          <a:prstGeom prst="rect">
            <a:avLst/>
          </a:prstGeom>
          <a:noFill/>
        </p:spPr>
      </p:pic>
      <p:sp>
        <p:nvSpPr>
          <p:cNvPr id="3" name="Text 0">
            <a:extLst>
              <a:ext uri="{F0913FAE-E918-4CEF-865F-9588CD279B7B}">
                <a16:creationId xmlns:a16="http://schemas.microsoft.com/office/drawing/2010/main" id="{74216986-4C4F-427B-8DC1-D09566C4BCD8}"/>
              </a:ext>
            </a:extLst>
          </p:cNvPr>
          <p:cNvSpPr/>
          <p:nvPr/>
        </p:nvSpPr>
        <p:spPr>
          <a:xfrm rot="0">
            <a:off x="6280190" y="893088"/>
            <a:ext cx="7556421" cy="1417558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5550"/>
              </a:lnSpc>
              <a:buNone/>
            </a:pPr>
            <a:r>
              <a:rPr dirty="0" lang="en-US" sz="4450">
                <a:solidFill>
                  <a:srgbClr val="272d45"/>
                </a:solidFill>
                <a:latin typeface="Kanit-light"/>
              </a:rPr>
              <a:t>Key Elements of the RL Framework</a:t>
            </a:r>
            <a:endParaRPr dirty="0" lang="en-US" sz="4450">
              <a:solidFill>
                <a:srgbClr val="272d45"/>
              </a:solidFill>
              <a:latin typeface="Kanit-light"/>
            </a:endParaRPr>
          </a:p>
        </p:txBody>
      </p:sp>
      <p:sp>
        <p:nvSpPr>
          <p:cNvPr id="4" name="Shape 1">
            <a:extLst>
              <a:ext uri="{62AD25F2-E3DD-4350-8D3C-966B362CEB2E}">
                <a16:creationId xmlns:a16="http://schemas.microsoft.com/office/drawing/2010/main" id="{D41B1987-6EDF-49CD-A6C4-F72A5EF112E5}"/>
              </a:ext>
            </a:extLst>
          </p:cNvPr>
          <p:cNvSpPr/>
          <p:nvPr/>
        </p:nvSpPr>
        <p:spPr>
          <a:xfrm rot="0">
            <a:off x="6280190" y="2650808"/>
            <a:ext cx="3664863" cy="2773799"/>
          </a:xfrm>
          <a:prstGeom prst="roundRect">
            <a:avLst>
              <a:gd fmla="val 3435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>
            <a:extLst>
              <a:ext uri="{A215E873-1C3B-4B5E-877C-C70715613D10}">
                <a16:creationId xmlns:a16="http://schemas.microsoft.com/office/drawing/2010/main" id="{832796EC-4F21-415A-87EB-FB15446BCD0A}"/>
              </a:ext>
            </a:extLst>
          </p:cNvPr>
          <p:cNvSpPr/>
          <p:nvPr/>
        </p:nvSpPr>
        <p:spPr>
          <a:xfrm rot="0">
            <a:off x="6514624" y="2885242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State (S)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6" name="Text 3">
            <a:extLst>
              <a:ext uri="{7B200F46-20C8-407C-830B-777B45A58E27}">
                <a16:creationId xmlns:a16="http://schemas.microsoft.com/office/drawing/2010/main" id="{B36FF2E5-BC1E-4A52-B831-69C6A30F6B4D}"/>
              </a:ext>
            </a:extLst>
          </p:cNvPr>
          <p:cNvSpPr/>
          <p:nvPr/>
        </p:nvSpPr>
        <p:spPr>
          <a:xfrm rot="0">
            <a:off x="6514624" y="3375660"/>
            <a:ext cx="3195995" cy="1814513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A snapshot of the environment at a specific moment. It provides all relevant information for decision-making.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7" name="Shape 4">
            <a:extLst>
              <a:ext uri="{133107BF-78B2-4514-A8BD-0B9E97D2A1C3}">
                <a16:creationId xmlns:a16="http://schemas.microsoft.com/office/drawing/2010/main" id="{3A5DE062-6E2B-4449-AAFE-E566FFDA1CD0}"/>
              </a:ext>
            </a:extLst>
          </p:cNvPr>
          <p:cNvSpPr/>
          <p:nvPr/>
        </p:nvSpPr>
        <p:spPr>
          <a:xfrm rot="0">
            <a:off x="10171867" y="2650808"/>
            <a:ext cx="3664863" cy="2773799"/>
          </a:xfrm>
          <a:prstGeom prst="roundRect">
            <a:avLst>
              <a:gd fmla="val 3435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>
            <a:extLst>
              <a:ext uri="{6F738D0A-EFDF-4140-86AF-37F026750F81}">
                <a16:creationId xmlns:a16="http://schemas.microsoft.com/office/drawing/2010/main" id="{6E32DE07-D627-42BF-B077-9EAC7D40E727}"/>
              </a:ext>
            </a:extLst>
          </p:cNvPr>
          <p:cNvSpPr/>
          <p:nvPr/>
        </p:nvSpPr>
        <p:spPr>
          <a:xfrm rot="0">
            <a:off x="10406301" y="2885242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Action (A)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9" name="Text 6">
            <a:extLst>
              <a:ext uri="{26B3AC06-93C3-44C0-B69C-32BA2F24462B}">
                <a16:creationId xmlns:a16="http://schemas.microsoft.com/office/drawing/2010/main" id="{55580441-3171-46FA-9918-11683F5F51AA}"/>
              </a:ext>
            </a:extLst>
          </p:cNvPr>
          <p:cNvSpPr/>
          <p:nvPr/>
        </p:nvSpPr>
        <p:spPr>
          <a:xfrm rot="0">
            <a:off x="10406301" y="3375660"/>
            <a:ext cx="3195995" cy="1451610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The set of possible moves an agent can make. These vary depending on the problem space.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0" name="Shape 7">
            <a:extLst>
              <a:ext uri="{814F12CD-F9FF-4BBA-94C8-A81526063C6C}">
                <a16:creationId xmlns:a16="http://schemas.microsoft.com/office/drawing/2010/main" id="{349E98B0-FE7E-49A8-9CE9-23A59AC0B734}"/>
              </a:ext>
            </a:extLst>
          </p:cNvPr>
          <p:cNvSpPr/>
          <p:nvPr/>
        </p:nvSpPr>
        <p:spPr>
          <a:xfrm rot="0">
            <a:off x="6280190" y="5651420"/>
            <a:ext cx="7556421" cy="1685091"/>
          </a:xfrm>
          <a:prstGeom prst="roundRect">
            <a:avLst>
              <a:gd fmla="val 5654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>
            <a:extLst>
              <a:ext uri="{E07CC6D0-68BB-4E90-8CDA-8D3B7752C21C}">
                <a16:creationId xmlns:a16="http://schemas.microsoft.com/office/drawing/2010/main" id="{82B8B5EC-3948-480C-AD13-73A65203CA8B}"/>
              </a:ext>
            </a:extLst>
          </p:cNvPr>
          <p:cNvSpPr/>
          <p:nvPr/>
        </p:nvSpPr>
        <p:spPr>
          <a:xfrm rot="0">
            <a:off x="6514624" y="5885854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Policy (π)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12" name="Text 9">
            <a:extLst>
              <a:ext uri="{B566BD88-25A2-4986-B6D4-5FE82BCAE192}">
                <a16:creationId xmlns:a16="http://schemas.microsoft.com/office/drawing/2010/main" id="{C47F880A-D37D-47EC-886C-818C12C1C6A9}"/>
              </a:ext>
            </a:extLst>
          </p:cNvPr>
          <p:cNvSpPr/>
          <p:nvPr/>
        </p:nvSpPr>
        <p:spPr>
          <a:xfrm rot="0">
            <a:off x="6514624" y="6376273"/>
            <a:ext cx="7087553" cy="725805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The strategy that guides action selection. It maps states to actions, evolving through learning.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D03A6631-5B71-4FE0-98DD-4840A5B8B0AC}">
        <p14:creationId xmlns:p14="http://schemas.microsoft.com/office/powerpoint/2010/main" val="1742531608180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
            <a:extLst>
              <a:ext uri="{0588F4DF-EC5B-4ECC-BD5C-6AF07CE868B2}">
                <a16:creationId xmlns:a16="http://schemas.microsoft.com/office/drawing/2010/main" id="{AB55DB25-EF7E-4A82-AED7-36F07517549A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486400" cy="8229600"/>
          </a:xfrm>
          <a:prstGeom prst="rect">
            <a:avLst/>
          </a:prstGeom>
          <a:noFill/>
        </p:spPr>
      </p:pic>
      <p:sp>
        <p:nvSpPr>
          <p:cNvPr id="3" name="Text 0">
            <a:extLst>
              <a:ext uri="{8FC40245-812D-4F2E-A32D-207C59790326}">
                <a16:creationId xmlns:a16="http://schemas.microsoft.com/office/drawing/2010/main" id="{0D6C62F8-37DC-46E7-9B21-DC88002A5DBA}"/>
              </a:ext>
            </a:extLst>
          </p:cNvPr>
          <p:cNvSpPr/>
          <p:nvPr/>
        </p:nvSpPr>
        <p:spPr>
          <a:xfrm rot="0">
            <a:off x="6280190" y="894158"/>
            <a:ext cx="7556421" cy="1417558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5550"/>
              </a:lnSpc>
              <a:buNone/>
            </a:pPr>
            <a:r>
              <a:rPr dirty="0" lang="en-US" sz="4450">
                <a:solidFill>
                  <a:srgbClr val="272d45"/>
                </a:solidFill>
                <a:latin typeface="Kanit-light"/>
              </a:rPr>
              <a:t>Learning Through Trial and Error</a:t>
            </a:r>
            <a:endParaRPr dirty="0" lang="en-US" sz="4450">
              <a:solidFill>
                <a:srgbClr val="272d45"/>
              </a:solidFill>
              <a:latin typeface="Kanit-light"/>
            </a:endParaRPr>
          </a:p>
        </p:txBody>
      </p:sp>
      <p:sp>
        <p:nvSpPr>
          <p:cNvPr id="4" name="Shape 1">
            <a:extLst>
              <a:ext uri="{2B63AE1A-8AF2-4C56-B0AB-230D7BF6357D}">
                <a16:creationId xmlns:a16="http://schemas.microsoft.com/office/drawing/2010/main" id="{94D68DE8-9724-4C5A-AFC6-FB146FC8CA45}"/>
              </a:ext>
            </a:extLst>
          </p:cNvPr>
          <p:cNvSpPr/>
          <p:nvPr/>
        </p:nvSpPr>
        <p:spPr>
          <a:xfrm rot="0">
            <a:off x="6280190" y="2651878"/>
            <a:ext cx="170021" cy="853321"/>
          </a:xfrm>
          <a:prstGeom prst="roundRect">
            <a:avLst>
              <a:gd fmla="val 56033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>
            <a:extLst>
              <a:ext uri="{D8CBF161-69E1-466B-A83B-35C60A2C4D49}">
                <a16:creationId xmlns:a16="http://schemas.microsoft.com/office/drawing/2010/main" id="{28863B31-5844-4DDC-BDFD-45F2A79A232F}"/>
              </a:ext>
            </a:extLst>
          </p:cNvPr>
          <p:cNvSpPr/>
          <p:nvPr/>
        </p:nvSpPr>
        <p:spPr>
          <a:xfrm rot="0">
            <a:off x="6790372" y="2651878"/>
            <a:ext cx="3310414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Start with Random Actions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6" name="Text 3">
            <a:extLst>
              <a:ext uri="{85F58452-C07E-4419-9E2E-F647ADD49DD1}">
                <a16:creationId xmlns:a16="http://schemas.microsoft.com/office/drawing/2010/main" id="{EB7FA38E-7701-4B2D-A75E-16BB84CF66CE}"/>
              </a:ext>
            </a:extLst>
          </p:cNvPr>
          <p:cNvSpPr/>
          <p:nvPr/>
        </p:nvSpPr>
        <p:spPr>
          <a:xfrm rot="0">
            <a:off x="6790372" y="3142298"/>
            <a:ext cx="7046238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The agent begins with no knowledge of optimal behavior.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7" name="Shape 4">
            <a:extLst>
              <a:ext uri="{5B866C95-2CDC-415A-9659-6855F5D14512}">
                <a16:creationId xmlns:a16="http://schemas.microsoft.com/office/drawing/2010/main" id="{A5E162DB-915B-4AAA-85D9-2C7ECB4CB7F6}"/>
              </a:ext>
            </a:extLst>
          </p:cNvPr>
          <p:cNvSpPr/>
          <p:nvPr/>
        </p:nvSpPr>
        <p:spPr>
          <a:xfrm rot="0">
            <a:off x="6620350" y="3732014"/>
            <a:ext cx="170021" cy="853321"/>
          </a:xfrm>
          <a:prstGeom prst="roundRect">
            <a:avLst>
              <a:gd fmla="val 56033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>
            <a:extLst>
              <a:ext uri="{D9DEBA1D-EBF3-425F-A3DE-3B86AAC88C76}">
                <a16:creationId xmlns:a16="http://schemas.microsoft.com/office/drawing/2010/main" id="{6DC9D5E2-727E-4B88-BC37-392A6034AB9B}"/>
              </a:ext>
            </a:extLst>
          </p:cNvPr>
          <p:cNvSpPr/>
          <p:nvPr/>
        </p:nvSpPr>
        <p:spPr>
          <a:xfrm rot="0">
            <a:off x="7130534" y="3732014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Collect Feedback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9" name="Text 6">
            <a:extLst>
              <a:ext uri="{78540589-20AB-4144-B657-D2E3F6D2229F}">
                <a16:creationId xmlns:a16="http://schemas.microsoft.com/office/drawing/2010/main" id="{D7B78B7B-D2E9-47DA-B9DF-7A67A2001A4E}"/>
              </a:ext>
            </a:extLst>
          </p:cNvPr>
          <p:cNvSpPr/>
          <p:nvPr/>
        </p:nvSpPr>
        <p:spPr>
          <a:xfrm rot="0">
            <a:off x="7130534" y="4222433"/>
            <a:ext cx="6706075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Each action yields rewards that indicate success or failure.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0" name="Shape 7">
            <a:extLst>
              <a:ext uri="{3811333D-E312-4736-8601-2F0DFB72320F}">
                <a16:creationId xmlns:a16="http://schemas.microsoft.com/office/drawing/2010/main" id="{2AE2DD3B-3A29-4C78-8E5D-FDD4A3A6F7BE}"/>
              </a:ext>
            </a:extLst>
          </p:cNvPr>
          <p:cNvSpPr/>
          <p:nvPr/>
        </p:nvSpPr>
        <p:spPr>
          <a:xfrm rot="0">
            <a:off x="6960632" y="4812148"/>
            <a:ext cx="170021" cy="853321"/>
          </a:xfrm>
          <a:prstGeom prst="roundRect">
            <a:avLst>
              <a:gd fmla="val 56033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>
            <a:extLst>
              <a:ext uri="{3243763B-7212-4656-AAF6-3710CDEDD3DF}">
                <a16:creationId xmlns:a16="http://schemas.microsoft.com/office/drawing/2010/main" id="{D6D2EAFA-258A-4AF3-BF00-0FC7E7211DE1}"/>
              </a:ext>
            </a:extLst>
          </p:cNvPr>
          <p:cNvSpPr/>
          <p:nvPr/>
        </p:nvSpPr>
        <p:spPr>
          <a:xfrm rot="0">
            <a:off x="7470814" y="4812148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Update Strategy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12" name="Text 9">
            <a:extLst>
              <a:ext uri="{21157BFC-772F-48F1-9D17-F61D9FB99884}">
                <a16:creationId xmlns:a16="http://schemas.microsoft.com/office/drawing/2010/main" id="{6C45379B-5292-4044-88BF-6DF8384FC722}"/>
              </a:ext>
            </a:extLst>
          </p:cNvPr>
          <p:cNvSpPr/>
          <p:nvPr/>
        </p:nvSpPr>
        <p:spPr>
          <a:xfrm rot="0">
            <a:off x="7470814" y="5302568"/>
            <a:ext cx="6365796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The agent adjusts its policy to maximize future rewards.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3" name="Shape 10">
            <a:extLst>
              <a:ext uri="{452DBD60-6536-4F54-9658-84DD95D2B22A}">
                <a16:creationId xmlns:a16="http://schemas.microsoft.com/office/drawing/2010/main" id="{88EC2690-5314-4428-9F39-372782A41029}"/>
              </a:ext>
            </a:extLst>
          </p:cNvPr>
          <p:cNvSpPr/>
          <p:nvPr/>
        </p:nvSpPr>
        <p:spPr>
          <a:xfrm rot="0">
            <a:off x="7300913" y="5892284"/>
            <a:ext cx="170021" cy="1216223"/>
          </a:xfrm>
          <a:prstGeom prst="roundRect">
            <a:avLst>
              <a:gd fmla="val 56033" name="adj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>
            <a:extLst>
              <a:ext uri="{99B29457-B327-4C39-B8F4-E368AFB38C82}">
                <a16:creationId xmlns:a16="http://schemas.microsoft.com/office/drawing/2010/main" id="{19A0C08F-EF49-4793-81D2-BDAA2CA7CE64}"/>
              </a:ext>
            </a:extLst>
          </p:cNvPr>
          <p:cNvSpPr/>
          <p:nvPr/>
        </p:nvSpPr>
        <p:spPr>
          <a:xfrm rot="0">
            <a:off x="7811095" y="5892284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Improve Over Time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15" name="Text 12">
            <a:extLst>
              <a:ext uri="{66D99EB8-660E-4253-B10D-51DEC6DAD63A}">
                <a16:creationId xmlns:a16="http://schemas.microsoft.com/office/drawing/2010/main" id="{86B799D6-9BD5-4BE2-ADAD-855BE59EBE94}"/>
              </a:ext>
            </a:extLst>
          </p:cNvPr>
          <p:cNvSpPr/>
          <p:nvPr/>
        </p:nvSpPr>
        <p:spPr>
          <a:xfrm rot="0">
            <a:off x="7811095" y="6382702"/>
            <a:ext cx="6025514" cy="725805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algn="l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Performance enhances with more experience and learning.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CBDF45A9-C32F-4B31-B6AB-B4A866267C77}">
        <p14:creationId xmlns:p14="http://schemas.microsoft.com/office/powerpoint/2010/main" val="1742531608184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showMasterSp="true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8818311D-1CAD-4D48-B1E7-E3683323809F}">
                <a16:creationId xmlns:a16="http://schemas.microsoft.com/office/drawing/2010/main" id="{22955377-BA14-465B-8DEB-D9C5E9E481F7}"/>
              </a:ext>
            </a:extLst>
          </p:cNvPr>
          <p:cNvSpPr/>
          <p:nvPr/>
        </p:nvSpPr>
        <p:spPr>
          <a:xfrm rot="0">
            <a:off x="793794" y="2737275"/>
            <a:ext cx="10757773" cy="70877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5550"/>
              </a:lnSpc>
              <a:buNone/>
            </a:pPr>
            <a:r>
              <a:rPr dirty="0" lang="en-US" sz="4450">
                <a:solidFill>
                  <a:srgbClr val="272d45"/>
                </a:solidFill>
                <a:latin typeface="Kanit-light"/>
              </a:rPr>
              <a:t>Case Study: Teaching AI to Play Flappy Bird</a:t>
            </a:r>
            <a:endParaRPr dirty="0" lang="en-US" sz="4450">
              <a:solidFill>
                <a:srgbClr val="272d45"/>
              </a:solidFill>
              <a:latin typeface="Kanit-light"/>
            </a:endParaRPr>
          </a:p>
        </p:txBody>
      </p:sp>
      <p:sp>
        <p:nvSpPr>
          <p:cNvPr id="3" name="Text 1">
            <a:extLst>
              <a:ext uri="{DB787E56-343F-40C9-8AF3-67211FE61345}">
                <a16:creationId xmlns:a16="http://schemas.microsoft.com/office/drawing/2010/main" id="{DFF4C569-D85A-4B5D-8FAF-E917D8A977DE}"/>
              </a:ext>
            </a:extLst>
          </p:cNvPr>
          <p:cNvSpPr/>
          <p:nvPr/>
        </p:nvSpPr>
        <p:spPr>
          <a:xfrm rot="0">
            <a:off x="793790" y="3798808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72d45"/>
                </a:solidFill>
                <a:latin typeface="Kanit-light"/>
              </a:rPr>
              <a:t>States</a:t>
            </a:r>
            <a:endParaRPr dirty="0" lang="en-US" sz="2200">
              <a:solidFill>
                <a:srgbClr val="272d45"/>
              </a:solidFill>
              <a:latin typeface="Kanit-light"/>
            </a:endParaRPr>
          </a:p>
        </p:txBody>
      </p:sp>
      <p:sp>
        <p:nvSpPr>
          <p:cNvPr id="4" name="Text 2">
            <a:extLst>
              <a:ext uri="{0ABD50C8-5A64-45D9-B7BB-873C71DA1345}">
                <a16:creationId xmlns:a16="http://schemas.microsoft.com/office/drawing/2010/main" id="{7BDA65AD-0A1E-4086-80CD-AC227DE73BA5}"/>
              </a:ext>
            </a:extLst>
          </p:cNvPr>
          <p:cNvSpPr/>
          <p:nvPr/>
        </p:nvSpPr>
        <p:spPr>
          <a:xfrm rot="0">
            <a:off x="793790" y="4379952"/>
            <a:ext cx="3978116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-342900" marL="342900">
              <a:lnSpc>
                <a:spcPts val="2850"/>
              </a:lnSpc>
              <a:buSzPct val="100000"/>
              <a:buChar char="•"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Bird position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5" name="Text 3">
            <a:extLst>
              <a:ext uri="{B1C6628A-3A3F-43CD-A575-EC6F359CD4A5}">
                <a16:creationId xmlns:a16="http://schemas.microsoft.com/office/drawing/2010/main" id="{04D3EBF6-313E-49AF-9E1E-CAB81FF288F2}"/>
              </a:ext>
            </a:extLst>
          </p:cNvPr>
          <p:cNvSpPr/>
          <p:nvPr/>
        </p:nvSpPr>
        <p:spPr>
          <a:xfrm rot="0">
            <a:off x="793790" y="4822150"/>
            <a:ext cx="3978116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-342900" marL="342900">
              <a:lnSpc>
                <a:spcPts val="2850"/>
              </a:lnSpc>
              <a:buSzPct val="100000"/>
              <a:buChar char="•"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Bird velocity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6" name="Text 4">
            <a:extLst>
              <a:ext uri="{2FCF23B2-229F-4601-877F-77EE7091124D}">
                <a16:creationId xmlns:a16="http://schemas.microsoft.com/office/drawing/2010/main" id="{C97378BC-CC99-4E03-9EAF-E5C01F7E99E8}"/>
              </a:ext>
            </a:extLst>
          </p:cNvPr>
          <p:cNvSpPr/>
          <p:nvPr/>
        </p:nvSpPr>
        <p:spPr>
          <a:xfrm rot="0">
            <a:off x="793790" y="5264348"/>
            <a:ext cx="3978116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-342900" marL="342900">
              <a:lnSpc>
                <a:spcPts val="2850"/>
              </a:lnSpc>
              <a:buSzPct val="100000"/>
              <a:buChar char="•"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Distance to pipes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7" name="Text 5">
            <a:extLst>
              <a:ext uri="{5E69A2B0-BDB0-43EF-AC44-95206780D726}">
                <a16:creationId xmlns:a16="http://schemas.microsoft.com/office/drawing/2010/main" id="{665402AD-6A28-4282-B91D-A90183289A15}"/>
              </a:ext>
            </a:extLst>
          </p:cNvPr>
          <p:cNvSpPr/>
          <p:nvPr/>
        </p:nvSpPr>
        <p:spPr>
          <a:xfrm rot="0">
            <a:off x="5332928" y="3798808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72d45"/>
                </a:solidFill>
                <a:latin typeface="Kanit-light"/>
              </a:rPr>
              <a:t>Actions</a:t>
            </a:r>
            <a:endParaRPr dirty="0" lang="en-US" sz="2200">
              <a:solidFill>
                <a:srgbClr val="272d45"/>
              </a:solidFill>
              <a:latin typeface="Kanit-light"/>
            </a:endParaRPr>
          </a:p>
        </p:txBody>
      </p:sp>
      <p:sp>
        <p:nvSpPr>
          <p:cNvPr id="8" name="Text 6">
            <a:extLst>
              <a:ext uri="{7B5D8501-EAF0-4DB1-998D-D4DC7E4AEF77}">
                <a16:creationId xmlns:a16="http://schemas.microsoft.com/office/drawing/2010/main" id="{97CC098D-6439-4222-B7AC-632355FBCC81}"/>
              </a:ext>
            </a:extLst>
          </p:cNvPr>
          <p:cNvSpPr/>
          <p:nvPr/>
        </p:nvSpPr>
        <p:spPr>
          <a:xfrm rot="0">
            <a:off x="5332928" y="4379952"/>
            <a:ext cx="3978116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-342900" marL="342900">
              <a:lnSpc>
                <a:spcPts val="2850"/>
              </a:lnSpc>
              <a:buSzPct val="100000"/>
              <a:buChar char="•"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Flap wings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9" name="Text 7">
            <a:extLst>
              <a:ext uri="{7A5C7631-6539-4647-880F-BDCFD2DA5959}">
                <a16:creationId xmlns:a16="http://schemas.microsoft.com/office/drawing/2010/main" id="{94FD9E36-1D22-420E-9A02-B692AA59461A}"/>
              </a:ext>
            </a:extLst>
          </p:cNvPr>
          <p:cNvSpPr/>
          <p:nvPr/>
        </p:nvSpPr>
        <p:spPr>
          <a:xfrm rot="0">
            <a:off x="5332928" y="4822150"/>
            <a:ext cx="3978116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-342900" marL="342900">
              <a:lnSpc>
                <a:spcPts val="2850"/>
              </a:lnSpc>
              <a:buSzPct val="100000"/>
              <a:buChar char="•"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Do nothing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0" name="Text 8">
            <a:extLst>
              <a:ext uri="{2CC7C98C-787F-4932-A920-F3990DE1CBB1}">
                <a16:creationId xmlns:a16="http://schemas.microsoft.com/office/drawing/2010/main" id="{79CFDD6A-90B6-479E-8CD2-022EEC4E13E6}"/>
              </a:ext>
            </a:extLst>
          </p:cNvPr>
          <p:cNvSpPr/>
          <p:nvPr/>
        </p:nvSpPr>
        <p:spPr>
          <a:xfrm rot="0">
            <a:off x="9872067" y="3798808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72d45"/>
                </a:solidFill>
                <a:latin typeface="Kanit-light"/>
              </a:rPr>
              <a:t>Rewards</a:t>
            </a:r>
            <a:endParaRPr dirty="0" lang="en-US" sz="2200">
              <a:solidFill>
                <a:srgbClr val="272d45"/>
              </a:solidFill>
              <a:latin typeface="Kanit-light"/>
            </a:endParaRPr>
          </a:p>
        </p:txBody>
      </p:sp>
      <p:sp>
        <p:nvSpPr>
          <p:cNvPr id="11" name="Text 9">
            <a:extLst>
              <a:ext uri="{7DC7194F-FF31-45E1-8A44-5554D17FAD4E}">
                <a16:creationId xmlns:a16="http://schemas.microsoft.com/office/drawing/2010/main" id="{FF2A3E88-03A2-4D50-9414-09676364ECBF}"/>
              </a:ext>
            </a:extLst>
          </p:cNvPr>
          <p:cNvSpPr/>
          <p:nvPr/>
        </p:nvSpPr>
        <p:spPr>
          <a:xfrm rot="0">
            <a:off x="9872067" y="4379952"/>
            <a:ext cx="3978116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-342900" marL="342900">
              <a:lnSpc>
                <a:spcPts val="2850"/>
              </a:lnSpc>
              <a:buSzPct val="100000"/>
              <a:buChar char="•"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+1 for passing pipes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2" name="Text 10">
            <a:extLst>
              <a:ext uri="{295A3499-6B2E-41B3-9C1E-EAA29CA9EE8F}">
                <a16:creationId xmlns:a16="http://schemas.microsoft.com/office/drawing/2010/main" id="{C7914F4E-7D25-47B0-AC27-37348C4382BD}"/>
              </a:ext>
            </a:extLst>
          </p:cNvPr>
          <p:cNvSpPr/>
          <p:nvPr/>
        </p:nvSpPr>
        <p:spPr>
          <a:xfrm rot="0">
            <a:off x="9872067" y="4822150"/>
            <a:ext cx="3978116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-342900" marL="342900">
              <a:lnSpc>
                <a:spcPts val="2850"/>
              </a:lnSpc>
              <a:buSzPct val="100000"/>
              <a:buChar char="•"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-10 for crashing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pic>
        <p:nvPicPr>
          <p:cNvPr id="13" name="Image 12">
            <a:extLst>
              <a:ext uri="{1FCF3DD6-BBA0-4F4E-B6EF-BA96E01FF3BA}">
                <a16:creationId xmlns:a16="http://schemas.microsoft.com/office/drawing/2010/main" id="{F1A64882-1096-4587-9B11-30CE9398B5CE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4215584" y="42710"/>
            <a:ext cx="5095456" cy="2547728"/>
          </a:xfrm>
          <a:prstGeom prst="rect">
            <a:avLst/>
          </a:prstGeom>
          <a:noFill/>
        </p:spPr>
      </p:pic>
    </p:spTree>
    <p:extLst>
      <p:ext uri="{388861D8-16A7-4E80-B030-B2A4C5AE6957}">
        <p14:creationId xmlns:p14="http://schemas.microsoft.com/office/powerpoint/2010/main" val="1742531608188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C51E347E-1D7E-4227-98A2-E504A2C11E91}">
                <a16:creationId xmlns:a16="http://schemas.microsoft.com/office/drawing/2010/main" id="{E929487B-DEEA-4133-A641-8EC7E7B34E7F}"/>
              </a:ext>
            </a:extLst>
          </p:cNvPr>
          <p:cNvSpPr/>
          <p:nvPr/>
        </p:nvSpPr>
        <p:spPr>
          <a:xfrm rot="0">
            <a:off x="793790" y="834628"/>
            <a:ext cx="10930771" cy="70877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5550"/>
              </a:lnSpc>
              <a:buNone/>
            </a:pPr>
            <a:r>
              <a:rPr dirty="0" lang="en-US" sz="4450">
                <a:solidFill>
                  <a:srgbClr val="272d45"/>
                </a:solidFill>
                <a:latin typeface="Kanit-light"/>
              </a:rPr>
              <a:t>Popular Reinforcement Learning Algorithms</a:t>
            </a:r>
            <a:endParaRPr dirty="0" lang="en-US" sz="4450">
              <a:solidFill>
                <a:srgbClr val="272d45"/>
              </a:solidFill>
              <a:latin typeface="Kanit-light"/>
            </a:endParaRPr>
          </a:p>
        </p:txBody>
      </p:sp>
      <p:pic>
        <p:nvPicPr>
          <p:cNvPr descr="preencoded.png" id="3" name="Image 0">
            <a:extLst>
              <a:ext uri="{4CB1E337-050F-445B-8FA7-178E3F94099B}">
                <a16:creationId xmlns:a16="http://schemas.microsoft.com/office/drawing/2010/main" id="{DFA8B4BF-579C-446F-86B5-BB9DB952FFA6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247430" y="1997035"/>
            <a:ext cx="1614011" cy="1306949"/>
          </a:xfrm>
          <a:prstGeom prst="rect">
            <a:avLst/>
          </a:prstGeom>
          <a:noFill/>
        </p:spPr>
      </p:pic>
      <p:sp>
        <p:nvSpPr>
          <p:cNvPr id="4" name="Text 1">
            <a:extLst>
              <a:ext uri="{54FF0A51-C73A-4872-87C1-1237D7E761B0}">
                <a16:creationId xmlns:a16="http://schemas.microsoft.com/office/drawing/2010/main" id="{33C52EBB-0696-4CFD-BC04-E0F9D969CB47}"/>
              </a:ext>
            </a:extLst>
          </p:cNvPr>
          <p:cNvSpPr/>
          <p:nvPr/>
        </p:nvSpPr>
        <p:spPr>
          <a:xfrm rot="0">
            <a:off x="3894892" y="2613065"/>
            <a:ext cx="318968" cy="398621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4000"/>
              </a:lnSpc>
              <a:buNone/>
            </a:pPr>
            <a:r>
              <a:rPr dirty="0" lang="en-US" sz="2500">
                <a:solidFill>
                  <a:srgbClr val="2c3249"/>
                </a:solidFill>
                <a:latin typeface="Kanit-light"/>
              </a:rPr>
              <a:t>1</a:t>
            </a:r>
            <a:endParaRPr dirty="0" lang="en-US" sz="25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5" name="Text 2">
            <a:extLst>
              <a:ext uri="{81A1063D-05E4-4E11-91FC-4CA35ED57A18}">
                <a16:creationId xmlns:a16="http://schemas.microsoft.com/office/drawing/2010/main" id="{AE532C2E-13A8-4EB0-A158-44668F624E5C}"/>
              </a:ext>
            </a:extLst>
          </p:cNvPr>
          <p:cNvSpPr/>
          <p:nvPr/>
        </p:nvSpPr>
        <p:spPr>
          <a:xfrm rot="0">
            <a:off x="5088255" y="2223849"/>
            <a:ext cx="3894058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Advanced Actor-Critic Methods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6" name="Text 3">
            <a:extLst>
              <a:ext uri="{5ED330EE-3A52-4DED-BE55-F17091D3087F}">
                <a16:creationId xmlns:a16="http://schemas.microsoft.com/office/drawing/2010/main" id="{165B0B25-E8DA-435F-95F1-1659811C7E9B}"/>
              </a:ext>
            </a:extLst>
          </p:cNvPr>
          <p:cNvSpPr/>
          <p:nvPr/>
        </p:nvSpPr>
        <p:spPr>
          <a:xfrm rot="0">
            <a:off x="5088255" y="2714268"/>
            <a:ext cx="4313396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Combines value and policy optimization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7" name="Shape 4">
            <a:extLst>
              <a:ext uri="{835D8BD8-FB04-44C3-BFAC-5132019C35F1}">
                <a16:creationId xmlns:a16="http://schemas.microsoft.com/office/drawing/2010/main" id="{44B72CF1-12F1-46B3-9D20-B9F34F2B0FC3}"/>
              </a:ext>
            </a:extLst>
          </p:cNvPr>
          <p:cNvSpPr/>
          <p:nvPr/>
        </p:nvSpPr>
        <p:spPr>
          <a:xfrm rot="0">
            <a:off x="4918115" y="3317081"/>
            <a:ext cx="8861822" cy="15240"/>
          </a:xfrm>
          <a:prstGeom prst="roundRect">
            <a:avLst>
              <a:gd fmla="val 625116" name="adj"/>
            </a:avLst>
          </a:prstGeom>
          <a:solidFill>
            <a:srgbClr val="c5d2cf"/>
          </a:solidFill>
          <a:ln/>
        </p:spPr>
      </p:sp>
      <p:pic>
        <p:nvPicPr>
          <p:cNvPr descr="preencoded.png" id="8" name="Image 1">
            <a:extLst>
              <a:ext uri="{E0DBD06E-5A46-430B-9855-4C29A3B10AFC}">
                <a16:creationId xmlns:a16="http://schemas.microsoft.com/office/drawing/2010/main" id="{34973236-9799-4EF0-B484-3B2D8C7C07E9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440424" y="3360658"/>
            <a:ext cx="3228022" cy="1306949"/>
          </a:xfrm>
          <a:prstGeom prst="rect">
            <a:avLst/>
          </a:prstGeom>
          <a:noFill/>
        </p:spPr>
      </p:pic>
      <p:sp>
        <p:nvSpPr>
          <p:cNvPr id="9" name="Text 5">
            <a:extLst>
              <a:ext uri="{D59A2D05-66AA-4C74-AFCC-13CF169C10FE}">
                <a16:creationId xmlns:a16="http://schemas.microsoft.com/office/drawing/2010/main" id="{95CCC92B-C3E2-4A5B-8611-005FCB1B5771}"/>
              </a:ext>
            </a:extLst>
          </p:cNvPr>
          <p:cNvSpPr/>
          <p:nvPr/>
        </p:nvSpPr>
        <p:spPr>
          <a:xfrm rot="0">
            <a:off x="3894892" y="3814762"/>
            <a:ext cx="318968" cy="398621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4000"/>
              </a:lnSpc>
              <a:buNone/>
            </a:pPr>
            <a:r>
              <a:rPr dirty="0" lang="en-US" sz="2500">
                <a:solidFill>
                  <a:srgbClr val="2c3249"/>
                </a:solidFill>
                <a:latin typeface="Kanit-light"/>
              </a:rPr>
              <a:t>2</a:t>
            </a:r>
            <a:endParaRPr dirty="0" lang="en-US" sz="25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10" name="Text 6">
            <a:extLst>
              <a:ext uri="{9D70B3EC-3978-46DA-8883-4E39263716C8}">
                <a16:creationId xmlns:a16="http://schemas.microsoft.com/office/drawing/2010/main" id="{9E9AEAFE-9AE7-4E47-812A-C3E30795DF9C}"/>
              </a:ext>
            </a:extLst>
          </p:cNvPr>
          <p:cNvSpPr/>
          <p:nvPr/>
        </p:nvSpPr>
        <p:spPr>
          <a:xfrm rot="0">
            <a:off x="5895261" y="3587472"/>
            <a:ext cx="3006566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Deep Q-Networks (DQN)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11" name="Text 7">
            <a:extLst>
              <a:ext uri="{8E59BBF1-E252-4EE6-8F2C-C2D672AB91A8}">
                <a16:creationId xmlns:a16="http://schemas.microsoft.com/office/drawing/2010/main" id="{66A6F7BE-8508-4BF4-9FAB-BA9A2798A235}"/>
              </a:ext>
            </a:extLst>
          </p:cNvPr>
          <p:cNvSpPr/>
          <p:nvPr/>
        </p:nvSpPr>
        <p:spPr>
          <a:xfrm rot="0">
            <a:off x="5895261" y="4077891"/>
            <a:ext cx="5226486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Uses neural networks for complex environments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2" name="Shape 8">
            <a:extLst>
              <a:ext uri="{8968C8BF-1389-43F1-A81C-F5C2F40E7F9E}">
                <a16:creationId xmlns:a16="http://schemas.microsoft.com/office/drawing/2010/main" id="{8D288CAB-E79A-4D02-AE4C-A12777E44BB2}"/>
              </a:ext>
            </a:extLst>
          </p:cNvPr>
          <p:cNvSpPr/>
          <p:nvPr/>
        </p:nvSpPr>
        <p:spPr>
          <a:xfrm rot="0">
            <a:off x="5725120" y="4680704"/>
            <a:ext cx="8054816" cy="15240"/>
          </a:xfrm>
          <a:prstGeom prst="roundRect">
            <a:avLst>
              <a:gd fmla="val 625116" name="adj"/>
            </a:avLst>
          </a:prstGeom>
          <a:solidFill>
            <a:srgbClr val="c5d2cf"/>
          </a:solidFill>
          <a:ln/>
        </p:spPr>
      </p:sp>
      <p:pic>
        <p:nvPicPr>
          <p:cNvPr descr="preencoded.png" id="13" name="Image 2">
            <a:extLst>
              <a:ext uri="{433668BE-F607-42B7-A7F9-9270049FDA8C}">
                <a16:creationId xmlns:a16="http://schemas.microsoft.com/office/drawing/2010/main" id="{F8FFD04B-58E7-4240-8999-887728FF11B5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33418" y="4724280"/>
            <a:ext cx="4842034" cy="1306949"/>
          </a:xfrm>
          <a:prstGeom prst="rect">
            <a:avLst/>
          </a:prstGeom>
          <a:noFill/>
        </p:spPr>
      </p:pic>
      <p:sp>
        <p:nvSpPr>
          <p:cNvPr id="14" name="Text 9">
            <a:extLst>
              <a:ext uri="{2FB1E3E1-4F1B-46F1-93DB-F93004413B24}">
                <a16:creationId xmlns:a16="http://schemas.microsoft.com/office/drawing/2010/main" id="{1C95B8A6-9387-4B06-AC31-4358B2BF8A8A}"/>
              </a:ext>
            </a:extLst>
          </p:cNvPr>
          <p:cNvSpPr/>
          <p:nvPr/>
        </p:nvSpPr>
        <p:spPr>
          <a:xfrm rot="0">
            <a:off x="3894892" y="5178385"/>
            <a:ext cx="318968" cy="398621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4000"/>
              </a:lnSpc>
              <a:buNone/>
            </a:pPr>
            <a:r>
              <a:rPr dirty="0" lang="en-US" sz="2500">
                <a:solidFill>
                  <a:srgbClr val="2c3249"/>
                </a:solidFill>
                <a:latin typeface="Kanit-light"/>
              </a:rPr>
              <a:t>3</a:t>
            </a:r>
            <a:endParaRPr dirty="0" lang="en-US" sz="25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15" name="Text 10">
            <a:extLst>
              <a:ext uri="{7759C978-0E04-4300-B665-CC41E0F8B5DF}">
                <a16:creationId xmlns:a16="http://schemas.microsoft.com/office/drawing/2010/main" id="{5CF6919B-F620-418B-BAB8-14526FE86641}"/>
              </a:ext>
            </a:extLst>
          </p:cNvPr>
          <p:cNvSpPr/>
          <p:nvPr/>
        </p:nvSpPr>
        <p:spPr>
          <a:xfrm rot="0">
            <a:off x="6702266" y="4951095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Q-Learning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16" name="Text 11">
            <a:extLst>
              <a:ext uri="{649681C5-049C-4FFD-98C0-E9FE7194E764}">
                <a16:creationId xmlns:a16="http://schemas.microsoft.com/office/drawing/2010/main" id="{479ADF86-D256-49DC-8FF2-9200740686D4}"/>
              </a:ext>
            </a:extLst>
          </p:cNvPr>
          <p:cNvSpPr/>
          <p:nvPr/>
        </p:nvSpPr>
        <p:spPr>
          <a:xfrm rot="0">
            <a:off x="6702266" y="5441513"/>
            <a:ext cx="4969431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Learns optimal value functions without model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  <p:sp>
        <p:nvSpPr>
          <p:cNvPr id="17" name="Shape 12">
            <a:extLst>
              <a:ext uri="{595D9493-9554-4999-860C-A7A3768EC5E6}">
                <a16:creationId xmlns:a16="http://schemas.microsoft.com/office/drawing/2010/main" id="{67CB0D61-E90B-437C-956A-DA63CF033625}"/>
              </a:ext>
            </a:extLst>
          </p:cNvPr>
          <p:cNvSpPr/>
          <p:nvPr/>
        </p:nvSpPr>
        <p:spPr>
          <a:xfrm rot="0">
            <a:off x="6532126" y="6044326"/>
            <a:ext cx="7247811" cy="15240"/>
          </a:xfrm>
          <a:prstGeom prst="roundRect">
            <a:avLst>
              <a:gd fmla="val 625116" name="adj"/>
            </a:avLst>
          </a:prstGeom>
          <a:solidFill>
            <a:srgbClr val="c5d2cf"/>
          </a:solidFill>
          <a:ln/>
        </p:spPr>
      </p:sp>
      <p:pic>
        <p:nvPicPr>
          <p:cNvPr descr="preencoded.png" id="18" name="Image 3">
            <a:extLst>
              <a:ext uri="{110C4384-E85F-4AB7-8CD2-00F63029A2A4}">
                <a16:creationId xmlns:a16="http://schemas.microsoft.com/office/drawing/2010/main" id="{5220B57E-BBFC-4E37-B737-9C2F635C06B6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26294" y="6087904"/>
            <a:ext cx="6456164" cy="1306949"/>
          </a:xfrm>
          <a:prstGeom prst="rect">
            <a:avLst/>
          </a:prstGeom>
          <a:noFill/>
        </p:spPr>
      </p:pic>
      <p:sp>
        <p:nvSpPr>
          <p:cNvPr id="19" name="Text 13">
            <a:extLst>
              <a:ext uri="{2FAE4808-4C86-4395-883A-50EF2C785DD3}">
                <a16:creationId xmlns:a16="http://schemas.microsoft.com/office/drawing/2010/main" id="{966B72AD-FE17-493A-8F4E-7B43E28B2E89}"/>
              </a:ext>
            </a:extLst>
          </p:cNvPr>
          <p:cNvSpPr/>
          <p:nvPr/>
        </p:nvSpPr>
        <p:spPr>
          <a:xfrm rot="0">
            <a:off x="3894773" y="6542008"/>
            <a:ext cx="318968" cy="398621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ctr" indent="0" marL="0">
              <a:lnSpc>
                <a:spcPts val="4000"/>
              </a:lnSpc>
              <a:buNone/>
            </a:pPr>
            <a:r>
              <a:rPr dirty="0" lang="en-US" sz="2500">
                <a:solidFill>
                  <a:srgbClr val="2c3249"/>
                </a:solidFill>
                <a:latin typeface="Kanit-light"/>
              </a:rPr>
              <a:t>4</a:t>
            </a:r>
            <a:endParaRPr dirty="0" lang="en-US" sz="25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20" name="Text 14">
            <a:extLst>
              <a:ext uri="{0719753C-818B-4D77-8315-A79CF6BEE3B9}">
                <a16:creationId xmlns:a16="http://schemas.microsoft.com/office/drawing/2010/main" id="{41BBBE83-3665-4CC4-AF3E-FFF8830D32EA}"/>
              </a:ext>
            </a:extLst>
          </p:cNvPr>
          <p:cNvSpPr/>
          <p:nvPr/>
        </p:nvSpPr>
        <p:spPr>
          <a:xfrm rot="0">
            <a:off x="7509272" y="6314718"/>
            <a:ext cx="2835235" cy="35432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750"/>
              </a:lnSpc>
              <a:buNone/>
            </a:pPr>
            <a:r>
              <a:rPr dirty="0" lang="en-US" sz="2200">
                <a:solidFill>
                  <a:srgbClr val="2c3249"/>
                </a:solidFill>
                <a:latin typeface="Kanit-light"/>
              </a:rPr>
              <a:t>Basic Value Iteration</a:t>
            </a:r>
            <a:endParaRPr dirty="0" lang="en-US" sz="2200">
              <a:solidFill>
                <a:srgbClr val="2c3249"/>
              </a:solidFill>
              <a:latin typeface="Kanit-light"/>
            </a:endParaRPr>
          </a:p>
        </p:txBody>
      </p:sp>
      <p:sp>
        <p:nvSpPr>
          <p:cNvPr id="21" name="Text 15">
            <a:extLst>
              <a:ext uri="{E76F83EF-DB17-4738-8A8B-81E078625903}">
                <a16:creationId xmlns:a16="http://schemas.microsoft.com/office/drawing/2010/main" id="{9D2385E7-24B2-4DE2-B56C-6C3447096AC7}"/>
              </a:ext>
            </a:extLst>
          </p:cNvPr>
          <p:cNvSpPr/>
          <p:nvPr/>
        </p:nvSpPr>
        <p:spPr>
          <a:xfrm rot="0">
            <a:off x="7509272" y="6805136"/>
            <a:ext cx="3499960" cy="362903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algn="l"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Foundation for tabular solutions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F806FD8E-0A30-4EEA-A0B6-4153A86FF024}">
        <p14:creationId xmlns:p14="http://schemas.microsoft.com/office/powerpoint/2010/main" val="1742531608192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9E58DE1C-1900-4901-9843-79D4E12DCCB4}">
                <a16:creationId xmlns:a16="http://schemas.microsoft.com/office/drawing/2010/main" id="{DE0AB0D5-FB92-45E3-BB37-F14BFFA20560}"/>
              </a:ext>
            </a:extLst>
          </p:cNvPr>
          <p:cNvSpPr/>
          <p:nvPr/>
        </p:nvSpPr>
        <p:spPr>
          <a:xfrm rot="0">
            <a:off x="793790" y="1336715"/>
            <a:ext cx="12838032" cy="708779"/>
          </a:xfrm>
          <a:prstGeom prst="rect">
            <a:avLst/>
          </a:prstGeom>
          <a:noFill/>
          <a:ln/>
        </p:spPr>
        <p:txBody>
          <a:bodyPr anchor="t" bIns="0" lIns="0" rIns="0" rtlCol="0" tIns="0" wrap="none"/>
          <a:lstStyle/>
          <a:p>
            <a:pPr indent="0" marL="0">
              <a:lnSpc>
                <a:spcPts val="5550"/>
              </a:lnSpc>
              <a:buNone/>
            </a:pPr>
            <a:r>
              <a:rPr dirty="0" lang="en-US" sz="4450">
                <a:solidFill>
                  <a:srgbClr val="272d45"/>
                </a:solidFill>
                <a:latin typeface="Kanit-light"/>
              </a:rPr>
              <a:t>Real-World Applications of Reinforcement Learning</a:t>
            </a:r>
            <a:endParaRPr dirty="0" lang="en-US" sz="4450">
              <a:solidFill>
                <a:srgbClr val="272d45"/>
              </a:solidFill>
              <a:latin typeface="Kanit-light"/>
            </a:endParaRPr>
          </a:p>
        </p:txBody>
      </p:sp>
      <p:pic>
        <p:nvPicPr>
          <p:cNvPr descr="preencoded.png" id="3" name="Image 0">
            <a:extLst>
              <a:ext uri="{40DEF996-F8A6-452F-9081-89009DF50D32}">
                <a16:creationId xmlns:a16="http://schemas.microsoft.com/office/drawing/2010/main" id="{39AE08B0-97E4-462D-9E93-24AE827EE9DA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01410" y="2645092"/>
            <a:ext cx="3120747" cy="3120747"/>
          </a:xfrm>
          <a:prstGeom prst="rect">
            <a:avLst/>
          </a:prstGeom>
          <a:noFill/>
        </p:spPr>
      </p:pic>
      <p:pic>
        <p:nvPicPr>
          <p:cNvPr descr="preencoded.png" id="4" name="Image 1">
            <a:extLst>
              <a:ext uri="{22903579-29C8-4EF8-AFA0-CA024F147161}">
                <a16:creationId xmlns:a16="http://schemas.microsoft.com/office/drawing/2010/main" id="{0953A5BC-8FB6-4F7D-8920-3AE52F24B714}"/>
              </a:ext>
            </a:extLst>
          </p:cNvPr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103607" y="2645092"/>
            <a:ext cx="3120866" cy="3120866"/>
          </a:xfrm>
          <a:prstGeom prst="rect">
            <a:avLst/>
          </a:prstGeom>
          <a:noFill/>
        </p:spPr>
      </p:pic>
      <p:pic>
        <p:nvPicPr>
          <p:cNvPr descr="preencoded.png" id="5" name="Image 2">
            <a:extLst>
              <a:ext uri="{21BEF015-CD13-4CD0-BBA0-148F2C0B5FCF}">
                <a16:creationId xmlns:a16="http://schemas.microsoft.com/office/drawing/2010/main" id="{1BAFBB99-B501-4D60-9E59-0D15535FB079}"/>
              </a:ext>
            </a:extLst>
          </p:cNvPr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405926" y="2645092"/>
            <a:ext cx="3120747" cy="3120747"/>
          </a:xfrm>
          <a:prstGeom prst="rect">
            <a:avLst/>
          </a:prstGeom>
          <a:noFill/>
        </p:spPr>
      </p:pic>
      <p:pic>
        <p:nvPicPr>
          <p:cNvPr descr="preencoded.png" id="6" name="Image 3">
            <a:extLst>
              <a:ext uri="{104D0069-5475-4792-AD40-D920F5368E18}">
                <a16:creationId xmlns:a16="http://schemas.microsoft.com/office/drawing/2010/main" id="{40AF3FD9-8B97-44E7-BF47-3E63078146E6}"/>
              </a:ext>
            </a:extLst>
          </p:cNvPr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708123" y="2645092"/>
            <a:ext cx="3120866" cy="3120866"/>
          </a:xfrm>
          <a:prstGeom prst="rect">
            <a:avLst/>
          </a:prstGeom>
          <a:noFill/>
        </p:spPr>
      </p:pic>
      <p:sp>
        <p:nvSpPr>
          <p:cNvPr id="7" name="Text 1">
            <a:extLst>
              <a:ext uri="{3B22DFAB-5763-4B7A-A733-9D03BDC91196}">
                <a16:creationId xmlns:a16="http://schemas.microsoft.com/office/drawing/2010/main" id="{055B8343-8CAE-4671-B737-13FD20C6BD6D}"/>
              </a:ext>
            </a:extLst>
          </p:cNvPr>
          <p:cNvSpPr/>
          <p:nvPr/>
        </p:nvSpPr>
        <p:spPr>
          <a:xfrm rot="0">
            <a:off x="793790" y="6167080"/>
            <a:ext cx="13042821" cy="725805"/>
          </a:xfrm>
          <a:prstGeom prst="rect">
            <a:avLst/>
          </a:prstGeom>
          <a:noFill/>
          <a:ln/>
        </p:spPr>
        <p:txBody>
          <a:bodyPr anchor="t" bIns="0" lIns="0" rIns="0" rtlCol="0" tIns="0" wrap="square"/>
          <a:lstStyle/>
          <a:p>
            <a:pPr indent="0" marL="0">
              <a:lnSpc>
                <a:spcPts val="2850"/>
              </a:lnSpc>
              <a:buNone/>
            </a:pPr>
            <a:r>
              <a:rPr dirty="0" lang="en-US" sz="1750">
                <a:solidFill>
                  <a:srgbClr val="2c3249"/>
                </a:solidFill>
                <a:latin typeface="Martel Sans"/>
              </a:rPr>
              <a:t>Reinforcement learning powers innovations across industries—from autonomous vehicles to robotic automation, algorithmic trading, and smart energy systems.</a:t>
            </a:r>
            <a:endParaRPr dirty="0" lang="en-US" sz="1750">
              <a:solidFill>
                <a:srgbClr val="2c3249"/>
              </a:solidFill>
              <a:latin typeface="Martel Sans"/>
            </a:endParaRPr>
          </a:p>
        </p:txBody>
      </p:sp>
    </p:spTree>
    <p:extLst>
      <p:ext uri="{8CB0C089-4DF4-4C37-BEA9-1A1A201050D7}">
        <p14:creationId xmlns:p14="http://schemas.microsoft.com/office/powerpoint/2010/main" val="1742531608196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webfont2" val="Kanit-light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2025-03-21T09:56:34Z</dcterms:created>
  <dcterms:modified xsi:type="dcterms:W3CDTF">2025-03-21T10:02:48Z</dcterms:modified>
</cp:coreProperties>
</file>