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672"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185288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a:solidFill>
                  <a:schemeClr val="accent1"/>
                </a:solidFill>
                <a:latin typeface="Arial"/>
                <a:ea typeface="Arial"/>
                <a:cs typeface="Arial"/>
                <a:sym typeface="Arial"/>
              </a:rPr>
              <a:t>An End-to-End Data Science Project with 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endParaRPr dirty="0"/>
          </a:p>
          <a:p>
            <a:pPr marL="0" marR="0" lvl="0" indent="0" algn="l" rtl="0">
              <a:spcBef>
                <a:spcPts val="0"/>
              </a:spcBef>
              <a:spcAft>
                <a:spcPts val="0"/>
              </a:spcAft>
              <a:buNone/>
            </a:pPr>
            <a:r>
              <a:rPr lang="en-US" sz="2000" b="1" dirty="0">
                <a:solidFill>
                  <a:srgbClr val="2F5496"/>
                </a:solidFill>
                <a:latin typeface="Arial"/>
                <a:ea typeface="Arial"/>
                <a:cs typeface="Arial"/>
                <a:sym typeface="Arial"/>
              </a:rPr>
              <a:t> </a:t>
            </a:r>
            <a:r>
              <a:rPr lang="en-US" sz="2000" b="1" dirty="0" err="1" smtClean="0">
                <a:solidFill>
                  <a:srgbClr val="2F5496"/>
                </a:solidFill>
              </a:rPr>
              <a:t>kesavameenaa.G</a:t>
            </a:r>
            <a:r>
              <a:rPr lang="en-US" sz="2000" b="1" dirty="0" smtClean="0">
                <a:solidFill>
                  <a:srgbClr val="2F5496"/>
                </a:solidFill>
              </a:rPr>
              <a:t> - 810021237021</a:t>
            </a:r>
            <a:endParaRPr sz="2000" b="1" dirty="0">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lvl="0">
              <a:spcBef>
                <a:spcPts val="0"/>
              </a:spcBef>
              <a:buSzPts val="2600"/>
            </a:pPr>
            <a:r>
              <a:rPr lang="en-IN" dirty="0"/>
              <a:t>https://github.com/kesavameenaa/kesavameenaa810021237021</a:t>
            </a:r>
            <a:endParaRPr dirty="0"/>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526</Words>
  <Application>Microsoft Office PowerPoint</Application>
  <PresentationFormat>Custom</PresentationFormat>
  <Paragraphs>48</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DELL</dc:creator>
  <cp:lastModifiedBy>DELL</cp:lastModifiedBy>
  <cp:revision>4</cp:revision>
  <dcterms:modified xsi:type="dcterms:W3CDTF">2024-04-23T10:25:52Z</dcterms:modified>
</cp:coreProperties>
</file>