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3" r:id="rId9"/>
    <p:sldId id="26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F7FC4-4000-4D14-A307-A074491464E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4C0FC5-D77C-481D-8E9B-243F6001F937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 smtClean="0"/>
            <a:t>Unity</a:t>
          </a:r>
          <a:endParaRPr lang="en-US" dirty="0"/>
        </a:p>
      </dgm:t>
    </dgm:pt>
    <dgm:pt modelId="{0876B07B-65E2-413D-B280-09A747F9D74B}" type="parTrans" cxnId="{06691893-BF61-4A6B-BD1C-14FC5F943A55}">
      <dgm:prSet/>
      <dgm:spPr/>
      <dgm:t>
        <a:bodyPr/>
        <a:lstStyle/>
        <a:p>
          <a:endParaRPr lang="en-US"/>
        </a:p>
      </dgm:t>
    </dgm:pt>
    <dgm:pt modelId="{13BDF2EB-52C7-4D95-A987-8523E5055550}" type="sibTrans" cxnId="{06691893-BF61-4A6B-BD1C-14FC5F943A55}">
      <dgm:prSet/>
      <dgm:spPr/>
      <dgm:t>
        <a:bodyPr/>
        <a:lstStyle/>
        <a:p>
          <a:endParaRPr lang="en-US"/>
        </a:p>
      </dgm:t>
    </dgm:pt>
    <dgm:pt modelId="{2370F270-E8E0-4F58-A56F-9C0410058091}">
      <dgm:prSet phldrT="[Text]"/>
      <dgm:spPr/>
      <dgm:t>
        <a:bodyPr/>
        <a:lstStyle/>
        <a:p>
          <a:r>
            <a:rPr lang="en-IN" dirty="0" smtClean="0"/>
            <a:t> </a:t>
          </a:r>
          <a:endParaRPr lang="en-US" dirty="0"/>
        </a:p>
      </dgm:t>
    </dgm:pt>
    <dgm:pt modelId="{E4DC2248-830B-4356-990C-C812B6A5A982}" type="parTrans" cxnId="{8E3D725B-2CFF-4BAD-8F8A-603DE8B85BDF}">
      <dgm:prSet/>
      <dgm:spPr/>
      <dgm:t>
        <a:bodyPr/>
        <a:lstStyle/>
        <a:p>
          <a:endParaRPr lang="en-US"/>
        </a:p>
      </dgm:t>
    </dgm:pt>
    <dgm:pt modelId="{7E99078A-49B9-4B86-BA17-3EBC6BEDFCB7}" type="sibTrans" cxnId="{8E3D725B-2CFF-4BAD-8F8A-603DE8B85BDF}">
      <dgm:prSet/>
      <dgm:spPr/>
      <dgm:t>
        <a:bodyPr/>
        <a:lstStyle/>
        <a:p>
          <a:endParaRPr lang="en-US"/>
        </a:p>
      </dgm:t>
    </dgm:pt>
    <dgm:pt modelId="{DE4F9BA4-9D37-4A9F-BBCB-7AE3D6D33359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 smtClean="0"/>
            <a:t>Vuforia</a:t>
          </a:r>
          <a:endParaRPr lang="en-US" dirty="0"/>
        </a:p>
      </dgm:t>
    </dgm:pt>
    <dgm:pt modelId="{81D282FA-55EF-4BD5-8418-E49BE24A160B}" type="parTrans" cxnId="{9D472BCB-B4C1-414B-88FB-6E23EC2AFD83}">
      <dgm:prSet/>
      <dgm:spPr/>
      <dgm:t>
        <a:bodyPr/>
        <a:lstStyle/>
        <a:p>
          <a:endParaRPr lang="en-US"/>
        </a:p>
      </dgm:t>
    </dgm:pt>
    <dgm:pt modelId="{D847C4CC-DA3A-4E62-B786-9E950584385C}" type="sibTrans" cxnId="{9D472BCB-B4C1-414B-88FB-6E23EC2AFD83}">
      <dgm:prSet/>
      <dgm:spPr/>
      <dgm:t>
        <a:bodyPr/>
        <a:lstStyle/>
        <a:p>
          <a:endParaRPr lang="en-US"/>
        </a:p>
      </dgm:t>
    </dgm:pt>
    <dgm:pt modelId="{0F4E5C2C-AED7-437F-AAB3-81D2DDC2F413}">
      <dgm:prSet phldrT="[Text]"/>
      <dgm:spPr/>
      <dgm:t>
        <a:bodyPr/>
        <a:lstStyle/>
        <a:p>
          <a:r>
            <a:rPr lang="en-IN" dirty="0" smtClean="0"/>
            <a:t> </a:t>
          </a:r>
          <a:endParaRPr lang="en-US" dirty="0"/>
        </a:p>
      </dgm:t>
    </dgm:pt>
    <dgm:pt modelId="{AD6EC524-E74B-4F4A-922C-4526B42E1F7E}" type="parTrans" cxnId="{6E5F3222-2C95-40BF-A0B4-C93E869BCA8D}">
      <dgm:prSet/>
      <dgm:spPr/>
      <dgm:t>
        <a:bodyPr/>
        <a:lstStyle/>
        <a:p>
          <a:endParaRPr lang="en-US"/>
        </a:p>
      </dgm:t>
    </dgm:pt>
    <dgm:pt modelId="{6E248B94-E9C3-4624-BE50-4322FBAA4BB0}" type="sibTrans" cxnId="{6E5F3222-2C95-40BF-A0B4-C93E869BCA8D}">
      <dgm:prSet/>
      <dgm:spPr/>
      <dgm:t>
        <a:bodyPr/>
        <a:lstStyle/>
        <a:p>
          <a:endParaRPr lang="en-US"/>
        </a:p>
      </dgm:t>
    </dgm:pt>
    <dgm:pt modelId="{2878207A-208F-4819-92D7-66074E881794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 smtClean="0"/>
            <a:t>Blender</a:t>
          </a:r>
          <a:endParaRPr lang="en-US" dirty="0"/>
        </a:p>
      </dgm:t>
    </dgm:pt>
    <dgm:pt modelId="{813DC260-DCC7-4CCB-B793-099F2B2453D0}" type="parTrans" cxnId="{5087D3EA-3290-4CD3-B563-B98C7C7C80A0}">
      <dgm:prSet/>
      <dgm:spPr/>
      <dgm:t>
        <a:bodyPr/>
        <a:lstStyle/>
        <a:p>
          <a:endParaRPr lang="en-US"/>
        </a:p>
      </dgm:t>
    </dgm:pt>
    <dgm:pt modelId="{70F5D1C1-0BB9-4FDF-9A34-1CA7F08EB40A}" type="sibTrans" cxnId="{5087D3EA-3290-4CD3-B563-B98C7C7C80A0}">
      <dgm:prSet/>
      <dgm:spPr/>
      <dgm:t>
        <a:bodyPr/>
        <a:lstStyle/>
        <a:p>
          <a:endParaRPr lang="en-US"/>
        </a:p>
      </dgm:t>
    </dgm:pt>
    <dgm:pt modelId="{E1E47B61-1451-47D8-8061-3A255CE064BD}">
      <dgm:prSet phldrT="[Text]"/>
      <dgm:spPr/>
      <dgm:t>
        <a:bodyPr/>
        <a:lstStyle/>
        <a:p>
          <a:r>
            <a:rPr lang="en-IN" dirty="0" smtClean="0"/>
            <a:t> </a:t>
          </a:r>
          <a:endParaRPr lang="en-US" dirty="0"/>
        </a:p>
      </dgm:t>
    </dgm:pt>
    <dgm:pt modelId="{16E35C91-3642-44DC-819D-6A0E3F1DCD64}" type="parTrans" cxnId="{16B4B5DB-71E1-4FD3-9EEB-B60B9653FD68}">
      <dgm:prSet/>
      <dgm:spPr/>
      <dgm:t>
        <a:bodyPr/>
        <a:lstStyle/>
        <a:p>
          <a:endParaRPr lang="en-US"/>
        </a:p>
      </dgm:t>
    </dgm:pt>
    <dgm:pt modelId="{E186D439-B7F8-4854-942A-F2430E3464E1}" type="sibTrans" cxnId="{16B4B5DB-71E1-4FD3-9EEB-B60B9653FD68}">
      <dgm:prSet/>
      <dgm:spPr/>
      <dgm:t>
        <a:bodyPr/>
        <a:lstStyle/>
        <a:p>
          <a:endParaRPr lang="en-US"/>
        </a:p>
      </dgm:t>
    </dgm:pt>
    <dgm:pt modelId="{2AA634EF-E1AD-4AC8-8CF1-AB719C8FABA0}" type="pres">
      <dgm:prSet presAssocID="{83FF7FC4-4000-4D14-A307-A074491464E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6515D0-A108-44C9-83D1-77411C21BC55}" type="pres">
      <dgm:prSet presAssocID="{83FF7FC4-4000-4D14-A307-A074491464EE}" presName="cycle" presStyleCnt="0"/>
      <dgm:spPr/>
    </dgm:pt>
    <dgm:pt modelId="{215A16EA-E068-4172-B35C-A16107818995}" type="pres">
      <dgm:prSet presAssocID="{83FF7FC4-4000-4D14-A307-A074491464EE}" presName="centerShape" presStyleCnt="0"/>
      <dgm:spPr/>
    </dgm:pt>
    <dgm:pt modelId="{042F0D82-CAB8-45E7-8065-ED1211A4955E}" type="pres">
      <dgm:prSet presAssocID="{83FF7FC4-4000-4D14-A307-A074491464EE}" presName="connSite" presStyleLbl="node1" presStyleIdx="0" presStyleCnt="4"/>
      <dgm:spPr/>
    </dgm:pt>
    <dgm:pt modelId="{4C44C324-A376-4135-B05D-AFD23F5DF047}" type="pres">
      <dgm:prSet presAssocID="{83FF7FC4-4000-4D14-A307-A074491464EE}" presName="visibl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99F08C6-3B88-45B9-80DA-C4FE2946D6E2}" type="pres">
      <dgm:prSet presAssocID="{0876B07B-65E2-413D-B280-09A747F9D74B}" presName="Name25" presStyleLbl="parChTrans1D1" presStyleIdx="0" presStyleCnt="3"/>
      <dgm:spPr/>
      <dgm:t>
        <a:bodyPr/>
        <a:lstStyle/>
        <a:p>
          <a:endParaRPr lang="en-US"/>
        </a:p>
      </dgm:t>
    </dgm:pt>
    <dgm:pt modelId="{34533A72-6E23-4566-821E-1FD06571AACF}" type="pres">
      <dgm:prSet presAssocID="{BB4C0FC5-D77C-481D-8E9B-243F6001F937}" presName="node" presStyleCnt="0"/>
      <dgm:spPr/>
    </dgm:pt>
    <dgm:pt modelId="{77C98598-533E-48DD-A15F-200BB7E2CBFC}" type="pres">
      <dgm:prSet presAssocID="{BB4C0FC5-D77C-481D-8E9B-243F6001F937}" presName="parentNode" presStyleLbl="node1" presStyleIdx="1" presStyleCnt="4" custLinFactX="51387" custLinFactNeighborX="100000" custLinFactNeighborY="-56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FAE7A-9635-4C84-B80F-B4577DFAC1BA}" type="pres">
      <dgm:prSet presAssocID="{BB4C0FC5-D77C-481D-8E9B-243F6001F93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32471-8B40-439C-966D-54553255CD5D}" type="pres">
      <dgm:prSet presAssocID="{81D282FA-55EF-4BD5-8418-E49BE24A160B}" presName="Name25" presStyleLbl="parChTrans1D1" presStyleIdx="1" presStyleCnt="3"/>
      <dgm:spPr/>
      <dgm:t>
        <a:bodyPr/>
        <a:lstStyle/>
        <a:p>
          <a:endParaRPr lang="en-US"/>
        </a:p>
      </dgm:t>
    </dgm:pt>
    <dgm:pt modelId="{26470D18-BB68-4163-9808-594D8E76B4D6}" type="pres">
      <dgm:prSet presAssocID="{DE4F9BA4-9D37-4A9F-BBCB-7AE3D6D33359}" presName="node" presStyleCnt="0"/>
      <dgm:spPr/>
    </dgm:pt>
    <dgm:pt modelId="{7C508B61-3692-4A41-A979-85FEA8729BE3}" type="pres">
      <dgm:prSet presAssocID="{DE4F9BA4-9D37-4A9F-BBCB-7AE3D6D33359}" presName="parentNode" presStyleLbl="node1" presStyleIdx="2" presStyleCnt="4" custLinFactX="18356" custLinFactNeighborX="100000" custLinFactNeighborY="-20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7B7C6-A5F7-4B0F-BF03-FAAB9E0E2A41}" type="pres">
      <dgm:prSet presAssocID="{DE4F9BA4-9D37-4A9F-BBCB-7AE3D6D33359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15F9A-394B-4150-9B6E-25DB76EBD484}" type="pres">
      <dgm:prSet presAssocID="{813DC260-DCC7-4CCB-B793-099F2B2453D0}" presName="Name25" presStyleLbl="parChTrans1D1" presStyleIdx="2" presStyleCnt="3"/>
      <dgm:spPr/>
      <dgm:t>
        <a:bodyPr/>
        <a:lstStyle/>
        <a:p>
          <a:endParaRPr lang="en-US"/>
        </a:p>
      </dgm:t>
    </dgm:pt>
    <dgm:pt modelId="{C191EC88-645B-4720-A15C-2D697F5DFDD8}" type="pres">
      <dgm:prSet presAssocID="{2878207A-208F-4819-92D7-66074E881794}" presName="node" presStyleCnt="0"/>
      <dgm:spPr/>
    </dgm:pt>
    <dgm:pt modelId="{404F39BB-5AC4-49D5-9DC0-EB8BA650AE42}" type="pres">
      <dgm:prSet presAssocID="{2878207A-208F-4819-92D7-66074E881794}" presName="parentNode" presStyleLbl="node1" presStyleIdx="3" presStyleCnt="4" custLinFactX="45868" custLinFactNeighborX="100000" custLinFactNeighborY="163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0BD2C-CF8B-4B44-99B5-7006F473A638}" type="pres">
      <dgm:prSet presAssocID="{2878207A-208F-4819-92D7-66074E881794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370D8D-BE46-4DA1-8EF9-F391B55AF0A9}" type="presOf" srcId="{0F4E5C2C-AED7-437F-AAB3-81D2DDC2F413}" destId="{6E47B7C6-A5F7-4B0F-BF03-FAAB9E0E2A41}" srcOrd="0" destOrd="0" presId="urn:microsoft.com/office/officeart/2005/8/layout/radial2"/>
    <dgm:cxn modelId="{8E3D725B-2CFF-4BAD-8F8A-603DE8B85BDF}" srcId="{BB4C0FC5-D77C-481D-8E9B-243F6001F937}" destId="{2370F270-E8E0-4F58-A56F-9C0410058091}" srcOrd="0" destOrd="0" parTransId="{E4DC2248-830B-4356-990C-C812B6A5A982}" sibTransId="{7E99078A-49B9-4B86-BA17-3EBC6BEDFCB7}"/>
    <dgm:cxn modelId="{9D472BCB-B4C1-414B-88FB-6E23EC2AFD83}" srcId="{83FF7FC4-4000-4D14-A307-A074491464EE}" destId="{DE4F9BA4-9D37-4A9F-BBCB-7AE3D6D33359}" srcOrd="1" destOrd="0" parTransId="{81D282FA-55EF-4BD5-8418-E49BE24A160B}" sibTransId="{D847C4CC-DA3A-4E62-B786-9E950584385C}"/>
    <dgm:cxn modelId="{4385F316-16C5-480F-B9F3-60571F1A6672}" type="presOf" srcId="{81D282FA-55EF-4BD5-8418-E49BE24A160B}" destId="{10D32471-8B40-439C-966D-54553255CD5D}" srcOrd="0" destOrd="0" presId="urn:microsoft.com/office/officeart/2005/8/layout/radial2"/>
    <dgm:cxn modelId="{C4143664-1613-456E-929C-B67F5C38D9D9}" type="presOf" srcId="{E1E47B61-1451-47D8-8061-3A255CE064BD}" destId="{A5B0BD2C-CF8B-4B44-99B5-7006F473A638}" srcOrd="0" destOrd="0" presId="urn:microsoft.com/office/officeart/2005/8/layout/radial2"/>
    <dgm:cxn modelId="{5087D3EA-3290-4CD3-B563-B98C7C7C80A0}" srcId="{83FF7FC4-4000-4D14-A307-A074491464EE}" destId="{2878207A-208F-4819-92D7-66074E881794}" srcOrd="2" destOrd="0" parTransId="{813DC260-DCC7-4CCB-B793-099F2B2453D0}" sibTransId="{70F5D1C1-0BB9-4FDF-9A34-1CA7F08EB40A}"/>
    <dgm:cxn modelId="{16B4B5DB-71E1-4FD3-9EEB-B60B9653FD68}" srcId="{2878207A-208F-4819-92D7-66074E881794}" destId="{E1E47B61-1451-47D8-8061-3A255CE064BD}" srcOrd="0" destOrd="0" parTransId="{16E35C91-3642-44DC-819D-6A0E3F1DCD64}" sibTransId="{E186D439-B7F8-4854-942A-F2430E3464E1}"/>
    <dgm:cxn modelId="{65B55C44-3E49-438D-B78C-E272C2D31DEC}" type="presOf" srcId="{DE4F9BA4-9D37-4A9F-BBCB-7AE3D6D33359}" destId="{7C508B61-3692-4A41-A979-85FEA8729BE3}" srcOrd="0" destOrd="0" presId="urn:microsoft.com/office/officeart/2005/8/layout/radial2"/>
    <dgm:cxn modelId="{E2B054FF-B501-439C-902E-EB3E4A509023}" type="presOf" srcId="{0876B07B-65E2-413D-B280-09A747F9D74B}" destId="{899F08C6-3B88-45B9-80DA-C4FE2946D6E2}" srcOrd="0" destOrd="0" presId="urn:microsoft.com/office/officeart/2005/8/layout/radial2"/>
    <dgm:cxn modelId="{6C3E4B0B-A361-429E-A8EF-C38D9EC10D09}" type="presOf" srcId="{813DC260-DCC7-4CCB-B793-099F2B2453D0}" destId="{15F15F9A-394B-4150-9B6E-25DB76EBD484}" srcOrd="0" destOrd="0" presId="urn:microsoft.com/office/officeart/2005/8/layout/radial2"/>
    <dgm:cxn modelId="{865DF9F3-3929-48E7-981D-20472B161B43}" type="presOf" srcId="{2878207A-208F-4819-92D7-66074E881794}" destId="{404F39BB-5AC4-49D5-9DC0-EB8BA650AE42}" srcOrd="0" destOrd="0" presId="urn:microsoft.com/office/officeart/2005/8/layout/radial2"/>
    <dgm:cxn modelId="{6E5F3222-2C95-40BF-A0B4-C93E869BCA8D}" srcId="{DE4F9BA4-9D37-4A9F-BBCB-7AE3D6D33359}" destId="{0F4E5C2C-AED7-437F-AAB3-81D2DDC2F413}" srcOrd="0" destOrd="0" parTransId="{AD6EC524-E74B-4F4A-922C-4526B42E1F7E}" sibTransId="{6E248B94-E9C3-4624-BE50-4322FBAA4BB0}"/>
    <dgm:cxn modelId="{34ABDBCF-8FBA-4DC0-B4C5-65B931FE363C}" type="presOf" srcId="{BB4C0FC5-D77C-481D-8E9B-243F6001F937}" destId="{77C98598-533E-48DD-A15F-200BB7E2CBFC}" srcOrd="0" destOrd="0" presId="urn:microsoft.com/office/officeart/2005/8/layout/radial2"/>
    <dgm:cxn modelId="{236207F0-A10A-49AD-A5A0-679F440EAE91}" type="presOf" srcId="{83FF7FC4-4000-4D14-A307-A074491464EE}" destId="{2AA634EF-E1AD-4AC8-8CF1-AB719C8FABA0}" srcOrd="0" destOrd="0" presId="urn:microsoft.com/office/officeart/2005/8/layout/radial2"/>
    <dgm:cxn modelId="{06691893-BF61-4A6B-BD1C-14FC5F943A55}" srcId="{83FF7FC4-4000-4D14-A307-A074491464EE}" destId="{BB4C0FC5-D77C-481D-8E9B-243F6001F937}" srcOrd="0" destOrd="0" parTransId="{0876B07B-65E2-413D-B280-09A747F9D74B}" sibTransId="{13BDF2EB-52C7-4D95-A987-8523E5055550}"/>
    <dgm:cxn modelId="{1B27C79C-1091-4116-BCE2-67A4774A74A0}" type="presOf" srcId="{2370F270-E8E0-4F58-A56F-9C0410058091}" destId="{EDCFAE7A-9635-4C84-B80F-B4577DFAC1BA}" srcOrd="0" destOrd="0" presId="urn:microsoft.com/office/officeart/2005/8/layout/radial2"/>
    <dgm:cxn modelId="{F2345B73-B52A-4537-8444-136597616BAC}" type="presParOf" srcId="{2AA634EF-E1AD-4AC8-8CF1-AB719C8FABA0}" destId="{776515D0-A108-44C9-83D1-77411C21BC55}" srcOrd="0" destOrd="0" presId="urn:microsoft.com/office/officeart/2005/8/layout/radial2"/>
    <dgm:cxn modelId="{EDE78C11-EA7E-404D-877B-EF5705F380F2}" type="presParOf" srcId="{776515D0-A108-44C9-83D1-77411C21BC55}" destId="{215A16EA-E068-4172-B35C-A16107818995}" srcOrd="0" destOrd="0" presId="urn:microsoft.com/office/officeart/2005/8/layout/radial2"/>
    <dgm:cxn modelId="{00DB11CE-D492-4FED-975F-C97731091892}" type="presParOf" srcId="{215A16EA-E068-4172-B35C-A16107818995}" destId="{042F0D82-CAB8-45E7-8065-ED1211A4955E}" srcOrd="0" destOrd="0" presId="urn:microsoft.com/office/officeart/2005/8/layout/radial2"/>
    <dgm:cxn modelId="{C0EFC6F4-A7D6-4560-BA04-FB8FFE41BCE0}" type="presParOf" srcId="{215A16EA-E068-4172-B35C-A16107818995}" destId="{4C44C324-A376-4135-B05D-AFD23F5DF047}" srcOrd="1" destOrd="0" presId="urn:microsoft.com/office/officeart/2005/8/layout/radial2"/>
    <dgm:cxn modelId="{112AA31A-0756-4D51-A6F1-B076BBFDDC6D}" type="presParOf" srcId="{776515D0-A108-44C9-83D1-77411C21BC55}" destId="{899F08C6-3B88-45B9-80DA-C4FE2946D6E2}" srcOrd="1" destOrd="0" presId="urn:microsoft.com/office/officeart/2005/8/layout/radial2"/>
    <dgm:cxn modelId="{2E0D8A35-3EB5-45E3-9748-05171E800EAB}" type="presParOf" srcId="{776515D0-A108-44C9-83D1-77411C21BC55}" destId="{34533A72-6E23-4566-821E-1FD06571AACF}" srcOrd="2" destOrd="0" presId="urn:microsoft.com/office/officeart/2005/8/layout/radial2"/>
    <dgm:cxn modelId="{BDDB0344-2025-47D1-8557-76D78E7326AD}" type="presParOf" srcId="{34533A72-6E23-4566-821E-1FD06571AACF}" destId="{77C98598-533E-48DD-A15F-200BB7E2CBFC}" srcOrd="0" destOrd="0" presId="urn:microsoft.com/office/officeart/2005/8/layout/radial2"/>
    <dgm:cxn modelId="{30C89076-70A1-454B-8BC1-17D8E9A642AF}" type="presParOf" srcId="{34533A72-6E23-4566-821E-1FD06571AACF}" destId="{EDCFAE7A-9635-4C84-B80F-B4577DFAC1BA}" srcOrd="1" destOrd="0" presId="urn:microsoft.com/office/officeart/2005/8/layout/radial2"/>
    <dgm:cxn modelId="{7A17174B-E76B-46E6-A110-394926783F37}" type="presParOf" srcId="{776515D0-A108-44C9-83D1-77411C21BC55}" destId="{10D32471-8B40-439C-966D-54553255CD5D}" srcOrd="3" destOrd="0" presId="urn:microsoft.com/office/officeart/2005/8/layout/radial2"/>
    <dgm:cxn modelId="{A572AA74-FD9F-4E52-AAB3-730F09F0CAFF}" type="presParOf" srcId="{776515D0-A108-44C9-83D1-77411C21BC55}" destId="{26470D18-BB68-4163-9808-594D8E76B4D6}" srcOrd="4" destOrd="0" presId="urn:microsoft.com/office/officeart/2005/8/layout/radial2"/>
    <dgm:cxn modelId="{DC320672-6307-47DF-8878-DECFB6B614A8}" type="presParOf" srcId="{26470D18-BB68-4163-9808-594D8E76B4D6}" destId="{7C508B61-3692-4A41-A979-85FEA8729BE3}" srcOrd="0" destOrd="0" presId="urn:microsoft.com/office/officeart/2005/8/layout/radial2"/>
    <dgm:cxn modelId="{BC6455D8-AFDE-47E8-94E1-2A225872904B}" type="presParOf" srcId="{26470D18-BB68-4163-9808-594D8E76B4D6}" destId="{6E47B7C6-A5F7-4B0F-BF03-FAAB9E0E2A41}" srcOrd="1" destOrd="0" presId="urn:microsoft.com/office/officeart/2005/8/layout/radial2"/>
    <dgm:cxn modelId="{85A48017-7FD2-432A-A737-FF61D40F6BCE}" type="presParOf" srcId="{776515D0-A108-44C9-83D1-77411C21BC55}" destId="{15F15F9A-394B-4150-9B6E-25DB76EBD484}" srcOrd="5" destOrd="0" presId="urn:microsoft.com/office/officeart/2005/8/layout/radial2"/>
    <dgm:cxn modelId="{F68163BE-02C6-4478-A9C3-6A9EEDCE628D}" type="presParOf" srcId="{776515D0-A108-44C9-83D1-77411C21BC55}" destId="{C191EC88-645B-4720-A15C-2D697F5DFDD8}" srcOrd="6" destOrd="0" presId="urn:microsoft.com/office/officeart/2005/8/layout/radial2"/>
    <dgm:cxn modelId="{A77E7918-9370-4C50-81D8-B3F4A6CB12F2}" type="presParOf" srcId="{C191EC88-645B-4720-A15C-2D697F5DFDD8}" destId="{404F39BB-5AC4-49D5-9DC0-EB8BA650AE42}" srcOrd="0" destOrd="0" presId="urn:microsoft.com/office/officeart/2005/8/layout/radial2"/>
    <dgm:cxn modelId="{A391A807-4AFF-42A5-8E86-34B26C2056ED}" type="presParOf" srcId="{C191EC88-645B-4720-A15C-2D697F5DFDD8}" destId="{A5B0BD2C-CF8B-4B44-99B5-7006F473A63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15F9A-394B-4150-9B6E-25DB76EBD484}">
      <dsp:nvSpPr>
        <dsp:cNvPr id="0" name=""/>
        <dsp:cNvSpPr/>
      </dsp:nvSpPr>
      <dsp:spPr>
        <a:xfrm rot="1430099">
          <a:off x="4358151" y="3087139"/>
          <a:ext cx="2500878" cy="34848"/>
        </a:xfrm>
        <a:custGeom>
          <a:avLst/>
          <a:gdLst/>
          <a:ahLst/>
          <a:cxnLst/>
          <a:rect l="0" t="0" r="0" b="0"/>
          <a:pathLst>
            <a:path>
              <a:moveTo>
                <a:pt x="0" y="17424"/>
              </a:moveTo>
              <a:lnTo>
                <a:pt x="2500878" y="17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32471-8B40-439C-966D-54553255CD5D}">
      <dsp:nvSpPr>
        <dsp:cNvPr id="0" name=""/>
        <dsp:cNvSpPr/>
      </dsp:nvSpPr>
      <dsp:spPr>
        <a:xfrm rot="21575614">
          <a:off x="4464768" y="2231985"/>
          <a:ext cx="2304024" cy="34848"/>
        </a:xfrm>
        <a:custGeom>
          <a:avLst/>
          <a:gdLst/>
          <a:ahLst/>
          <a:cxnLst/>
          <a:rect l="0" t="0" r="0" b="0"/>
          <a:pathLst>
            <a:path>
              <a:moveTo>
                <a:pt x="0" y="17424"/>
              </a:moveTo>
              <a:lnTo>
                <a:pt x="2304024" y="17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F08C6-3B88-45B9-80DA-C4FE2946D6E2}">
      <dsp:nvSpPr>
        <dsp:cNvPr id="0" name=""/>
        <dsp:cNvSpPr/>
      </dsp:nvSpPr>
      <dsp:spPr>
        <a:xfrm rot="20194595">
          <a:off x="4358925" y="1405085"/>
          <a:ext cx="2569468" cy="34848"/>
        </a:xfrm>
        <a:custGeom>
          <a:avLst/>
          <a:gdLst/>
          <a:ahLst/>
          <a:cxnLst/>
          <a:rect l="0" t="0" r="0" b="0"/>
          <a:pathLst>
            <a:path>
              <a:moveTo>
                <a:pt x="0" y="17424"/>
              </a:moveTo>
              <a:lnTo>
                <a:pt x="2569468" y="17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4C324-A376-4135-B05D-AFD23F5DF047}">
      <dsp:nvSpPr>
        <dsp:cNvPr id="0" name=""/>
        <dsp:cNvSpPr/>
      </dsp:nvSpPr>
      <dsp:spPr>
        <a:xfrm>
          <a:off x="2616220" y="1175583"/>
          <a:ext cx="2174796" cy="217479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98598-533E-48DD-A15F-200BB7E2CBFC}">
      <dsp:nvSpPr>
        <dsp:cNvPr id="0" name=""/>
        <dsp:cNvSpPr/>
      </dsp:nvSpPr>
      <dsp:spPr>
        <a:xfrm>
          <a:off x="6768755" y="0"/>
          <a:ext cx="1304877" cy="1304877"/>
        </a:xfrm>
        <a:prstGeom prst="ellipse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Unity</a:t>
          </a:r>
          <a:endParaRPr lang="en-US" sz="2000" kern="1200" dirty="0"/>
        </a:p>
      </dsp:txBody>
      <dsp:txXfrm>
        <a:off x="6959850" y="191095"/>
        <a:ext cx="922687" cy="922687"/>
      </dsp:txXfrm>
    </dsp:sp>
    <dsp:sp modelId="{EDCFAE7A-9635-4C84-B80F-B4577DFAC1BA}">
      <dsp:nvSpPr>
        <dsp:cNvPr id="0" name=""/>
        <dsp:cNvSpPr/>
      </dsp:nvSpPr>
      <dsp:spPr>
        <a:xfrm>
          <a:off x="8204121" y="0"/>
          <a:ext cx="1957316" cy="130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6500" kern="1200" dirty="0" smtClean="0"/>
            <a:t> </a:t>
          </a:r>
          <a:endParaRPr lang="en-US" sz="6500" kern="1200" dirty="0"/>
        </a:p>
      </dsp:txBody>
      <dsp:txXfrm>
        <a:off x="8204121" y="0"/>
        <a:ext cx="1957316" cy="1304877"/>
      </dsp:txXfrm>
    </dsp:sp>
    <dsp:sp modelId="{7C508B61-3692-4A41-A979-85FEA8729BE3}">
      <dsp:nvSpPr>
        <dsp:cNvPr id="0" name=""/>
        <dsp:cNvSpPr/>
      </dsp:nvSpPr>
      <dsp:spPr>
        <a:xfrm>
          <a:off x="6768746" y="1584171"/>
          <a:ext cx="1304877" cy="1304877"/>
        </a:xfrm>
        <a:prstGeom prst="ellipse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Vuforia</a:t>
          </a:r>
          <a:endParaRPr lang="en-US" sz="2000" kern="1200" dirty="0"/>
        </a:p>
      </dsp:txBody>
      <dsp:txXfrm>
        <a:off x="6959841" y="1775266"/>
        <a:ext cx="922687" cy="922687"/>
      </dsp:txXfrm>
    </dsp:sp>
    <dsp:sp modelId="{6E47B7C6-A5F7-4B0F-BF03-FAAB9E0E2A41}">
      <dsp:nvSpPr>
        <dsp:cNvPr id="0" name=""/>
        <dsp:cNvSpPr/>
      </dsp:nvSpPr>
      <dsp:spPr>
        <a:xfrm>
          <a:off x="8204112" y="1584171"/>
          <a:ext cx="1957316" cy="130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6500" kern="1200" dirty="0" smtClean="0"/>
            <a:t> </a:t>
          </a:r>
          <a:endParaRPr lang="en-US" sz="6500" kern="1200" dirty="0"/>
        </a:p>
      </dsp:txBody>
      <dsp:txXfrm>
        <a:off x="8204112" y="1584171"/>
        <a:ext cx="1957316" cy="1304877"/>
      </dsp:txXfrm>
    </dsp:sp>
    <dsp:sp modelId="{404F39BB-5AC4-49D5-9DC0-EB8BA650AE42}">
      <dsp:nvSpPr>
        <dsp:cNvPr id="0" name=""/>
        <dsp:cNvSpPr/>
      </dsp:nvSpPr>
      <dsp:spPr>
        <a:xfrm>
          <a:off x="6696739" y="3221085"/>
          <a:ext cx="1304877" cy="1304877"/>
        </a:xfrm>
        <a:prstGeom prst="ellipse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Blender</a:t>
          </a:r>
          <a:endParaRPr lang="en-US" sz="2000" kern="1200" dirty="0"/>
        </a:p>
      </dsp:txBody>
      <dsp:txXfrm>
        <a:off x="6887834" y="3412180"/>
        <a:ext cx="922687" cy="922687"/>
      </dsp:txXfrm>
    </dsp:sp>
    <dsp:sp modelId="{A5B0BD2C-CF8B-4B44-99B5-7006F473A638}">
      <dsp:nvSpPr>
        <dsp:cNvPr id="0" name=""/>
        <dsp:cNvSpPr/>
      </dsp:nvSpPr>
      <dsp:spPr>
        <a:xfrm>
          <a:off x="8132104" y="3221085"/>
          <a:ext cx="1957316" cy="130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6500" kern="1200" dirty="0" smtClean="0"/>
            <a:t> </a:t>
          </a:r>
          <a:endParaRPr lang="en-US" sz="6500" kern="1200" dirty="0"/>
        </a:p>
      </dsp:txBody>
      <dsp:txXfrm>
        <a:off x="8132104" y="3221085"/>
        <a:ext cx="1957316" cy="1304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227168-C743-475F-88DF-FC15F1D56A38}" type="datetimeFigureOut">
              <a:rPr lang="en-US" smtClean="0"/>
              <a:pPr/>
              <a:t>7/31/2020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51DBE6-777C-43C1-8425-E5676025C6E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784735"/>
            <a:ext cx="6736832" cy="243516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AR  FOOD  MENU       USING  UNITY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3286148" cy="571504"/>
          </a:xfrm>
        </p:spPr>
        <p:txBody>
          <a:bodyPr/>
          <a:lstStyle/>
          <a:p>
            <a:r>
              <a:rPr lang="en-IN" dirty="0" smtClean="0"/>
              <a:t>MINI PROJECT IV</a:t>
            </a: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5004048" y="5404574"/>
            <a:ext cx="46451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KESAVAN M(171CS184)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CONCLUSION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2D050"/>
                </a:solidFill>
              </a:rPr>
              <a:t>Hence these are the requirements of the Augmented reality related applications and also our proposed methodology.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900486" cy="1143000"/>
          </a:xfrm>
          <a:ln>
            <a:noFill/>
          </a:ln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    OBJECTIVE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571744"/>
            <a:ext cx="7467600" cy="2400304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main objective of this Application is used to give an new experience to the customer who visiting the Hotels.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214422"/>
            <a:ext cx="7467600" cy="1143000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Problem Definition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6"/>
            <a:ext cx="8001056" cy="3857652"/>
          </a:xfrm>
        </p:spPr>
        <p:txBody>
          <a:bodyPr>
            <a:normAutofit/>
          </a:bodyPr>
          <a:lstStyle/>
          <a:p>
            <a:pPr marL="550926" indent="-514350" algn="just">
              <a:buNone/>
            </a:pPr>
            <a:r>
              <a:rPr lang="en-IN" dirty="0" smtClean="0"/>
              <a:t>     </a:t>
            </a:r>
            <a:r>
              <a:rPr lang="en-I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Application developed in order to make the people Fun and Entertainment. To replacing the Physical menu card to Android app with the Future technology of Augmented Reality.</a:t>
            </a:r>
          </a:p>
          <a:p>
            <a:pPr marL="550926" indent="-514350">
              <a:buNone/>
            </a:pPr>
            <a:endParaRPr lang="en-IN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50926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Augmented Reality Application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628799"/>
            <a:ext cx="8821185" cy="4525963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What is Augmented Reality?</a:t>
            </a:r>
          </a:p>
          <a:p>
            <a:pPr lvl="2"/>
            <a:endParaRPr lang="en-IN" dirty="0">
              <a:solidFill>
                <a:srgbClr val="FFC000"/>
              </a:solidFill>
            </a:endParaRPr>
          </a:p>
          <a:p>
            <a:pPr marL="749808" lvl="2" indent="0" algn="just">
              <a:buNone/>
            </a:pPr>
            <a:r>
              <a:rPr lang="en-IN" dirty="0"/>
              <a:t>               Augmented reality is an interactive experience of a real-world environment where the objects that reside in the real world are enhanced by </a:t>
            </a:r>
            <a:r>
              <a:rPr lang="en-IN" dirty="0" smtClean="0"/>
              <a:t>computer-generated perceptual information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91781"/>
            <a:ext cx="5328592" cy="26495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4676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Software Used :</a:t>
            </a:r>
            <a:endParaRPr lang="en-IN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28239"/>
              </p:ext>
            </p:extLst>
          </p:nvPr>
        </p:nvGraphicFramePr>
        <p:xfrm>
          <a:off x="-972616" y="1556792"/>
          <a:ext cx="1123324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Unity Game Engine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92D050"/>
                </a:solidFill>
              </a:rPr>
              <a:t>Used to create this AR Android application</a:t>
            </a:r>
          </a:p>
          <a:p>
            <a:endParaRPr lang="en-IN" sz="2400" dirty="0" smtClean="0">
              <a:solidFill>
                <a:srgbClr val="92D050"/>
              </a:solidFill>
            </a:endParaRPr>
          </a:p>
          <a:p>
            <a:r>
              <a:rPr lang="en-IN" sz="2400" dirty="0">
                <a:solidFill>
                  <a:srgbClr val="92D050"/>
                </a:solidFill>
              </a:rPr>
              <a:t>M</a:t>
            </a:r>
            <a:r>
              <a:rPr lang="en-IN" sz="2400" dirty="0" smtClean="0">
                <a:solidFill>
                  <a:srgbClr val="92D050"/>
                </a:solidFill>
              </a:rPr>
              <a:t>any desktop &amp; android were created using this software</a:t>
            </a:r>
          </a:p>
          <a:p>
            <a:endParaRPr lang="en-IN" sz="2400" dirty="0" smtClean="0">
              <a:solidFill>
                <a:srgbClr val="92D050"/>
              </a:solidFill>
            </a:endParaRPr>
          </a:p>
          <a:p>
            <a:r>
              <a:rPr lang="en-IN" sz="2400" dirty="0" smtClean="0">
                <a:solidFill>
                  <a:srgbClr val="92D050"/>
                </a:solidFill>
              </a:rPr>
              <a:t>And also Augmented and Virtual reality were done by this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Vuforia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92D050"/>
                </a:solidFill>
              </a:rPr>
              <a:t>augmented reality software development </a:t>
            </a:r>
            <a:r>
              <a:rPr lang="en-IN" sz="2400" dirty="0" smtClean="0">
                <a:solidFill>
                  <a:srgbClr val="92D050"/>
                </a:solidFill>
              </a:rPr>
              <a:t>kit (SDK)</a:t>
            </a:r>
          </a:p>
          <a:p>
            <a:endParaRPr lang="en-IN" sz="2400" dirty="0">
              <a:solidFill>
                <a:srgbClr val="92D050"/>
              </a:solidFill>
            </a:endParaRPr>
          </a:p>
          <a:p>
            <a:r>
              <a:rPr lang="en-IN" sz="2400" dirty="0" smtClean="0">
                <a:solidFill>
                  <a:srgbClr val="92D050"/>
                </a:solidFill>
              </a:rPr>
              <a:t>For Mobiles</a:t>
            </a:r>
          </a:p>
          <a:p>
            <a:endParaRPr lang="en-IN" sz="2400" dirty="0">
              <a:solidFill>
                <a:srgbClr val="92D050"/>
              </a:solidFill>
            </a:endParaRPr>
          </a:p>
          <a:p>
            <a:r>
              <a:rPr lang="en-IN" sz="2400" dirty="0">
                <a:solidFill>
                  <a:srgbClr val="92D050"/>
                </a:solidFill>
              </a:rPr>
              <a:t>recognize and track planar images and 3D objects in real time.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Blender 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7467600" cy="4525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92D050"/>
                </a:solidFill>
              </a:rPr>
              <a:t>Free </a:t>
            </a:r>
            <a:r>
              <a:rPr lang="en-IN" sz="2400" dirty="0">
                <a:solidFill>
                  <a:srgbClr val="92D050"/>
                </a:solidFill>
              </a:rPr>
              <a:t>and Open </a:t>
            </a:r>
            <a:r>
              <a:rPr lang="en-IN" sz="2400" dirty="0" smtClean="0">
                <a:solidFill>
                  <a:srgbClr val="92D050"/>
                </a:solidFill>
              </a:rPr>
              <a:t>source software.</a:t>
            </a:r>
            <a:endParaRPr lang="en-IN" sz="2400" dirty="0">
              <a:solidFill>
                <a:srgbClr val="92D050"/>
              </a:solidFill>
            </a:endParaRPr>
          </a:p>
          <a:p>
            <a:pPr marL="36576" indent="0">
              <a:buNone/>
            </a:pPr>
            <a:endParaRPr lang="en-IN" sz="2400" dirty="0">
              <a:solidFill>
                <a:srgbClr val="92D050"/>
              </a:solidFill>
            </a:endParaRPr>
          </a:p>
          <a:p>
            <a:r>
              <a:rPr lang="en-IN" sz="2400" dirty="0" smtClean="0">
                <a:solidFill>
                  <a:srgbClr val="92D050"/>
                </a:solidFill>
              </a:rPr>
              <a:t>Easy to develop the 3D objects</a:t>
            </a:r>
            <a:endParaRPr lang="en-IN" sz="2400" dirty="0">
              <a:solidFill>
                <a:srgbClr val="92D050"/>
              </a:solidFill>
            </a:endParaRPr>
          </a:p>
          <a:p>
            <a:endParaRPr lang="en-IN" sz="2400" dirty="0">
              <a:solidFill>
                <a:srgbClr val="92D050"/>
              </a:solidFill>
            </a:endParaRPr>
          </a:p>
          <a:p>
            <a:r>
              <a:rPr lang="en-IN" sz="2400" dirty="0" smtClean="0">
                <a:solidFill>
                  <a:srgbClr val="92D050"/>
                </a:solidFill>
              </a:rPr>
              <a:t>3D computer graphics software tool.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C  Sharp Programming language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40568" y="1291680"/>
            <a:ext cx="7467600" cy="4525963"/>
          </a:xfrm>
        </p:spPr>
        <p:txBody>
          <a:bodyPr/>
          <a:lstStyle/>
          <a:p>
            <a:pPr lvl="3"/>
            <a:endParaRPr lang="en-IN" dirty="0" smtClean="0"/>
          </a:p>
          <a:p>
            <a:pPr lvl="3"/>
            <a:r>
              <a:rPr lang="en-IN" sz="2400" dirty="0" smtClean="0">
                <a:solidFill>
                  <a:srgbClr val="92D050"/>
                </a:solidFill>
              </a:rPr>
              <a:t>Object  Oriented Programming language </a:t>
            </a:r>
          </a:p>
          <a:p>
            <a:pPr lvl="3"/>
            <a:endParaRPr lang="en-IN" sz="2400" dirty="0" smtClean="0">
              <a:solidFill>
                <a:srgbClr val="92D050"/>
              </a:solidFill>
            </a:endParaRPr>
          </a:p>
          <a:p>
            <a:pPr lvl="3"/>
            <a:r>
              <a:rPr lang="en-IN" sz="2400" dirty="0" smtClean="0">
                <a:solidFill>
                  <a:srgbClr val="92D050"/>
                </a:solidFill>
              </a:rPr>
              <a:t>Unity Supports C# language.</a:t>
            </a:r>
          </a:p>
          <a:p>
            <a:pPr lvl="3"/>
            <a:endParaRPr lang="en-IN" sz="2400" dirty="0" smtClean="0">
              <a:solidFill>
                <a:srgbClr val="92D050"/>
              </a:solidFill>
            </a:endParaRPr>
          </a:p>
          <a:p>
            <a:pPr lvl="3"/>
            <a:r>
              <a:rPr lang="en-IN" sz="2400" dirty="0" smtClean="0">
                <a:solidFill>
                  <a:srgbClr val="92D050"/>
                </a:solidFill>
              </a:rPr>
              <a:t>Part of .NET</a:t>
            </a:r>
          </a:p>
          <a:p>
            <a:pPr lvl="3"/>
            <a:endParaRPr lang="en-IN" sz="2400" dirty="0" smtClean="0">
              <a:solidFill>
                <a:srgbClr val="92D050"/>
              </a:solidFill>
            </a:endParaRPr>
          </a:p>
          <a:p>
            <a:pPr lvl="3"/>
            <a:r>
              <a:rPr lang="en-IN" sz="2400" dirty="0" smtClean="0">
                <a:solidFill>
                  <a:srgbClr val="92D050"/>
                </a:solidFill>
              </a:rPr>
              <a:t>Developing  desktop Application and Android Application</a:t>
            </a:r>
          </a:p>
          <a:p>
            <a:pPr lvl="3"/>
            <a:endParaRPr lang="en-IN" dirty="0" smtClean="0"/>
          </a:p>
          <a:p>
            <a:pPr lvl="3"/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1007</TotalTime>
  <Words>225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Times New Roman</vt:lpstr>
      <vt:lpstr>Wingdings 2</vt:lpstr>
      <vt:lpstr>Technic</vt:lpstr>
      <vt:lpstr> AR  FOOD  MENU       USING  UNITY</vt:lpstr>
      <vt:lpstr>    OBJECTIVE</vt:lpstr>
      <vt:lpstr>Problem Definition </vt:lpstr>
      <vt:lpstr>Augmented Reality Application</vt:lpstr>
      <vt:lpstr>Software Used :</vt:lpstr>
      <vt:lpstr>Unity Game Engine</vt:lpstr>
      <vt:lpstr>Vuforia</vt:lpstr>
      <vt:lpstr>Blender </vt:lpstr>
      <vt:lpstr>C  Sharp Programming language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USING UNITY</dc:title>
  <dc:creator>DELL</dc:creator>
  <cp:lastModifiedBy>KESAVAN M</cp:lastModifiedBy>
  <cp:revision>53</cp:revision>
  <dcterms:created xsi:type="dcterms:W3CDTF">2018-10-14T16:45:50Z</dcterms:created>
  <dcterms:modified xsi:type="dcterms:W3CDTF">2020-07-31T03:06:50Z</dcterms:modified>
</cp:coreProperties>
</file>