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51BD6-1142-41CE-97C7-297D3313CC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96D052-0A9F-4986-94EB-575A6DED63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07CE6F-0B0E-493E-ADFC-02A1033492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4ADA3-7D12-4A28-9DA4-87C279EA5B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63CA6D-90B8-41D1-8741-F5415FF963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ED9C27-0396-46DF-9239-B2D6A05D33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2D614-2419-4A5B-823E-03D7D44C5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5814BF-A59D-4037-B4CF-D034053B93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1B818-2F3F-47FA-A24A-0B6CCF81EF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460207-F0B2-4C7E-B00D-8E22A0A5F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71AB4D-880E-466E-881F-073EF5B1B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0482A0-EB84-4D7F-B195-5C711E157A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10E7A6-0C2A-4CAA-8986-53A22095A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D2907-283A-45CA-91FE-A81961525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60866B-97DD-4C6F-99AD-E8ADC594AB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A98C39-EFE7-43BF-BF2D-BFBA3C2A7B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52D4E3-A3C8-4317-8C40-DAB1E193E0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D0A45D-0D45-4040-9D33-A2B23CCDBB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557874-40BC-48E0-86FE-F74F939B9D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831581-7388-4FFA-9F30-3D5A5E85AD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EE4D82-9B20-4517-A56B-13A69B2054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7AC758-2EAC-4FFB-A04F-C7B0F5930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C01364-C17D-4399-A9A0-50D5CD9A4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C49296-A6A9-46A0-9634-161756BB88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A15369-9174-4FE5-AD65-E38C89A71E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03B766-E798-4735-A076-60C0E6013D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C7D850-28CC-4120-B393-6F8CB938EC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D38BBD-92C6-4ECC-ADC7-ACE5751E7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910B67-FB72-4109-8017-47DBC28737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208B02-76D9-4549-9605-458936E1DF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C41C7-9C14-49D2-B8B5-42CA1C379A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AF5EB-93BE-4202-AFDA-5E9D4A8EA6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1228D-64C4-475B-A720-ED4040232F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A168C5-4011-4499-8659-17B7AD4FEB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28DEF-14B6-47A4-B981-99DB52418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FCC74-2E85-42F0-AA89-A4753D578C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Georgia Pro Cond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>
              <a:lnSpc>
                <a:spcPct val="100000"/>
              </a:lnSpc>
              <a:buNone/>
            </a:pPr>
            <a:fld id="{55F73A26-C0D6-4B7E-A372-1BC7053E0D6A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Speak Pro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Speak Pro"/>
            </a:endParaRPr>
          </a:p>
          <a:p>
            <a:pPr lvl="2" marL="56700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3" marL="74988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4" marL="93276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>
              <a:lnSpc>
                <a:spcPct val="100000"/>
              </a:lnSpc>
              <a:buNone/>
            </a:pPr>
            <a:fld id="{20A261B2-4911-4AB1-9C42-33BB9742EBAC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Speak Pro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Speak Pro"/>
              </a:defRPr>
            </a:lvl1pPr>
          </a:lstStyle>
          <a:p>
            <a:pPr>
              <a:lnSpc>
                <a:spcPct val="100000"/>
              </a:lnSpc>
              <a:buNone/>
            </a:pPr>
            <a:fld id="{85ACD171-84A1-4501-8505-29CF75ACAE1D}" type="slidenum">
              <a:rPr b="0" lang="en-US" sz="900" spc="-1" strike="noStrike">
                <a:solidFill>
                  <a:srgbClr val="ffffff"/>
                </a:solidFill>
                <a:latin typeface="Speak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peak Pro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Speak Pro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Speak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29840" y="639000"/>
            <a:ext cx="4812840" cy="3494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Georgia Pro Cond Light"/>
              </a:rPr>
              <a:t>Customer churn prediction</a:t>
            </a:r>
            <a:endParaRPr b="0" lang="en-US" sz="80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8820000" y="4294800"/>
            <a:ext cx="2738880" cy="220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400" spc="199" strike="noStrike" cap="all">
                <a:solidFill>
                  <a:srgbClr val="000000"/>
                </a:solidFill>
                <a:latin typeface="Speak Pro"/>
              </a:rPr>
              <a:t>Presented by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400" spc="199" strike="noStrike" cap="all">
                <a:solidFill>
                  <a:srgbClr val="000000"/>
                </a:solidFill>
                <a:latin typeface="Speak Pro"/>
              </a:rPr>
              <a:t>Kesavan k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400" spc="199" strike="noStrike" cap="all">
                <a:solidFill>
                  <a:srgbClr val="000000"/>
                </a:solidFill>
                <a:latin typeface="Speak Pro"/>
              </a:rPr>
              <a:t>Deepak kumar k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400" spc="199" strike="noStrike" cap="all">
                <a:solidFill>
                  <a:srgbClr val="000000"/>
                </a:solidFill>
                <a:latin typeface="Speak Pro"/>
              </a:rPr>
              <a:t>Haridass k 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400" spc="199" strike="noStrike" cap="all">
                <a:solidFill>
                  <a:srgbClr val="000000"/>
                </a:solidFill>
                <a:latin typeface="Speak Pro"/>
              </a:rPr>
              <a:t>Dhanasekaran s a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6095520" cy="6857640"/>
          </a:xfrm>
          <a:prstGeom prst="rect">
            <a:avLst/>
          </a:prstGeom>
          <a:ln w="0">
            <a:noFill/>
          </a:ln>
        </p:spPr>
      </p:pic>
      <p:sp>
        <p:nvSpPr>
          <p:cNvPr id="136" name="Straight Connector 25"/>
          <p:cNvSpPr/>
          <p:nvPr/>
        </p:nvSpPr>
        <p:spPr>
          <a:xfrm>
            <a:off x="6804720" y="4294440"/>
            <a:ext cx="438912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0" y="533160"/>
            <a:ext cx="11520000" cy="558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3"/>
          <p:cNvSpPr/>
          <p:nvPr/>
        </p:nvSpPr>
        <p:spPr>
          <a:xfrm>
            <a:off x="3739320" y="2967480"/>
            <a:ext cx="47134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ae8d6"/>
                </a:solidFill>
                <a:latin typeface="Speak Pro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OBJECTIVES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3200" spc="-1" strike="noStrike">
                <a:solidFill>
                  <a:srgbClr val="404040"/>
                </a:solidFill>
                <a:latin typeface="Speak Pro"/>
              </a:rPr>
              <a:t>1)DATA COLLECTION</a:t>
            </a:r>
            <a:endParaRPr b="0" lang="en-US" sz="32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3200" spc="-1" strike="noStrike">
                <a:solidFill>
                  <a:srgbClr val="404040"/>
                </a:solidFill>
                <a:latin typeface="Speak Pro"/>
              </a:rPr>
              <a:t>2)DATA IMPORTING</a:t>
            </a:r>
            <a:endParaRPr b="0" lang="en-US" sz="32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3200" spc="-1" strike="noStrike">
                <a:solidFill>
                  <a:srgbClr val="404040"/>
                </a:solidFill>
                <a:latin typeface="Speak Pro"/>
              </a:rPr>
              <a:t>3)DATA ANALYZING</a:t>
            </a:r>
            <a:endParaRPr b="0" lang="en-US" sz="32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3200" spc="-1" strike="noStrike">
                <a:solidFill>
                  <a:srgbClr val="404040"/>
                </a:solidFill>
                <a:latin typeface="Speak Pro"/>
              </a:rPr>
              <a:t>4)DATA PREPROCESSING</a:t>
            </a:r>
            <a:endParaRPr b="0" lang="en-US" sz="3200" spc="-1" strike="noStrike">
              <a:solidFill>
                <a:srgbClr val="404040"/>
              </a:solidFill>
              <a:latin typeface="Speak Pro"/>
            </a:endParaRPr>
          </a:p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3200" spc="-1" strike="noStrike">
                <a:solidFill>
                  <a:srgbClr val="404040"/>
                </a:solidFill>
                <a:latin typeface="Speak Pro"/>
              </a:rPr>
              <a:t>5)DATA VISUALIZATION</a:t>
            </a:r>
            <a:endParaRPr b="0" lang="en-US" sz="3200" spc="-1" strike="noStrike">
              <a:solidFill>
                <a:srgbClr val="404040"/>
              </a:solidFill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24012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Step-1:Downloading and uploading the dataset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66680" y="1959480"/>
            <a:ext cx="10058040" cy="39092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THE FOLLOWING DATASET IS DOWNLOADED AND IT IS SAVED IN FILE MANAGER AND IT IS UPLOADED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00000" y="2700000"/>
            <a:ext cx="7560000" cy="36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Step-2:Data collection and analysis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e88b33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Speak Pro"/>
              </a:rPr>
              <a:t>IN THIS STAGE ,DATA IS COLLECTED AND ANALYSED USING IBM COGNOS ANALYTICS SOFTWARE</a:t>
            </a:r>
            <a:endParaRPr b="0" lang="en-US" sz="2000" spc="-1" strike="noStrike">
              <a:solidFill>
                <a:srgbClr val="404040"/>
              </a:solidFill>
              <a:latin typeface="Speak Pro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340000" y="2880000"/>
            <a:ext cx="7740000" cy="34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297000"/>
            <a:ext cx="10260000" cy="57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80000" y="540000"/>
            <a:ext cx="9540000" cy="534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20000" y="702000"/>
            <a:ext cx="10260000" cy="541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600" spc="-52" strike="noStrike">
                <a:solidFill>
                  <a:srgbClr val="404040"/>
                </a:solidFill>
                <a:latin typeface="Georgia Pro Cond Light"/>
              </a:rPr>
              <a:t>Step-3:Data preprocessing and cleaning</a:t>
            </a:r>
            <a:endParaRPr b="0" lang="en-US" sz="4600" spc="-1" strike="noStrike">
              <a:solidFill>
                <a:srgbClr val="000000"/>
              </a:solidFill>
              <a:latin typeface="Speak Pro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160000" y="2160000"/>
            <a:ext cx="792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00000" y="720000"/>
            <a:ext cx="104400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{507E01A2-0EB2-4AC5-A4AB-D3DDB43F56EC}tf11437505_win32</Template>
  <TotalTime>23</TotalTime>
  <Application>LibreOffice/7.3.7.2$Linux_X86_64 LibreOffice_project/30$Build-2</Application>
  <AppVersion>15.0000</AppVersion>
  <Words>94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2023-10-17T16:53:44Z</dcterms:created>
  <dc:creator>Dhivya Muthukumar</dc:creator>
  <dc:description/>
  <dc:language>en-IN</dc:language>
  <cp:lastModifiedBy/>
  <dcterms:modified xsi:type="dcterms:W3CDTF">2023-10-25T14:25:03Z</dcterms:modified>
  <cp:revision>2</cp:revision>
  <dc:subject/>
  <dc:title>Public health campaign awareness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