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78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317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019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4927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020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30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5529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738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371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730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98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747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39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35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859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995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8864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655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4162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420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893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249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088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29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891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M.kesavan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4901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320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3558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481649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22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536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242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862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1393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830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61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665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2024-09-12T03:49:20Z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