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5"/>
  </p:notesMasterIdLst>
  <p:sldIdLst>
    <p:sldId id="506" r:id="rId2"/>
    <p:sldId id="507" r:id="rId3"/>
    <p:sldId id="484" r:id="rId4"/>
    <p:sldId id="498" r:id="rId5"/>
    <p:sldId id="424" r:id="rId6"/>
    <p:sldId id="499" r:id="rId7"/>
    <p:sldId id="425" r:id="rId8"/>
    <p:sldId id="517" r:id="rId9"/>
    <p:sldId id="426" r:id="rId10"/>
    <p:sldId id="431" r:id="rId11"/>
    <p:sldId id="500" r:id="rId12"/>
    <p:sldId id="501" r:id="rId13"/>
    <p:sldId id="474" r:id="rId14"/>
    <p:sldId id="514" r:id="rId15"/>
    <p:sldId id="516" r:id="rId16"/>
    <p:sldId id="432" r:id="rId17"/>
    <p:sldId id="515" r:id="rId18"/>
    <p:sldId id="488" r:id="rId19"/>
    <p:sldId id="496" r:id="rId20"/>
    <p:sldId id="489" r:id="rId21"/>
    <p:sldId id="518" r:id="rId22"/>
    <p:sldId id="503" r:id="rId23"/>
    <p:sldId id="504" r:id="rId24"/>
    <p:sldId id="505" r:id="rId25"/>
    <p:sldId id="490" r:id="rId26"/>
    <p:sldId id="509" r:id="rId27"/>
    <p:sldId id="510" r:id="rId28"/>
    <p:sldId id="513" r:id="rId29"/>
    <p:sldId id="512" r:id="rId30"/>
    <p:sldId id="511" r:id="rId31"/>
    <p:sldId id="450" r:id="rId32"/>
    <p:sldId id="451" r:id="rId33"/>
    <p:sldId id="339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7059" autoAdjust="0"/>
    <p:restoredTop sz="82944" autoAdjust="0"/>
  </p:normalViewPr>
  <p:slideViewPr>
    <p:cSldViewPr snapToGrid="0">
      <p:cViewPr varScale="1">
        <p:scale>
          <a:sx n="75" d="100"/>
          <a:sy n="75" d="100"/>
        </p:scale>
        <p:origin x="-114" y="-2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Singh" userId="35d9a5dbf6c34f1b" providerId="LiveId" clId="{E2E89CFB-8EB9-4D72-83CB-76EE440C01AC}"/>
    <pc:docChg chg="undo redo custSel addSld delSld modSld sldOrd">
      <pc:chgData name="Vikas Singh" userId="35d9a5dbf6c34f1b" providerId="LiveId" clId="{E2E89CFB-8EB9-4D72-83CB-76EE440C01AC}" dt="2021-12-09T16:20:55.880" v="7219" actId="20577"/>
      <pc:docMkLst>
        <pc:docMk/>
      </pc:docMkLst>
      <pc:sldChg chg="modSp mod modNotesTx">
        <pc:chgData name="Vikas Singh" userId="35d9a5dbf6c34f1b" providerId="LiveId" clId="{E2E89CFB-8EB9-4D72-83CB-76EE440C01AC}" dt="2021-12-09T16:19:55.663" v="7209" actId="20577"/>
        <pc:sldMkLst>
          <pc:docMk/>
          <pc:sldMk cId="3819975560" sldId="424"/>
        </pc:sldMkLst>
        <pc:spChg chg="mod">
          <ac:chgData name="Vikas Singh" userId="35d9a5dbf6c34f1b" providerId="LiveId" clId="{E2E89CFB-8EB9-4D72-83CB-76EE440C01AC}" dt="2021-12-07T09:24:51.731" v="7004" actId="2711"/>
          <ac:spMkLst>
            <pc:docMk/>
            <pc:sldMk cId="3819975560" sldId="424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20:00.533" v="7210" actId="20577"/>
        <pc:sldMkLst>
          <pc:docMk/>
          <pc:sldMk cId="3819975560" sldId="425"/>
        </pc:sldMkLst>
        <pc:spChg chg="mod">
          <ac:chgData name="Vikas Singh" userId="35d9a5dbf6c34f1b" providerId="LiveId" clId="{E2E89CFB-8EB9-4D72-83CB-76EE440C01AC}" dt="2021-12-07T09:25:01.346" v="7006" actId="2711"/>
          <ac:spMkLst>
            <pc:docMk/>
            <pc:sldMk cId="3819975560" sldId="425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20:05.949" v="7211" actId="20577"/>
        <pc:sldMkLst>
          <pc:docMk/>
          <pc:sldMk cId="3819975560" sldId="426"/>
        </pc:sldMkLst>
        <pc:spChg chg="mod">
          <ac:chgData name="Vikas Singh" userId="35d9a5dbf6c34f1b" providerId="LiveId" clId="{E2E89CFB-8EB9-4D72-83CB-76EE440C01AC}" dt="2021-12-07T09:25:12.747" v="7008" actId="2711"/>
          <ac:spMkLst>
            <pc:docMk/>
            <pc:sldMk cId="3819975560" sldId="426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20:12.511" v="7212" actId="20577"/>
        <pc:sldMkLst>
          <pc:docMk/>
          <pc:sldMk cId="3819975560" sldId="431"/>
        </pc:sldMkLst>
        <pc:spChg chg="mod">
          <ac:chgData name="Vikas Singh" userId="35d9a5dbf6c34f1b" providerId="LiveId" clId="{E2E89CFB-8EB9-4D72-83CB-76EE440C01AC}" dt="2021-12-07T09:25:23.219" v="7010" actId="2711"/>
          <ac:spMkLst>
            <pc:docMk/>
            <pc:sldMk cId="3819975560" sldId="431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20:25.058" v="7214" actId="20577"/>
        <pc:sldMkLst>
          <pc:docMk/>
          <pc:sldMk cId="3819975560" sldId="432"/>
        </pc:sldMkLst>
        <pc:spChg chg="mod">
          <ac:chgData name="Vikas Singh" userId="35d9a5dbf6c34f1b" providerId="LiveId" clId="{E2E89CFB-8EB9-4D72-83CB-76EE440C01AC}" dt="2021-12-07T09:26:02.538" v="7017" actId="2711"/>
          <ac:spMkLst>
            <pc:docMk/>
            <pc:sldMk cId="3819975560" sldId="432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20:49.883" v="7218" actId="20577"/>
        <pc:sldMkLst>
          <pc:docMk/>
          <pc:sldMk cId="663934526" sldId="450"/>
        </pc:sldMkLst>
        <pc:spChg chg="mod">
          <ac:chgData name="Vikas Singh" userId="35d9a5dbf6c34f1b" providerId="LiveId" clId="{E2E89CFB-8EB9-4D72-83CB-76EE440C01AC}" dt="2021-12-07T09:29:04.634" v="7056" actId="14100"/>
          <ac:spMkLst>
            <pc:docMk/>
            <pc:sldMk cId="663934526" sldId="450"/>
            <ac:spMk id="335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20:55.880" v="7219" actId="20577"/>
        <pc:sldMkLst>
          <pc:docMk/>
          <pc:sldMk cId="2811567855" sldId="451"/>
        </pc:sldMkLst>
        <pc:spChg chg="mod">
          <ac:chgData name="Vikas Singh" userId="35d9a5dbf6c34f1b" providerId="LiveId" clId="{E2E89CFB-8EB9-4D72-83CB-76EE440C01AC}" dt="2021-12-07T09:28:50.728" v="7054" actId="14100"/>
          <ac:spMkLst>
            <pc:docMk/>
            <pc:sldMk cId="2811567855" sldId="451"/>
            <ac:spMk id="342" creationId="{00000000-0000-0000-0000-000000000000}"/>
          </ac:spMkLst>
        </pc:spChg>
      </pc:sldChg>
      <pc:sldChg chg="modSp del mod ord">
        <pc:chgData name="Vikas Singh" userId="35d9a5dbf6c34f1b" providerId="LiveId" clId="{E2E89CFB-8EB9-4D72-83CB-76EE440C01AC}" dt="2021-12-07T05:39:23.623" v="74" actId="2696"/>
        <pc:sldMkLst>
          <pc:docMk/>
          <pc:sldMk cId="2805312086" sldId="452"/>
        </pc:sldMkLst>
        <pc:spChg chg="mod">
          <ac:chgData name="Vikas Singh" userId="35d9a5dbf6c34f1b" providerId="LiveId" clId="{E2E89CFB-8EB9-4D72-83CB-76EE440C01AC}" dt="2021-12-07T05:39:17.550" v="73"/>
          <ac:spMkLst>
            <pc:docMk/>
            <pc:sldMk cId="2805312086" sldId="452"/>
            <ac:spMk id="6" creationId="{00000000-0000-0000-0000-000000000000}"/>
          </ac:spMkLst>
        </pc:spChg>
      </pc:sldChg>
      <pc:sldChg chg="modSp mod">
        <pc:chgData name="Vikas Singh" userId="35d9a5dbf6c34f1b" providerId="LiveId" clId="{E2E89CFB-8EB9-4D72-83CB-76EE440C01AC}" dt="2021-12-07T11:33:07.447" v="7069" actId="14100"/>
        <pc:sldMkLst>
          <pc:docMk/>
          <pc:sldMk cId="2101495937" sldId="453"/>
        </pc:sldMkLst>
        <pc:spChg chg="mod">
          <ac:chgData name="Vikas Singh" userId="35d9a5dbf6c34f1b" providerId="LiveId" clId="{E2E89CFB-8EB9-4D72-83CB-76EE440C01AC}" dt="2021-12-07T05:51:54.698" v="282" actId="403"/>
          <ac:spMkLst>
            <pc:docMk/>
            <pc:sldMk cId="2101495937" sldId="453"/>
            <ac:spMk id="2" creationId="{00000000-0000-0000-0000-000000000000}"/>
          </ac:spMkLst>
        </pc:spChg>
        <pc:picChg chg="mod">
          <ac:chgData name="Vikas Singh" userId="35d9a5dbf6c34f1b" providerId="LiveId" clId="{E2E89CFB-8EB9-4D72-83CB-76EE440C01AC}" dt="2021-12-07T11:33:07.447" v="7069" actId="14100"/>
          <ac:picMkLst>
            <pc:docMk/>
            <pc:sldMk cId="2101495937" sldId="453"/>
            <ac:picMk id="1028" creationId="{00000000-0000-0000-0000-000000000000}"/>
          </ac:picMkLst>
        </pc:picChg>
      </pc:sldChg>
      <pc:sldChg chg="modSp mod modNotesTx">
        <pc:chgData name="Vikas Singh" userId="35d9a5dbf6c34f1b" providerId="LiveId" clId="{E2E89CFB-8EB9-4D72-83CB-76EE440C01AC}" dt="2021-12-09T16:17:54.970" v="7192" actId="20577"/>
        <pc:sldMkLst>
          <pc:docMk/>
          <pc:sldMk cId="2133091849" sldId="458"/>
        </pc:sldMkLst>
        <pc:spChg chg="mod">
          <ac:chgData name="Vikas Singh" userId="35d9a5dbf6c34f1b" providerId="LiveId" clId="{E2E89CFB-8EB9-4D72-83CB-76EE440C01AC}" dt="2021-12-07T09:15:20.198" v="6753" actId="14100"/>
          <ac:spMkLst>
            <pc:docMk/>
            <pc:sldMk cId="2133091849" sldId="458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8:01.027" v="7193" actId="20577"/>
        <pc:sldMkLst>
          <pc:docMk/>
          <pc:sldMk cId="2474501458" sldId="459"/>
        </pc:sldMkLst>
        <pc:spChg chg="mod">
          <ac:chgData name="Vikas Singh" userId="35d9a5dbf6c34f1b" providerId="LiveId" clId="{E2E89CFB-8EB9-4D72-83CB-76EE440C01AC}" dt="2021-12-07T09:15:30.653" v="6755" actId="2711"/>
          <ac:spMkLst>
            <pc:docMk/>
            <pc:sldMk cId="2474501458" sldId="459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8:05.483" v="7194" actId="20577"/>
        <pc:sldMkLst>
          <pc:docMk/>
          <pc:sldMk cId="2096600384" sldId="460"/>
        </pc:sldMkLst>
        <pc:spChg chg="mod">
          <ac:chgData name="Vikas Singh" userId="35d9a5dbf6c34f1b" providerId="LiveId" clId="{E2E89CFB-8EB9-4D72-83CB-76EE440C01AC}" dt="2021-12-07T09:15:41.322" v="6757" actId="2711"/>
          <ac:spMkLst>
            <pc:docMk/>
            <pc:sldMk cId="2096600384" sldId="460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8:10.122" v="7195" actId="20577"/>
        <pc:sldMkLst>
          <pc:docMk/>
          <pc:sldMk cId="2858429130" sldId="461"/>
        </pc:sldMkLst>
        <pc:spChg chg="mod">
          <ac:chgData name="Vikas Singh" userId="35d9a5dbf6c34f1b" providerId="LiveId" clId="{E2E89CFB-8EB9-4D72-83CB-76EE440C01AC}" dt="2021-12-07T09:19:19.554" v="6935" actId="20577"/>
          <ac:spMkLst>
            <pc:docMk/>
            <pc:sldMk cId="2858429130" sldId="461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8:20.992" v="7196" actId="20577"/>
        <pc:sldMkLst>
          <pc:docMk/>
          <pc:sldMk cId="2752410737" sldId="462"/>
        </pc:sldMkLst>
        <pc:spChg chg="mod">
          <ac:chgData name="Vikas Singh" userId="35d9a5dbf6c34f1b" providerId="LiveId" clId="{E2E89CFB-8EB9-4D72-83CB-76EE440C01AC}" dt="2021-12-07T09:16:10.012" v="6761" actId="2711"/>
          <ac:spMkLst>
            <pc:docMk/>
            <pc:sldMk cId="2752410737" sldId="462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8:32.622" v="7197" actId="20577"/>
        <pc:sldMkLst>
          <pc:docMk/>
          <pc:sldMk cId="2288445654" sldId="463"/>
        </pc:sldMkLst>
        <pc:spChg chg="mod">
          <ac:chgData name="Vikas Singh" userId="35d9a5dbf6c34f1b" providerId="LiveId" clId="{E2E89CFB-8EB9-4D72-83CB-76EE440C01AC}" dt="2021-12-07T09:20:29.804" v="6938" actId="2711"/>
          <ac:spMkLst>
            <pc:docMk/>
            <pc:sldMk cId="2288445654" sldId="463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9:25.217" v="7203" actId="20577"/>
        <pc:sldMkLst>
          <pc:docMk/>
          <pc:sldMk cId="4197640482" sldId="465"/>
        </pc:sldMkLst>
        <pc:spChg chg="mod">
          <ac:chgData name="Vikas Singh" userId="35d9a5dbf6c34f1b" providerId="LiveId" clId="{E2E89CFB-8EB9-4D72-83CB-76EE440C01AC}" dt="2021-12-07T09:22:16.985" v="6956" actId="255"/>
          <ac:spMkLst>
            <pc:docMk/>
            <pc:sldMk cId="4197640482" sldId="465"/>
            <ac:spMk id="185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9:29.477" v="7204" actId="20577"/>
        <pc:sldMkLst>
          <pc:docMk/>
          <pc:sldMk cId="232094695" sldId="466"/>
        </pc:sldMkLst>
        <pc:spChg chg="mod">
          <ac:chgData name="Vikas Singh" userId="35d9a5dbf6c34f1b" providerId="LiveId" clId="{E2E89CFB-8EB9-4D72-83CB-76EE440C01AC}" dt="2021-12-07T09:22:38.863" v="6962" actId="255"/>
          <ac:spMkLst>
            <pc:docMk/>
            <pc:sldMk cId="232094695" sldId="466"/>
            <ac:spMk id="178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9:33.684" v="7205" actId="20577"/>
        <pc:sldMkLst>
          <pc:docMk/>
          <pc:sldMk cId="1208912204" sldId="468"/>
        </pc:sldMkLst>
        <pc:spChg chg="mod">
          <ac:chgData name="Vikas Singh" userId="35d9a5dbf6c34f1b" providerId="LiveId" clId="{E2E89CFB-8EB9-4D72-83CB-76EE440C01AC}" dt="2021-12-07T09:22:52.010" v="6965" actId="255"/>
          <ac:spMkLst>
            <pc:docMk/>
            <pc:sldMk cId="1208912204" sldId="468"/>
            <ac:spMk id="199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9:38.416" v="7206" actId="20577"/>
        <pc:sldMkLst>
          <pc:docMk/>
          <pc:sldMk cId="290951611" sldId="469"/>
        </pc:sldMkLst>
        <pc:spChg chg="mod">
          <ac:chgData name="Vikas Singh" userId="35d9a5dbf6c34f1b" providerId="LiveId" clId="{E2E89CFB-8EB9-4D72-83CB-76EE440C01AC}" dt="2021-12-07T09:23:07.436" v="6969" actId="14100"/>
          <ac:spMkLst>
            <pc:docMk/>
            <pc:sldMk cId="290951611" sldId="469"/>
            <ac:spMk id="206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8:37.928" v="7198" actId="20577"/>
        <pc:sldMkLst>
          <pc:docMk/>
          <pc:sldMk cId="3404222178" sldId="470"/>
        </pc:sldMkLst>
        <pc:spChg chg="mod">
          <ac:chgData name="Vikas Singh" userId="35d9a5dbf6c34f1b" providerId="LiveId" clId="{E2E89CFB-8EB9-4D72-83CB-76EE440C01AC}" dt="2021-12-07T09:20:38.499" v="6940" actId="2711"/>
          <ac:spMkLst>
            <pc:docMk/>
            <pc:sldMk cId="3404222178" sldId="470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8:47.220" v="7199" actId="20577"/>
        <pc:sldMkLst>
          <pc:docMk/>
          <pc:sldMk cId="295361774" sldId="471"/>
        </pc:sldMkLst>
        <pc:spChg chg="mod">
          <ac:chgData name="Vikas Singh" userId="35d9a5dbf6c34f1b" providerId="LiveId" clId="{E2E89CFB-8EB9-4D72-83CB-76EE440C01AC}" dt="2021-12-07T09:29:57.234" v="7057" actId="14100"/>
          <ac:spMkLst>
            <pc:docMk/>
            <pc:sldMk cId="295361774" sldId="471"/>
            <ac:spMk id="108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8:51.590" v="7200" actId="20577"/>
        <pc:sldMkLst>
          <pc:docMk/>
          <pc:sldMk cId="1593924381" sldId="472"/>
        </pc:sldMkLst>
        <pc:spChg chg="mod">
          <ac:chgData name="Vikas Singh" userId="35d9a5dbf6c34f1b" providerId="LiveId" clId="{E2E89CFB-8EB9-4D72-83CB-76EE440C01AC}" dt="2021-12-07T09:21:26.210" v="6945" actId="14100"/>
          <ac:spMkLst>
            <pc:docMk/>
            <pc:sldMk cId="1593924381" sldId="472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9:10.534" v="7202" actId="20577"/>
        <pc:sldMkLst>
          <pc:docMk/>
          <pc:sldMk cId="3595213917" sldId="473"/>
        </pc:sldMkLst>
        <pc:spChg chg="mod">
          <ac:chgData name="Vikas Singh" userId="35d9a5dbf6c34f1b" providerId="LiveId" clId="{E2E89CFB-8EB9-4D72-83CB-76EE440C01AC}" dt="2021-12-07T09:21:52.772" v="6951" actId="2711"/>
          <ac:spMkLst>
            <pc:docMk/>
            <pc:sldMk cId="3595213917" sldId="473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20:18.690" v="7213" actId="20577"/>
        <pc:sldMkLst>
          <pc:docMk/>
          <pc:sldMk cId="2139211828" sldId="474"/>
        </pc:sldMkLst>
        <pc:spChg chg="mod">
          <ac:chgData name="Vikas Singh" userId="35d9a5dbf6c34f1b" providerId="LiveId" clId="{E2E89CFB-8EB9-4D72-83CB-76EE440C01AC}" dt="2021-12-07T09:25:38.913" v="7013" actId="255"/>
          <ac:spMkLst>
            <pc:docMk/>
            <pc:sldMk cId="2139211828" sldId="474"/>
            <ac:spMk id="241" creationId="{00000000-0000-0000-0000-000000000000}"/>
          </ac:spMkLst>
        </pc:spChg>
      </pc:sldChg>
      <pc:sldChg chg="modSp mod">
        <pc:chgData name="Vikas Singh" userId="35d9a5dbf6c34f1b" providerId="LiveId" clId="{E2E89CFB-8EB9-4D72-83CB-76EE440C01AC}" dt="2021-12-07T09:21:33.930" v="6947" actId="2711"/>
        <pc:sldMkLst>
          <pc:docMk/>
          <pc:sldMk cId="648786940" sldId="476"/>
        </pc:sldMkLst>
        <pc:spChg chg="mod">
          <ac:chgData name="Vikas Singh" userId="35d9a5dbf6c34f1b" providerId="LiveId" clId="{E2E89CFB-8EB9-4D72-83CB-76EE440C01AC}" dt="2021-12-07T09:21:33.930" v="6947" actId="2711"/>
          <ac:spMkLst>
            <pc:docMk/>
            <pc:sldMk cId="648786940" sldId="476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9:02.595" v="7201" actId="20577"/>
        <pc:sldMkLst>
          <pc:docMk/>
          <pc:sldMk cId="1138726405" sldId="477"/>
        </pc:sldMkLst>
        <pc:spChg chg="mod">
          <ac:chgData name="Vikas Singh" userId="35d9a5dbf6c34f1b" providerId="LiveId" clId="{E2E89CFB-8EB9-4D72-83CB-76EE440C01AC}" dt="2021-12-07T09:21:43.353" v="6949" actId="2711"/>
          <ac:spMkLst>
            <pc:docMk/>
            <pc:sldMk cId="1138726405" sldId="477"/>
            <ac:spMk id="3" creationId="{00000000-0000-0000-0000-000000000000}"/>
          </ac:spMkLst>
        </pc:spChg>
      </pc:sldChg>
      <pc:sldChg chg="modSp mod modNotesTx">
        <pc:chgData name="Vikas Singh" userId="35d9a5dbf6c34f1b" providerId="LiveId" clId="{E2E89CFB-8EB9-4D72-83CB-76EE440C01AC}" dt="2021-12-09T16:19:43.189" v="7207" actId="20577"/>
        <pc:sldMkLst>
          <pc:docMk/>
          <pc:sldMk cId="1958251918" sldId="478"/>
        </pc:sldMkLst>
        <pc:spChg chg="mod">
          <ac:chgData name="Vikas Singh" userId="35d9a5dbf6c34f1b" providerId="LiveId" clId="{E2E89CFB-8EB9-4D72-83CB-76EE440C01AC}" dt="2021-12-07T09:23:28.729" v="6973" actId="255"/>
          <ac:spMkLst>
            <pc:docMk/>
            <pc:sldMk cId="1958251918" sldId="478"/>
            <ac:spMk id="192" creationId="{00000000-0000-0000-0000-000000000000}"/>
          </ac:spMkLst>
        </pc:spChg>
      </pc:sldChg>
      <pc:sldChg chg="modSp mod ord">
        <pc:chgData name="Vikas Singh" userId="35d9a5dbf6c34f1b" providerId="LiveId" clId="{E2E89CFB-8EB9-4D72-83CB-76EE440C01AC}" dt="2021-12-07T06:16:19.567" v="1291" actId="20577"/>
        <pc:sldMkLst>
          <pc:docMk/>
          <pc:sldMk cId="841150972" sldId="479"/>
        </pc:sldMkLst>
        <pc:spChg chg="mod">
          <ac:chgData name="Vikas Singh" userId="35d9a5dbf6c34f1b" providerId="LiveId" clId="{E2E89CFB-8EB9-4D72-83CB-76EE440C01AC}" dt="2021-12-07T06:16:19.567" v="1291" actId="20577"/>
          <ac:spMkLst>
            <pc:docMk/>
            <pc:sldMk cId="841150972" sldId="479"/>
            <ac:spMk id="6" creationId="{00000000-0000-0000-0000-000000000000}"/>
          </ac:spMkLst>
        </pc:spChg>
      </pc:sldChg>
      <pc:sldChg chg="modSp mod ord">
        <pc:chgData name="Vikas Singh" userId="35d9a5dbf6c34f1b" providerId="LiveId" clId="{E2E89CFB-8EB9-4D72-83CB-76EE440C01AC}" dt="2021-12-07T09:20:03.666" v="6936" actId="2711"/>
        <pc:sldMkLst>
          <pc:docMk/>
          <pc:sldMk cId="2530529509" sldId="480"/>
        </pc:sldMkLst>
        <pc:spChg chg="mod">
          <ac:chgData name="Vikas Singh" userId="35d9a5dbf6c34f1b" providerId="LiveId" clId="{E2E89CFB-8EB9-4D72-83CB-76EE440C01AC}" dt="2021-12-07T09:20:03.666" v="6936" actId="2711"/>
          <ac:spMkLst>
            <pc:docMk/>
            <pc:sldMk cId="2530529509" sldId="480"/>
            <ac:spMk id="3" creationId="{F1FD07B9-20BF-4DEE-AC2E-709DA3C15423}"/>
          </ac:spMkLst>
        </pc:spChg>
        <pc:spChg chg="mod">
          <ac:chgData name="Vikas Singh" userId="35d9a5dbf6c34f1b" providerId="LiveId" clId="{E2E89CFB-8EB9-4D72-83CB-76EE440C01AC}" dt="2021-12-07T06:06:28.175" v="868" actId="14100"/>
          <ac:spMkLst>
            <pc:docMk/>
            <pc:sldMk cId="2530529509" sldId="480"/>
            <ac:spMk id="5" creationId="{5BA3CC55-CD58-41BA-A80E-CF47C3CAE79F}"/>
          </ac:spMkLst>
        </pc:spChg>
      </pc:sldChg>
      <pc:sldChg chg="modSp mod ord">
        <pc:chgData name="Vikas Singh" userId="35d9a5dbf6c34f1b" providerId="LiveId" clId="{E2E89CFB-8EB9-4D72-83CB-76EE440C01AC}" dt="2021-12-07T09:30:32.914" v="7061" actId="14100"/>
        <pc:sldMkLst>
          <pc:docMk/>
          <pc:sldMk cId="3861568286" sldId="481"/>
        </pc:sldMkLst>
        <pc:spChg chg="mod">
          <ac:chgData name="Vikas Singh" userId="35d9a5dbf6c34f1b" providerId="LiveId" clId="{E2E89CFB-8EB9-4D72-83CB-76EE440C01AC}" dt="2021-12-07T09:30:32.914" v="7061" actId="14100"/>
          <ac:spMkLst>
            <pc:docMk/>
            <pc:sldMk cId="3861568286" sldId="481"/>
            <ac:spMk id="6" creationId="{00000000-0000-0000-0000-000000000000}"/>
          </ac:spMkLst>
        </pc:spChg>
      </pc:sldChg>
      <pc:sldChg chg="modSp mod">
        <pc:chgData name="Vikas Singh" userId="35d9a5dbf6c34f1b" providerId="LiveId" clId="{E2E89CFB-8EB9-4D72-83CB-76EE440C01AC}" dt="2021-12-07T09:22:04.019" v="6953" actId="2711"/>
        <pc:sldMkLst>
          <pc:docMk/>
          <pc:sldMk cId="1635075784" sldId="482"/>
        </pc:sldMkLst>
        <pc:spChg chg="mod">
          <ac:chgData name="Vikas Singh" userId="35d9a5dbf6c34f1b" providerId="LiveId" clId="{E2E89CFB-8EB9-4D72-83CB-76EE440C01AC}" dt="2021-12-07T09:22:04.019" v="6953" actId="2711"/>
          <ac:spMkLst>
            <pc:docMk/>
            <pc:sldMk cId="1635075784" sldId="482"/>
            <ac:spMk id="2" creationId="{00000000-0000-0000-0000-000000000000}"/>
          </ac:spMkLst>
        </pc:spChg>
      </pc:sldChg>
      <pc:sldChg chg="modSp mod">
        <pc:chgData name="Vikas Singh" userId="35d9a5dbf6c34f1b" providerId="LiveId" clId="{E2E89CFB-8EB9-4D72-83CB-76EE440C01AC}" dt="2021-12-07T09:14:46.156" v="6750" actId="14100"/>
        <pc:sldMkLst>
          <pc:docMk/>
          <pc:sldMk cId="2431773032" sldId="483"/>
        </pc:sldMkLst>
        <pc:spChg chg="mod">
          <ac:chgData name="Vikas Singh" userId="35d9a5dbf6c34f1b" providerId="LiveId" clId="{E2E89CFB-8EB9-4D72-83CB-76EE440C01AC}" dt="2021-12-07T09:14:46.156" v="6750" actId="14100"/>
          <ac:spMkLst>
            <pc:docMk/>
            <pc:sldMk cId="2431773032" sldId="483"/>
            <ac:spMk id="3" creationId="{77611F97-4097-47C0-97B1-73393B44D6B0}"/>
          </ac:spMkLst>
        </pc:spChg>
      </pc:sldChg>
      <pc:sldChg chg="modSp mod modNotesTx">
        <pc:chgData name="Vikas Singh" userId="35d9a5dbf6c34f1b" providerId="LiveId" clId="{E2E89CFB-8EB9-4D72-83CB-76EE440C01AC}" dt="2021-12-09T16:19:49.736" v="7208" actId="20577"/>
        <pc:sldMkLst>
          <pc:docMk/>
          <pc:sldMk cId="4243753128" sldId="484"/>
        </pc:sldMkLst>
        <pc:spChg chg="mod">
          <ac:chgData name="Vikas Singh" userId="35d9a5dbf6c34f1b" providerId="LiveId" clId="{E2E89CFB-8EB9-4D72-83CB-76EE440C01AC}" dt="2021-12-07T09:24:38.140" v="7002" actId="20577"/>
          <ac:spMkLst>
            <pc:docMk/>
            <pc:sldMk cId="4243753128" sldId="484"/>
            <ac:spMk id="2" creationId="{938D147C-84FF-400D-96B8-2E400883014D}"/>
          </ac:spMkLst>
        </pc:spChg>
      </pc:sldChg>
      <pc:sldChg chg="modSp">
        <pc:chgData name="Vikas Singh" userId="35d9a5dbf6c34f1b" providerId="LiveId" clId="{E2E89CFB-8EB9-4D72-83CB-76EE440C01AC}" dt="2021-12-09T16:17:11.152" v="7191" actId="20577"/>
        <pc:sldMkLst>
          <pc:docMk/>
          <pc:sldMk cId="1633574960" sldId="485"/>
        </pc:sldMkLst>
        <pc:graphicFrameChg chg="mod">
          <ac:chgData name="Vikas Singh" userId="35d9a5dbf6c34f1b" providerId="LiveId" clId="{E2E89CFB-8EB9-4D72-83CB-76EE440C01AC}" dt="2021-12-09T16:17:11.152" v="7191" actId="20577"/>
          <ac:graphicFrameMkLst>
            <pc:docMk/>
            <pc:sldMk cId="1633574960" sldId="485"/>
            <ac:graphicFrameMk id="3" creationId="{DC4F4E8F-AAE8-4670-860B-20D70B3C33D4}"/>
          </ac:graphicFrameMkLst>
        </pc:graphicFrameChg>
      </pc:sldChg>
      <pc:sldChg chg="modSp new del mod">
        <pc:chgData name="Vikas Singh" userId="35d9a5dbf6c34f1b" providerId="LiveId" clId="{E2E89CFB-8EB9-4D72-83CB-76EE440C01AC}" dt="2021-12-07T05:39:43.187" v="78" actId="2696"/>
        <pc:sldMkLst>
          <pc:docMk/>
          <pc:sldMk cId="3445428831" sldId="486"/>
        </pc:sldMkLst>
        <pc:spChg chg="mod">
          <ac:chgData name="Vikas Singh" userId="35d9a5dbf6c34f1b" providerId="LiveId" clId="{E2E89CFB-8EB9-4D72-83CB-76EE440C01AC}" dt="2021-12-07T05:39:38.784" v="77" actId="14100"/>
          <ac:spMkLst>
            <pc:docMk/>
            <pc:sldMk cId="3445428831" sldId="486"/>
            <ac:spMk id="2" creationId="{95DFE0C5-11C3-4623-B89D-23D94E1E899D}"/>
          </ac:spMkLst>
        </pc:spChg>
      </pc:sldChg>
      <pc:sldChg chg="new del">
        <pc:chgData name="Vikas Singh" userId="35d9a5dbf6c34f1b" providerId="LiveId" clId="{E2E89CFB-8EB9-4D72-83CB-76EE440C01AC}" dt="2021-12-07T05:40:04.161" v="81" actId="2696"/>
        <pc:sldMkLst>
          <pc:docMk/>
          <pc:sldMk cId="3977206951" sldId="486"/>
        </pc:sldMkLst>
      </pc:sldChg>
      <pc:sldChg chg="addSp delSp modSp new mod">
        <pc:chgData name="Vikas Singh" userId="35d9a5dbf6c34f1b" providerId="LiveId" clId="{E2E89CFB-8EB9-4D72-83CB-76EE440C01AC}" dt="2021-12-07T09:14:00.981" v="6747" actId="20577"/>
        <pc:sldMkLst>
          <pc:docMk/>
          <pc:sldMk cId="4039373149" sldId="487"/>
        </pc:sldMkLst>
        <pc:spChg chg="del mod">
          <ac:chgData name="Vikas Singh" userId="35d9a5dbf6c34f1b" providerId="LiveId" clId="{E2E89CFB-8EB9-4D72-83CB-76EE440C01AC}" dt="2021-12-07T05:48:16.607" v="247"/>
          <ac:spMkLst>
            <pc:docMk/>
            <pc:sldMk cId="4039373149" sldId="487"/>
            <ac:spMk id="2" creationId="{CD3EED9B-E309-42B1-BBFC-0CB21CF1CCA8}"/>
          </ac:spMkLst>
        </pc:spChg>
        <pc:spChg chg="mod">
          <ac:chgData name="Vikas Singh" userId="35d9a5dbf6c34f1b" providerId="LiveId" clId="{E2E89CFB-8EB9-4D72-83CB-76EE440C01AC}" dt="2021-12-07T09:14:00.981" v="6747" actId="20577"/>
          <ac:spMkLst>
            <pc:docMk/>
            <pc:sldMk cId="4039373149" sldId="487"/>
            <ac:spMk id="3" creationId="{64B86FFA-D0EB-4BB6-A9A7-6960CD8093D1}"/>
          </ac:spMkLst>
        </pc:spChg>
        <pc:spChg chg="add del mod">
          <ac:chgData name="Vikas Singh" userId="35d9a5dbf6c34f1b" providerId="LiveId" clId="{E2E89CFB-8EB9-4D72-83CB-76EE440C01AC}" dt="2021-12-07T05:49:10.202" v="256" actId="21"/>
          <ac:spMkLst>
            <pc:docMk/>
            <pc:sldMk cId="4039373149" sldId="487"/>
            <ac:spMk id="4" creationId="{E296B6B3-272E-482C-A5B8-C7C0672BBF11}"/>
          </ac:spMkLst>
        </pc:spChg>
        <pc:spChg chg="add del mod">
          <ac:chgData name="Vikas Singh" userId="35d9a5dbf6c34f1b" providerId="LiveId" clId="{E2E89CFB-8EB9-4D72-83CB-76EE440C01AC}" dt="2021-12-07T05:49:36.040" v="261" actId="21"/>
          <ac:spMkLst>
            <pc:docMk/>
            <pc:sldMk cId="4039373149" sldId="487"/>
            <ac:spMk id="6" creationId="{64563E75-9EF9-47AA-83F8-5B9814ED6AAA}"/>
          </ac:spMkLst>
        </pc:spChg>
        <pc:spChg chg="add mod">
          <ac:chgData name="Vikas Singh" userId="35d9a5dbf6c34f1b" providerId="LiveId" clId="{E2E89CFB-8EB9-4D72-83CB-76EE440C01AC}" dt="2021-12-07T05:49:53.470" v="263" actId="1076"/>
          <ac:spMkLst>
            <pc:docMk/>
            <pc:sldMk cId="4039373149" sldId="487"/>
            <ac:spMk id="7" creationId="{4203076F-66FE-448A-B6A2-BC215315FCFE}"/>
          </ac:spMkLst>
        </pc:spChg>
      </pc:sldChg>
      <pc:sldChg chg="modSp add mod modNotesTx">
        <pc:chgData name="Vikas Singh" userId="35d9a5dbf6c34f1b" providerId="LiveId" clId="{E2E89CFB-8EB9-4D72-83CB-76EE440C01AC}" dt="2021-12-09T16:20:30.972" v="7215" actId="20577"/>
        <pc:sldMkLst>
          <pc:docMk/>
          <pc:sldMk cId="3042439566" sldId="488"/>
        </pc:sldMkLst>
        <pc:spChg chg="mod">
          <ac:chgData name="Vikas Singh" userId="35d9a5dbf6c34f1b" providerId="LiveId" clId="{E2E89CFB-8EB9-4D72-83CB-76EE440C01AC}" dt="2021-12-07T09:26:45.266" v="7029" actId="20577"/>
          <ac:spMkLst>
            <pc:docMk/>
            <pc:sldMk cId="3042439566" sldId="488"/>
            <ac:spMk id="3" creationId="{00000000-0000-0000-0000-000000000000}"/>
          </ac:spMkLst>
        </pc:spChg>
      </pc:sldChg>
      <pc:sldChg chg="modSp add mod modNotesTx">
        <pc:chgData name="Vikas Singh" userId="35d9a5dbf6c34f1b" providerId="LiveId" clId="{E2E89CFB-8EB9-4D72-83CB-76EE440C01AC}" dt="2021-12-09T16:20:36.844" v="7216" actId="20577"/>
        <pc:sldMkLst>
          <pc:docMk/>
          <pc:sldMk cId="3693027388" sldId="489"/>
        </pc:sldMkLst>
        <pc:spChg chg="mod">
          <ac:chgData name="Vikas Singh" userId="35d9a5dbf6c34f1b" providerId="LiveId" clId="{E2E89CFB-8EB9-4D72-83CB-76EE440C01AC}" dt="2021-12-07T09:27:06.618" v="7032" actId="2711"/>
          <ac:spMkLst>
            <pc:docMk/>
            <pc:sldMk cId="3693027388" sldId="489"/>
            <ac:spMk id="3" creationId="{00000000-0000-0000-0000-000000000000}"/>
          </ac:spMkLst>
        </pc:spChg>
      </pc:sldChg>
      <pc:sldChg chg="modSp add mod modNotesTx">
        <pc:chgData name="Vikas Singh" userId="35d9a5dbf6c34f1b" providerId="LiveId" clId="{E2E89CFB-8EB9-4D72-83CB-76EE440C01AC}" dt="2021-12-09T16:20:43.289" v="7217" actId="20577"/>
        <pc:sldMkLst>
          <pc:docMk/>
          <pc:sldMk cId="91892598" sldId="490"/>
        </pc:sldMkLst>
        <pc:spChg chg="mod">
          <ac:chgData name="Vikas Singh" userId="35d9a5dbf6c34f1b" providerId="LiveId" clId="{E2E89CFB-8EB9-4D72-83CB-76EE440C01AC}" dt="2021-12-07T09:27:21.339" v="7034" actId="2711"/>
          <ac:spMkLst>
            <pc:docMk/>
            <pc:sldMk cId="91892598" sldId="490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E4DC8A-0269-4B0F-8D7C-B3EBE05B75B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B09164-3635-4F57-BDFF-F431FDAAB3E9}">
      <dgm:prSet custT="1"/>
      <dgm:spPr>
        <a:solidFill>
          <a:srgbClr val="C00000"/>
        </a:solidFill>
      </dgm:spPr>
      <dgm:t>
        <a:bodyPr/>
        <a:lstStyle/>
        <a:p>
          <a:pPr algn="ctr" rtl="0"/>
          <a:r>
            <a:rPr lang="en-US" sz="40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Percentage - 2 </a:t>
          </a:r>
          <a:endParaRPr lang="en-US" sz="40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33CA28A-3165-410C-BF45-14916C23568F}" type="par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360FEAA3-D3E1-417D-A2A2-9AE39EF02038}" type="sibTrans" cxnId="{612F73BD-9AA8-4BE7-8A26-180D0F8709C5}">
      <dgm:prSet/>
      <dgm:spPr/>
      <dgm:t>
        <a:bodyPr/>
        <a:lstStyle/>
        <a:p>
          <a:endParaRPr lang="en-US" sz="1600" b="1"/>
        </a:p>
      </dgm:t>
    </dgm:pt>
    <dgm:pt modelId="{FAF7CFB3-57C5-4795-B005-90CD8A9605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20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Passing marks based problems.</a:t>
          </a:r>
          <a:endParaRPr lang="en-US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BC94A4F-36F0-4887-B9B6-848F252A3355}" type="sib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603BE217-A074-45C2-AED4-344CA0F2B151}" type="parTrans" cxnId="{8BEEE969-536A-4F86-9472-9FF6CCD09145}">
      <dgm:prSet/>
      <dgm:spPr/>
      <dgm:t>
        <a:bodyPr/>
        <a:lstStyle/>
        <a:p>
          <a:endParaRPr lang="en-US" sz="1600" b="1"/>
        </a:p>
      </dgm:t>
    </dgm:pt>
    <dgm:pt modelId="{4EEF02B3-AB50-48A8-B799-9FE28F60B18D}">
      <dgm:prSet custT="1"/>
      <dgm:spPr/>
      <dgm:t>
        <a:bodyPr/>
        <a:lstStyle/>
        <a:p>
          <a:r>
            <a:rPr lang="en-IN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Miscellaneous Percentage problem </a:t>
          </a:r>
          <a:r>
            <a:rPr lang="en-IN" sz="20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(Venn </a:t>
          </a:r>
          <a:r>
            <a:rPr lang="en-IN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diagram, </a:t>
          </a:r>
          <a:r>
            <a:rPr lang="en-IN" sz="20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Dry fruits).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5DD62F-6CCF-46AA-8E44-80D455DC5DC8}" type="parTrans" cxnId="{94C6C730-E5F0-412D-8D97-0F4B7D518C04}">
      <dgm:prSet/>
      <dgm:spPr/>
      <dgm:t>
        <a:bodyPr/>
        <a:lstStyle/>
        <a:p>
          <a:endParaRPr lang="en-IN"/>
        </a:p>
      </dgm:t>
    </dgm:pt>
    <dgm:pt modelId="{E2972776-2023-44EC-B142-6C183FEA105E}" type="sibTrans" cxnId="{94C6C730-E5F0-412D-8D97-0F4B7D518C04}">
      <dgm:prSet/>
      <dgm:spPr/>
      <dgm:t>
        <a:bodyPr/>
        <a:lstStyle/>
        <a:p>
          <a:endParaRPr lang="en-IN"/>
        </a:p>
      </dgm:t>
    </dgm:pt>
    <dgm:pt modelId="{EA0F4132-5CE3-49B9-98C7-B9D5F9BF2087}">
      <dgm:prSet custT="1"/>
      <dgm:spPr/>
      <dgm:t>
        <a:bodyPr/>
        <a:lstStyle/>
        <a:p>
          <a:r>
            <a:rPr lang="en-US" sz="2000" b="0" i="0" u="none" dirty="0">
              <a:latin typeface="Times New Roman" panose="02020603050405020304" pitchFamily="18" charset="0"/>
              <a:cs typeface="Times New Roman" panose="02020603050405020304" pitchFamily="18" charset="0"/>
            </a:rPr>
            <a:t>Data Sufficiency on related </a:t>
          </a:r>
          <a:r>
            <a:rPr lang="en-US" sz="20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topic.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91A915-D182-4EFF-A165-76E5B03D77F5}" type="parTrans" cxnId="{6DF5BEAD-7FFA-4C6D-A35F-76AC4C91C6D8}">
      <dgm:prSet/>
      <dgm:spPr/>
      <dgm:t>
        <a:bodyPr/>
        <a:lstStyle/>
        <a:p>
          <a:endParaRPr lang="en-IN"/>
        </a:p>
      </dgm:t>
    </dgm:pt>
    <dgm:pt modelId="{FB3A8BD1-905C-45D1-A034-1BD1C0499EF2}" type="sibTrans" cxnId="{6DF5BEAD-7FFA-4C6D-A35F-76AC4C91C6D8}">
      <dgm:prSet/>
      <dgm:spPr/>
      <dgm:t>
        <a:bodyPr/>
        <a:lstStyle/>
        <a:p>
          <a:endParaRPr lang="en-IN"/>
        </a:p>
      </dgm:t>
    </dgm:pt>
    <dgm:pt modelId="{6C112E6B-74D7-46A0-901A-4B5BE7416B03}">
      <dgm:prSet custT="1"/>
      <dgm:spPr/>
      <dgm:t>
        <a:bodyPr/>
        <a:lstStyle/>
        <a:p>
          <a:r>
            <a: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Voting based problems.</a:t>
          </a:r>
          <a:endParaRPr lang="en-US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15BC7E9-730E-45A3-95C3-8C89A1C860F1}" type="parTrans" cxnId="{22D690F2-1696-487F-B108-6B2AA39AFDEF}">
      <dgm:prSet/>
      <dgm:spPr/>
      <dgm:t>
        <a:bodyPr/>
        <a:lstStyle/>
        <a:p>
          <a:endParaRPr lang="en-US"/>
        </a:p>
      </dgm:t>
    </dgm:pt>
    <dgm:pt modelId="{5A27B67A-0D2D-4722-BF0A-491A44D22383}" type="sibTrans" cxnId="{22D690F2-1696-487F-B108-6B2AA39AFDEF}">
      <dgm:prSet/>
      <dgm:spPr/>
      <dgm:t>
        <a:bodyPr/>
        <a:lstStyle/>
        <a:p>
          <a:endParaRPr lang="en-US"/>
        </a:p>
      </dgm:t>
    </dgm:pt>
    <dgm:pt modelId="{DC20E323-F049-4BA4-B2DE-D7EABDC88C8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pPr rtl="0"/>
          <a:r>
            <a:rPr lang="en-US" sz="2000" b="0" i="0" u="none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Percentage bifurcation based problems</a:t>
          </a:r>
          <a:endParaRPr lang="en-US" sz="2000" b="1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0223D5D-3989-4E69-97CF-22AB77A834A1}" type="parTrans" cxnId="{6E4E6727-7E3B-4C52-8566-7B496FCE76D2}">
      <dgm:prSet/>
      <dgm:spPr/>
      <dgm:t>
        <a:bodyPr/>
        <a:lstStyle/>
        <a:p>
          <a:endParaRPr lang="en-US"/>
        </a:p>
      </dgm:t>
    </dgm:pt>
    <dgm:pt modelId="{266CF944-CDF3-482A-B9EC-96B867E1F9B6}" type="sibTrans" cxnId="{6E4E6727-7E3B-4C52-8566-7B496FCE76D2}">
      <dgm:prSet/>
      <dgm:spPr/>
      <dgm:t>
        <a:bodyPr/>
        <a:lstStyle/>
        <a:p>
          <a:endParaRPr lang="en-US"/>
        </a:p>
      </dgm:t>
    </dgm:pt>
    <dgm:pt modelId="{9471EBD5-6709-4D38-A3EE-19DCDEE072E5}">
      <dgm:prSet custT="1"/>
      <dgm:spPr/>
      <dgm:t>
        <a:bodyPr/>
        <a:lstStyle/>
        <a:p>
          <a:r>
            <a:rPr lang="en-IN" sz="20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Population increment or decrement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8AB10F-E9A7-4298-A61C-49F4DD88F1E4}" type="parTrans" cxnId="{D9FD35FC-6B75-436E-A8F5-64DE7CDA92D1}">
      <dgm:prSet/>
      <dgm:spPr/>
    </dgm:pt>
    <dgm:pt modelId="{B4F7A7F7-493F-4817-A0AB-3252C7B82CAB}" type="sibTrans" cxnId="{D9FD35FC-6B75-436E-A8F5-64DE7CDA92D1}">
      <dgm:prSet/>
      <dgm:spPr/>
    </dgm:pt>
    <dgm:pt modelId="{9003AC3B-56CD-448D-A2D6-CA9F9F7F936C}" type="pres">
      <dgm:prSet presAssocID="{57E4DC8A-0269-4B0F-8D7C-B3EBE05B75B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CF2162E2-F605-4392-95A6-28E093478E07}" type="pres">
      <dgm:prSet presAssocID="{60B09164-3635-4F57-BDFF-F431FDAAB3E9}" presName="parentText" presStyleLbl="node1" presStyleIdx="0" presStyleCnt="1" custScaleY="59689" custLinFactNeighborY="-64079">
        <dgm:presLayoutVars>
          <dgm:chMax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8C68B03-0334-457A-8587-2A4C6D020BB0}" type="pres">
      <dgm:prSet presAssocID="{60B09164-3635-4F57-BDFF-F431FDAAB3E9}" presName="childText" presStyleLbl="revTx" presStyleIdx="0" presStyleCnt="1" custLinFactNeighborY="-6341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DF5BEAD-7FFA-4C6D-A35F-76AC4C91C6D8}" srcId="{60B09164-3635-4F57-BDFF-F431FDAAB3E9}" destId="{EA0F4132-5CE3-49B9-98C7-B9D5F9BF2087}" srcOrd="5" destOrd="0" parTransId="{7391A915-D182-4EFF-A165-76E5B03D77F5}" sibTransId="{FB3A8BD1-905C-45D1-A034-1BD1C0499EF2}"/>
    <dgm:cxn modelId="{8BEEE969-536A-4F86-9472-9FF6CCD09145}" srcId="{60B09164-3635-4F57-BDFF-F431FDAAB3E9}" destId="{FAF7CFB3-57C5-4795-B005-90CD8A960588}" srcOrd="0" destOrd="0" parTransId="{603BE217-A074-45C2-AED4-344CA0F2B151}" sibTransId="{0BC94A4F-36F0-4887-B9B6-848F252A3355}"/>
    <dgm:cxn modelId="{94C6C730-E5F0-412D-8D97-0F4B7D518C04}" srcId="{60B09164-3635-4F57-BDFF-F431FDAAB3E9}" destId="{4EEF02B3-AB50-48A8-B799-9FE28F60B18D}" srcOrd="3" destOrd="0" parTransId="{AB5DD62F-6CCF-46AA-8E44-80D455DC5DC8}" sibTransId="{E2972776-2023-44EC-B142-6C183FEA105E}"/>
    <dgm:cxn modelId="{77E973D8-6B2A-4A0A-9172-AF2BACBA8AEA}" type="presOf" srcId="{9471EBD5-6709-4D38-A3EE-19DCDEE072E5}" destId="{38C68B03-0334-457A-8587-2A4C6D020BB0}" srcOrd="0" destOrd="4" presId="urn:microsoft.com/office/officeart/2005/8/layout/vList2"/>
    <dgm:cxn modelId="{4764BFCF-AB9E-4FB1-BB7B-0D6C93D4A318}" type="presOf" srcId="{DC20E323-F049-4BA4-B2DE-D7EABDC88C88}" destId="{38C68B03-0334-457A-8587-2A4C6D020BB0}" srcOrd="0" destOrd="1" presId="urn:microsoft.com/office/officeart/2005/8/layout/vList2"/>
    <dgm:cxn modelId="{0AFF72A1-1912-41ED-9BC5-E071E586D2A5}" type="presOf" srcId="{EA0F4132-5CE3-49B9-98C7-B9D5F9BF2087}" destId="{38C68B03-0334-457A-8587-2A4C6D020BB0}" srcOrd="0" destOrd="5" presId="urn:microsoft.com/office/officeart/2005/8/layout/vList2"/>
    <dgm:cxn modelId="{255B5B0C-69BA-4E08-AC57-1F7C72CA84A3}" type="presOf" srcId="{4EEF02B3-AB50-48A8-B799-9FE28F60B18D}" destId="{38C68B03-0334-457A-8587-2A4C6D020BB0}" srcOrd="0" destOrd="3" presId="urn:microsoft.com/office/officeart/2005/8/layout/vList2"/>
    <dgm:cxn modelId="{612F73BD-9AA8-4BE7-8A26-180D0F8709C5}" srcId="{57E4DC8A-0269-4B0F-8D7C-B3EBE05B75BF}" destId="{60B09164-3635-4F57-BDFF-F431FDAAB3E9}" srcOrd="0" destOrd="0" parTransId="{833CA28A-3165-410C-BF45-14916C23568F}" sibTransId="{360FEAA3-D3E1-417D-A2A2-9AE39EF02038}"/>
    <dgm:cxn modelId="{D9FD35FC-6B75-436E-A8F5-64DE7CDA92D1}" srcId="{60B09164-3635-4F57-BDFF-F431FDAAB3E9}" destId="{9471EBD5-6709-4D38-A3EE-19DCDEE072E5}" srcOrd="4" destOrd="0" parTransId="{F58AB10F-E9A7-4298-A61C-49F4DD88F1E4}" sibTransId="{B4F7A7F7-493F-4817-A0AB-3252C7B82CAB}"/>
    <dgm:cxn modelId="{AD9C0BE8-87B0-4185-9AC6-FB737C966025}" type="presOf" srcId="{6C112E6B-74D7-46A0-901A-4B5BE7416B03}" destId="{38C68B03-0334-457A-8587-2A4C6D020BB0}" srcOrd="0" destOrd="2" presId="urn:microsoft.com/office/officeart/2005/8/layout/vList2"/>
    <dgm:cxn modelId="{7BFD24F6-A4D6-4004-9C7E-E5FC1635A501}" type="presOf" srcId="{57E4DC8A-0269-4B0F-8D7C-B3EBE05B75BF}" destId="{9003AC3B-56CD-448D-A2D6-CA9F9F7F936C}" srcOrd="0" destOrd="0" presId="urn:microsoft.com/office/officeart/2005/8/layout/vList2"/>
    <dgm:cxn modelId="{6E4E6727-7E3B-4C52-8566-7B496FCE76D2}" srcId="{60B09164-3635-4F57-BDFF-F431FDAAB3E9}" destId="{DC20E323-F049-4BA4-B2DE-D7EABDC88C88}" srcOrd="1" destOrd="0" parTransId="{80223D5D-3989-4E69-97CF-22AB77A834A1}" sibTransId="{266CF944-CDF3-482A-B9EC-96B867E1F9B6}"/>
    <dgm:cxn modelId="{1A81A9E3-68BD-4582-B078-6B0213542311}" type="presOf" srcId="{FAF7CFB3-57C5-4795-B005-90CD8A960588}" destId="{38C68B03-0334-457A-8587-2A4C6D020BB0}" srcOrd="0" destOrd="0" presId="urn:microsoft.com/office/officeart/2005/8/layout/vList2"/>
    <dgm:cxn modelId="{2C221590-7CA5-452A-AC4F-C0060400A081}" type="presOf" srcId="{60B09164-3635-4F57-BDFF-F431FDAAB3E9}" destId="{CF2162E2-F605-4392-95A6-28E093478E07}" srcOrd="0" destOrd="0" presId="urn:microsoft.com/office/officeart/2005/8/layout/vList2"/>
    <dgm:cxn modelId="{22D690F2-1696-487F-B108-6B2AA39AFDEF}" srcId="{60B09164-3635-4F57-BDFF-F431FDAAB3E9}" destId="{6C112E6B-74D7-46A0-901A-4B5BE7416B03}" srcOrd="2" destOrd="0" parTransId="{215BC7E9-730E-45A3-95C3-8C89A1C860F1}" sibTransId="{5A27B67A-0D2D-4722-BF0A-491A44D22383}"/>
    <dgm:cxn modelId="{6184F5B8-93FA-4A4F-91FE-A95DDB3A145D}" type="presParOf" srcId="{9003AC3B-56CD-448D-A2D6-CA9F9F7F936C}" destId="{CF2162E2-F605-4392-95A6-28E093478E07}" srcOrd="0" destOrd="0" presId="urn:microsoft.com/office/officeart/2005/8/layout/vList2"/>
    <dgm:cxn modelId="{605730B6-DA60-4D62-805B-CA3D2504095D}" type="presParOf" srcId="{9003AC3B-56CD-448D-A2D6-CA9F9F7F936C}" destId="{38C68B03-0334-457A-8587-2A4C6D020BB0}" srcOrd="1" destOrd="0" presId="urn:microsoft.com/office/officeart/2005/8/layout/vList2"/>
  </dgm:cxnLst>
  <dgm:bg>
    <a:noFill/>
  </dgm:bg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F2162E2-F605-4392-95A6-28E093478E07}">
      <dsp:nvSpPr>
        <dsp:cNvPr id="0" name=""/>
        <dsp:cNvSpPr/>
      </dsp:nvSpPr>
      <dsp:spPr>
        <a:xfrm>
          <a:off x="0" y="0"/>
          <a:ext cx="10972800" cy="715121"/>
        </a:xfrm>
        <a:prstGeom prst="roundRect">
          <a:avLst/>
        </a:prstGeom>
        <a:solidFill>
          <a:srgbClr val="C00000"/>
        </a:solidFill>
        <a:ln w="285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Percentage - 2 </a:t>
          </a:r>
          <a:endParaRPr lang="en-US" sz="40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0972800" cy="715121"/>
      </dsp:txXfrm>
    </dsp:sp>
    <dsp:sp modelId="{38C68B03-0334-457A-8587-2A4C6D020BB0}">
      <dsp:nvSpPr>
        <dsp:cNvPr id="0" name=""/>
        <dsp:cNvSpPr/>
      </dsp:nvSpPr>
      <dsp:spPr>
        <a:xfrm>
          <a:off x="0" y="705581"/>
          <a:ext cx="10972800" cy="1920960"/>
        </a:xfrm>
        <a:prstGeom prst="rect">
          <a:avLst/>
        </a:prstGeom>
        <a:solidFill>
          <a:schemeClr val="lt1"/>
        </a:solidFill>
        <a:ln w="28575" cap="flat" cmpd="sng" algn="ctr">
          <a:solidFill>
            <a:schemeClr val="accent4"/>
          </a:solidFill>
          <a:prstDash val="solid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348386" tIns="25400" rIns="142240" bIns="2540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Passing marks based problems.</a:t>
          </a:r>
          <a:endParaRPr lang="en-US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Percentage bifurcation based problems</a:t>
          </a:r>
          <a:endParaRPr lang="en-US" sz="2000" b="1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Voting based problems.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Miscellaneous Percentage problem </a:t>
          </a:r>
          <a:r>
            <a:rPr lang="en-IN" sz="20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(Venn </a:t>
          </a:r>
          <a:r>
            <a:rPr lang="en-IN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diagram, </a:t>
          </a:r>
          <a:r>
            <a:rPr lang="en-IN" sz="20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Dry fruits).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IN" sz="2000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Population increment or decrement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000" b="0" i="0" u="none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Sufficiency on related </a:t>
          </a:r>
          <a:r>
            <a:rPr lang="en-US" sz="2000" b="0" i="0" u="none" kern="12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topic.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05581"/>
        <a:ext cx="10972800" cy="1920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46A4F-F976-47AD-9E0B-DEB8B87FF1C7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E5F1C-18F0-46A8-B179-598C90B80A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8983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US" dirty="0"/>
              <a:t>Option </a:t>
            </a:r>
            <a:r>
              <a:rPr lang="en-US" dirty="0" smtClean="0"/>
              <a:t>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 Easy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3884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IN" dirty="0"/>
              <a:t>Option </a:t>
            </a:r>
            <a:r>
              <a:rPr lang="en-IN" dirty="0" smtClean="0"/>
              <a:t>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Difficult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238" name="Google Shape;23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3201889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IN" dirty="0"/>
              <a:t>Option </a:t>
            </a:r>
            <a:r>
              <a:rPr lang="en-IN" dirty="0" smtClean="0"/>
              <a:t>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Easy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238" name="Google Shape;23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33601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IN" dirty="0"/>
              <a:t>Option </a:t>
            </a:r>
            <a:r>
              <a:rPr lang="en-IN" dirty="0" smtClean="0"/>
              <a:t>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Easy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238" name="Google Shape;23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51356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IN" dirty="0"/>
              <a:t>Option </a:t>
            </a:r>
            <a:r>
              <a:rPr lang="en-IN" dirty="0" smtClean="0"/>
              <a:t>A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Moderate</a:t>
            </a:r>
            <a:endParaRPr lang="en-IN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238" name="Google Shape;23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35102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Correct</a:t>
            </a:r>
            <a:r>
              <a:rPr lang="en-US" baseline="0" dirty="0"/>
              <a:t> Option: </a:t>
            </a:r>
            <a:r>
              <a:rPr lang="en-US" baseline="0" dirty="0" smtClean="0"/>
              <a:t>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Moderate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57888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Correct</a:t>
            </a:r>
            <a:r>
              <a:rPr lang="en-US" baseline="0" dirty="0"/>
              <a:t> Option: </a:t>
            </a:r>
            <a:r>
              <a:rPr lang="en-US" baseline="0" dirty="0" smtClean="0"/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Moderate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23592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Option: </a:t>
            </a:r>
            <a:r>
              <a:rPr lang="en-US" baseline="0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Moderate</a:t>
            </a:r>
            <a:endParaRPr lang="en-IN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78709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Option: </a:t>
            </a:r>
            <a:r>
              <a:rPr lang="en-US" baseline="0" dirty="0" smtClean="0"/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Difficult</a:t>
            </a:r>
            <a:endParaRPr lang="en-IN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697512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65672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Option: </a:t>
            </a:r>
            <a:r>
              <a:rPr lang="en-US" baseline="0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 Easy</a:t>
            </a:r>
            <a:endParaRPr lang="en-IN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52335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US" dirty="0"/>
              <a:t>Option </a:t>
            </a:r>
            <a:r>
              <a:rPr lang="en-US" dirty="0" smtClean="0"/>
              <a:t>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 Easy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731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US" baseline="0" dirty="0" smtClean="0"/>
              <a:t>Option</a:t>
            </a:r>
            <a:r>
              <a:rPr lang="en-US" baseline="0" dirty="0"/>
              <a:t>: </a:t>
            </a:r>
            <a:r>
              <a:rPr lang="en-US" baseline="0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Moderate</a:t>
            </a:r>
            <a:endParaRPr lang="en-IN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762199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Option: </a:t>
            </a:r>
            <a:r>
              <a:rPr lang="en-US" baseline="0" dirty="0" smtClean="0"/>
              <a:t>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Difficult</a:t>
            </a:r>
            <a:endParaRPr lang="en-IN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541167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Option: </a:t>
            </a:r>
            <a:r>
              <a:rPr lang="en-US" baseline="0" dirty="0" smtClean="0"/>
              <a:t>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Difficult</a:t>
            </a:r>
            <a:endParaRPr lang="en-IN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9302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</a:t>
            </a:r>
            <a:r>
              <a:rPr lang="en-US" baseline="0" dirty="0" smtClean="0"/>
              <a:t> </a:t>
            </a:r>
            <a:r>
              <a:rPr lang="en-US" baseline="0" dirty="0"/>
              <a:t>Option: </a:t>
            </a:r>
            <a:r>
              <a:rPr lang="en-US" baseline="0" dirty="0" smtClean="0"/>
              <a:t>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Difficult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515591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</a:t>
            </a:r>
            <a:r>
              <a:rPr lang="en-US" baseline="0" dirty="0" smtClean="0"/>
              <a:t> </a:t>
            </a:r>
            <a:r>
              <a:rPr lang="en-US" baseline="0" dirty="0"/>
              <a:t>Option: </a:t>
            </a:r>
            <a:r>
              <a:rPr lang="en-US" baseline="0" dirty="0" smtClean="0"/>
              <a:t>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Difficult</a:t>
            </a:r>
            <a:endParaRPr lang="en-US" baseline="0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1346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</a:t>
            </a:r>
            <a:r>
              <a:rPr lang="en-US" baseline="0" dirty="0" smtClean="0"/>
              <a:t> </a:t>
            </a:r>
            <a:r>
              <a:rPr lang="en-US" baseline="0" dirty="0"/>
              <a:t>Option: </a:t>
            </a:r>
            <a:r>
              <a:rPr lang="en-US" baseline="0" dirty="0" smtClean="0"/>
              <a:t>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Difficult</a:t>
            </a:r>
            <a:endParaRPr lang="en-IN" dirty="0" smtClean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15332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IN" dirty="0"/>
              <a:t>Option </a:t>
            </a:r>
            <a:r>
              <a:rPr lang="en-IN" dirty="0" smtClean="0"/>
              <a:t>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Easy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332" name="Google Shape;332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28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777817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IN" dirty="0"/>
              <a:t>Option </a:t>
            </a:r>
            <a:r>
              <a:rPr lang="en-IN" dirty="0" smtClean="0"/>
              <a:t>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Easy</a:t>
            </a:r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332" name="Google Shape;332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29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847043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332" name="Google Shape;332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30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78687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IN" dirty="0"/>
              <a:t>Option </a:t>
            </a:r>
            <a:r>
              <a:rPr lang="en-IN" dirty="0" smtClean="0"/>
              <a:t>E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Moderate</a:t>
            </a:r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332" name="Google Shape;332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4330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 Option </a:t>
            </a:r>
            <a:r>
              <a:rPr lang="en-US" dirty="0" smtClean="0"/>
              <a:t>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 </a:t>
            </a:r>
            <a:r>
              <a:rPr lang="en-IN" baseline="0" dirty="0" smtClean="0"/>
              <a:t> Easy</a:t>
            </a:r>
            <a:r>
              <a:rPr lang="en-IN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905311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IN"/>
              <a:t>Option </a:t>
            </a:r>
            <a:r>
              <a:rPr lang="en-IN" smtClean="0"/>
              <a:t>C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Difficult</a:t>
            </a:r>
            <a:endParaRPr lang="en-IN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339" name="Google Shape;339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32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72188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Correct </a:t>
            </a:r>
            <a:r>
              <a:rPr lang="en-US" dirty="0"/>
              <a:t>Option </a:t>
            </a:r>
            <a:r>
              <a:rPr lang="en-US" dirty="0" smtClean="0"/>
              <a:t>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 Moderate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3111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 option: </a:t>
            </a:r>
            <a:r>
              <a:rPr lang="en-US" dirty="0" smtClean="0"/>
              <a:t>A</a:t>
            </a: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 Moderate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737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27560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 option: </a:t>
            </a:r>
            <a:r>
              <a:rPr lang="en-US" dirty="0" smtClean="0"/>
              <a:t>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</a:t>
            </a:r>
            <a:r>
              <a:rPr lang="en-IN" baseline="0" dirty="0" smtClean="0"/>
              <a:t> Easy</a:t>
            </a:r>
            <a:endParaRPr lang="en-I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62816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</a:t>
            </a:r>
            <a:r>
              <a:rPr lang="en-US" baseline="0" dirty="0"/>
              <a:t> Option: </a:t>
            </a:r>
            <a:r>
              <a:rPr lang="en-US" baseline="0" dirty="0" smtClean="0"/>
              <a:t>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 Moderate 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4E5F1C-18F0-46A8-B179-598C90B80A1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47759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Correct</a:t>
            </a:r>
            <a:r>
              <a:rPr lang="en-US" baseline="0" dirty="0"/>
              <a:t> </a:t>
            </a:r>
            <a:r>
              <a:rPr lang="en-IN" dirty="0"/>
              <a:t>Option </a:t>
            </a:r>
            <a:r>
              <a:rPr lang="en-IN" dirty="0" smtClean="0"/>
              <a:t>D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Compulsory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 smtClean="0"/>
              <a:t>Difficulty level: Moderate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dirty="0"/>
          </a:p>
        </p:txBody>
      </p:sp>
      <p:sp>
        <p:nvSpPr>
          <p:cNvPr id="238" name="Google Shape;238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4268306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34FD608-FF37-46A5-81EE-9E859DCC89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5249" y="1"/>
            <a:ext cx="1016750" cy="330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9C7B6E1B-5CD6-457E-B12E-40DB70920123}" type="datetimeFigureOut">
              <a:rPr lang="en-US" smtClean="0"/>
              <a:pPr/>
              <a:t>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4E6FD98F-884B-4231-90DD-78567DD4FA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13347" y="1905007"/>
            <a:ext cx="11229474" cy="3260551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rgbClr val="C00000"/>
                </a:solidFill>
                <a:effectLst/>
              </a:rPr>
              <a:t>PERCENTAGE</a:t>
            </a:r>
            <a:r>
              <a:rPr lang="en-US" b="1" dirty="0">
                <a:solidFill>
                  <a:srgbClr val="C00000"/>
                </a:solidFill>
                <a:effectLst/>
              </a:rPr>
              <a:t/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r>
              <a:rPr lang="en-US" b="1" dirty="0">
                <a:solidFill>
                  <a:srgbClr val="C00000"/>
                </a:solidFill>
                <a:effectLst/>
              </a:rPr>
              <a:t/>
            </a:r>
            <a:br>
              <a:rPr lang="en-US" b="1" dirty="0">
                <a:solidFill>
                  <a:srgbClr val="C00000"/>
                </a:solidFill>
                <a:effectLst/>
              </a:rPr>
            </a:br>
            <a:endParaRPr lang="en-US" dirty="0">
              <a:solidFill>
                <a:srgbClr val="C00000"/>
              </a:solidFill>
              <a:effectLst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3994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682" y="725214"/>
            <a:ext cx="115780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7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assembly election,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candidate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 55% of the total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 votes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2% of the total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votes were declared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invalid. If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voters is 104000,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valid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votes polled in favor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of the candidate is:</a:t>
            </a:r>
            <a:b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A] 56506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			B]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56650		</a:t>
            </a:r>
            <a:endParaRPr lang="en-US" sz="2400" dirty="0" smtClean="0">
              <a:latin typeface="Times New Roman" panose="02020603050405020304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C] 56560			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		D</a:t>
            </a:r>
            <a:r>
              <a:rPr lang="en-US" sz="2400" dirty="0" smtClean="0">
                <a:latin typeface="Times New Roman" panose="02020603050405020304" pitchFamily="18" charset="0"/>
                <a:cs typeface="Times New Roman" pitchFamily="18" charset="0"/>
              </a:rPr>
              <a:t>] </a:t>
            </a:r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56056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8199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/>
        </p:nvSpPr>
        <p:spPr>
          <a:xfrm>
            <a:off x="169682" y="679329"/>
            <a:ext cx="1163750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8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8% of the voters in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election did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cast their votes.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election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were only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candidates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winner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 48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the total votes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defeated 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contestant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 votes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total number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election was 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A] 21000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B] 23500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    </a:t>
            </a: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22000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27500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85645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/>
        </p:nvSpPr>
        <p:spPr>
          <a:xfrm>
            <a:off x="169682" y="679329"/>
            <a:ext cx="1163750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9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election 10%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voters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voters’ list did not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cast their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 and 60 voters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cast their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ballot papers blank.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were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two candidates.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winner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supported by 47%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all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voters in the list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 got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308 votes more than 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rival.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voters 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list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A] 3600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B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6200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    </a:t>
            </a: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4575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D] 6028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1899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/>
        </p:nvSpPr>
        <p:spPr>
          <a:xfrm>
            <a:off x="169682" y="679329"/>
            <a:ext cx="1163750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10.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a certain office,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66%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of workers prefer tea and 44% prefer coffee. If each on them prefers tea or coffee and 40 like both, the total number of workers in the office is: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A] 400	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B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220		    </a:t>
            </a: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252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284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2139211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/>
        </p:nvSpPr>
        <p:spPr>
          <a:xfrm>
            <a:off x="169682" y="679329"/>
            <a:ext cx="11637508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1000 students, 40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the students play football and 50% of the students play cricket. If 18% of the students play neither football nor cricket, percentage of students playing both is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lvl="0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A] 80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B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800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    </a:t>
            </a: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40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400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05210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"/>
          <p:cNvSpPr txBox="1"/>
          <p:nvPr/>
        </p:nvSpPr>
        <p:spPr>
          <a:xfrm>
            <a:off x="169682" y="679329"/>
            <a:ext cx="1163750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survey of 500 students of a college, it was found that 49% liked watching football, 53% liked watching hockey and 62% liked watching basketball. Also, 27% liked watching football and hockey both, 29% liked watching basketball and hockey both and 28% liked watching football and basket ball both. 5% liked watching none of these games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/>
              <a:t>How many students like watching all the three games?</a:t>
            </a:r>
          </a:p>
          <a:p>
            <a:pPr lvl="0"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A] 75						B] 80	   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40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			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40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04476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257" y="725214"/>
            <a:ext cx="117955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 fruit contains 68% of water and dry fruit contains 20% water. How much dry fruit can be obtained from 100 kg of fresh fruits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52 kg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B] 32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	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C] 50 kg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8199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0257" y="725214"/>
            <a:ext cx="117955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Fresh grapes contains 80% water while dry grapes contain 10% water. If the weight of dry grapes is 500kg, then what is its total weight when it fresh? 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1500 kg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B] 1570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	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C] 2250 kg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2040 kg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293020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829" y="725214"/>
            <a:ext cx="117478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1000 inhabitants of a town, 60% are males of whom 20% are literate. If, of all the inhabitants, 25% are literate, then what percent of the females of the town are literate? 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15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B] 35.70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	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32.5 %		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20.40 %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04243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0829" y="725214"/>
            <a:ext cx="1174780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ratio of the number of boys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girls in a school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1. If 75% of boys and 70%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girls 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scholarship-holders, then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percentage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get scholarship is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50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B] 74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	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26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		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459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xmlns="" id="{DC4F4E8F-AAE8-4670-860B-20D70B3C33D4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175861736"/>
              </p:ext>
            </p:extLst>
          </p:nvPr>
        </p:nvGraphicFramePr>
        <p:xfrm>
          <a:off x="609600" y="1108710"/>
          <a:ext cx="10972800" cy="4136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="" xmlns:p14="http://schemas.microsoft.com/office/powerpoint/2010/main" val="3539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79109" y="725214"/>
                <a:ext cx="11719521" cy="5672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Population increment or decrement </a:t>
                </a: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current population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an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area and it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increases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decreases by R%, then after ‘n’ years the population of the area is :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±</m:t>
                            </m:r>
                            <m:r>
                              <a:rPr lang="en-US" sz="2400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24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R</m:t>
                                </m:r>
                              </m:num>
                              <m:den>
                                <m:r>
                                  <a:rPr lang="en-US" sz="2400" i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100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</m:sup>
                    </m:sSup>
                  </m:oMath>
                </a14:m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is the current population of an area and it increases or decreases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%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1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2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nd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3</a:t>
                </a:r>
                <a:r>
                  <a:rPr lang="en-US" sz="2400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rd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year respectively, then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 3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years the population of the area </a:t>
                </a:r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</a:p>
              <a:p>
                <a:pPr algn="just"/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P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±</m:t>
                        </m:r>
                        <m:r>
                          <a:rPr lang="en-US" sz="24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4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100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09" y="725214"/>
                <a:ext cx="11719521" cy="5672643"/>
              </a:xfrm>
              <a:prstGeom prst="rect">
                <a:avLst/>
              </a:prstGeom>
              <a:blipFill rotWithShape="0">
                <a:blip r:embed="rId3" cstate="print"/>
                <a:stretch>
                  <a:fillRect l="-780" t="-859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6930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109" y="725214"/>
            <a:ext cx="117195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present population of 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city is 160000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it increases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12.5% per annum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population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2 years will be 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205000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B] 250500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202500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200500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212831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109" y="725214"/>
            <a:ext cx="117195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district has 64000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inhabitants. 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population increases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(1/2)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annum,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inhabitants at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years will be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70000 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B] 69200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68921 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68911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287557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109" y="725214"/>
            <a:ext cx="1171952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19. The population of a town increased by 10% and decreased by 10% for next year and similarly 10% increase and decrease for the next 2 years. If the current population is 9801 what was the population of the town 4 years ago?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12100 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B] 10000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14000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11000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241196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109" y="725214"/>
            <a:ext cx="117195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20. </a:t>
            </a:r>
            <a:r>
              <a:rPr lang="en-US" sz="2400" dirty="0"/>
              <a:t>The population of a town was 1,60,000 three years ago, If it increased by 3%, 2.5% and 5% respectively in the last three years, then the present population in</a:t>
            </a:r>
            <a:endParaRPr lang="en-US" sz="2400" dirty="0" smtClean="0"/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</a:t>
            </a:r>
            <a:r>
              <a:rPr lang="en-US" sz="2400" dirty="0" smtClean="0"/>
              <a:t>155679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167890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179890</a:t>
            </a:r>
            <a:r>
              <a:rPr lang="en-US" sz="2400" dirty="0" smtClean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177366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202462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402" y="725214"/>
            <a:ext cx="11757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salesman gets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commission of the total sales up to Rs.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gets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2%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commission for the sales of more than Rs.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His earnings for a certain month is Rs.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18800.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total sale of that month.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60000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B] 85700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96000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72000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9189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402" y="725214"/>
            <a:ext cx="1175722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B has 50% more students than class A. Number of girls in class A is equal to number of boys in class B. The percentage of girls is the same in both classes. What percentage of the student group are boys?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40 %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50 %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33.33 %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60 %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6808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1402" y="725214"/>
            <a:ext cx="1175722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23. A two digit number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60% of x. The two-digit number formed by reversing the digits of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60% more than x. Find x.</a:t>
            </a: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45 			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B] 54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 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63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72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266945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/>
        </p:nvSpPr>
        <p:spPr>
          <a:xfrm>
            <a:off x="282224" y="687507"/>
            <a:ext cx="11434714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following question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two statements are given. Use the data of those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statements and then determine which of the following statements is necessary to answer the question.</a:t>
            </a:r>
          </a:p>
          <a:p>
            <a:pPr lvl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A] Statement I is sufficient to answer the question.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Statement II is sufficient to answer the question.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Either Statement I or statement II is sufficient to answer the question.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Neither Statement I nor statement II is sufficient to answer the question.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 Both Statements I and II are necessary to answer the question.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24.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ratio of two numbers?</a:t>
            </a:r>
          </a:p>
          <a:p>
            <a:pPr lvl="0"/>
            <a:endParaRPr lang="en-IN" sz="2400" b="1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/>
            <a:r>
              <a:rPr lang="en-I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 </a:t>
            </a: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40% of x is 20% of 50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I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 </a:t>
            </a: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II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y is 25%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72.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46351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/>
        </p:nvSpPr>
        <p:spPr>
          <a:xfrm>
            <a:off x="169682" y="643934"/>
            <a:ext cx="11434714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the following question two statements are given. Use the data of those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statements and then determine which of the following statements is necessary to answer the question.</a:t>
            </a:r>
          </a:p>
          <a:p>
            <a:pPr lvl="0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A] Statement I is sufficient to answer the question.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B] Statement II is sufficient to answer the question.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C] Either Statement I or statement II is sufficient to answer the question.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D] Neither Statement I nor statement II is sufficient to answer the question.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E] Both Statements I and II are necessary to answer the question.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25.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value of 20 percent of x?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IN" sz="2400" b="1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/>
            <a:r>
              <a:rPr lang="en-I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 </a:t>
            </a: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 fourth of 20 percent of x 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</a:p>
          <a:p>
            <a:pPr lvl="0"/>
            <a:r>
              <a:rPr lang="en-I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 </a:t>
            </a: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II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 = S, 5y = S and y =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80.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44760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p10">
            <a:extLst>
              <a:ext uri="{FF2B5EF4-FFF2-40B4-BE49-F238E27FC236}">
                <a16:creationId xmlns="" xmlns:a16="http://schemas.microsoft.com/office/drawing/2014/main" id="{938D147C-84FF-400D-96B8-2E400883014D}"/>
              </a:ext>
            </a:extLst>
          </p:cNvPr>
          <p:cNvSpPr txBox="1"/>
          <p:nvPr/>
        </p:nvSpPr>
        <p:spPr>
          <a:xfrm>
            <a:off x="135619" y="687507"/>
            <a:ext cx="11674090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student has to secure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35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marks to pass in an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examination. If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gets 200 marks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fails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10 marks, then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marks are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A] 200			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B] 600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      </a:t>
            </a: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500						D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800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5719D07-2C63-4AFE-8A55-8F7E7D61F256}"/>
              </a:ext>
            </a:extLst>
          </p:cNvPr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424375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/>
        </p:nvSpPr>
        <p:spPr>
          <a:xfrm>
            <a:off x="169682" y="643934"/>
            <a:ext cx="11434714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Palatino Linotype"/>
                <a:cs typeface="Times New Roman" panose="02020603050405020304" pitchFamily="18" charset="0"/>
                <a:sym typeface="Palatino Linotype"/>
              </a:rPr>
              <a:t>Directions (Question no. 26 to 27):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For each of the following questions two statements are given. Use the data of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those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statements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and then determine which of the following statements is necessary to answer the question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A]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 I is sufficient to answer the question.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B]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 II is sufficient to answer the question.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C]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Either Statement I or statement II is sufficient to answer the question.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D]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Neither Statement I nor statement II is sufficient to answer the question.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E]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Both Statements I and II are necessary to answer the question.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250125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4"/>
          <p:cNvSpPr txBox="1"/>
          <p:nvPr/>
        </p:nvSpPr>
        <p:spPr>
          <a:xfrm>
            <a:off x="169682" y="643934"/>
            <a:ext cx="11434714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26.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What percent of a company's employees are women with a college degree</a:t>
            </a:r>
            <a:r>
              <a:rPr lang="en-US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?</a:t>
            </a:r>
          </a:p>
          <a:p>
            <a:pPr lvl="0"/>
            <a:endParaRPr lang="en-IN" sz="2400" b="1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 </a:t>
            </a: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Of the women employed in the company, 40% do not have a college degree.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/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 II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There are 400 men out of 1000 employees. </a:t>
            </a:r>
            <a:endParaRPr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6639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 txBox="1"/>
          <p:nvPr/>
        </p:nvSpPr>
        <p:spPr>
          <a:xfrm>
            <a:off x="160256" y="687507"/>
            <a:ext cx="11726944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7.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2013 there are 300 employees at Company ABC. If the number of employees at Company ABC increased by 200% from 1993 to 2013, by what percent did the number of employees at Company ABC increase from 2003 to 2013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 algn="just"/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/>
            <a:r>
              <a:rPr lang="en-IN" sz="2400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 </a:t>
            </a:r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2003 there were 160 employees at Company ABC.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IN" sz="24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Statement II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From 1993 to 2003 the number of employees increased by 60% at Company ABC.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2811567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A204F-4364-415F-9D65-FF2DC7C3AD9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724201" y="2967335"/>
            <a:ext cx="47436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Any 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latin typeface="Times New Roman" pitchFamily="18" charset="0"/>
                <a:cs typeface="Times New Roman" pitchFamily="18" charset="0"/>
              </a:rPr>
              <a:t>Doubts</a:t>
            </a:r>
            <a:r>
              <a:rPr lang="en-US" sz="5400" b="1" cap="none" spc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???</a:t>
            </a:r>
          </a:p>
        </p:txBody>
      </p:sp>
    </p:spTree>
    <p:extLst>
      <p:ext uri="{BB962C8B-B14F-4D97-AF65-F5344CB8AC3E}">
        <p14:creationId xmlns="" xmlns:p14="http://schemas.microsoft.com/office/powerpoint/2010/main" val="276186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2;p10">
            <a:extLst>
              <a:ext uri="{FF2B5EF4-FFF2-40B4-BE49-F238E27FC236}">
                <a16:creationId xmlns="" xmlns:a16="http://schemas.microsoft.com/office/drawing/2014/main" id="{938D147C-84FF-400D-96B8-2E400883014D}"/>
              </a:ext>
            </a:extLst>
          </p:cNvPr>
          <p:cNvSpPr txBox="1"/>
          <p:nvPr/>
        </p:nvSpPr>
        <p:spPr>
          <a:xfrm>
            <a:off x="135618" y="687507"/>
            <a:ext cx="11761009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candidate who scores 30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cent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 by 5 marks, while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candidate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scores 40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 cent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gets 10 more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 minimum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marks.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marks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to pass are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A] 50						B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150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      </a:t>
            </a:r>
            <a:endParaRPr lang="en-IN" sz="2400" dirty="0" smtClean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/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]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70				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	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D] </a:t>
            </a:r>
            <a:r>
              <a:rPr lang="en-IN" sz="24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</a:t>
            </a:r>
            <a:r>
              <a:rPr lang="en-IN" sz="2400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00 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5719D07-2C63-4AFE-8A55-8F7E7D61F256}"/>
              </a:ext>
            </a:extLst>
          </p:cNvPr>
          <p:cNvSpPr/>
          <p:nvPr/>
        </p:nvSpPr>
        <p:spPr>
          <a:xfrm>
            <a:off x="2317531" y="293369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256268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682" y="725214"/>
            <a:ext cx="11877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spends 40% of her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food, 20% on house rent,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10%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entertainment and 10%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conveyance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her savings at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end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month are 1500,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her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 per month (in 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Rs.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Rs.8000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Rs.6000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Rs.10000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8199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682" y="725214"/>
            <a:ext cx="118775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gave 20% of his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income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elder son, 30%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younger son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10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of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remaining,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donated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trust. He is left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10080. 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was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Rs.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40000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30000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20000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1838136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682" y="745976"/>
            <a:ext cx="1164002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village lost 12% of its goats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flood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5% of remainder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died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diseases. If the number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left now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8360, what was 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number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the flood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B]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D]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8199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9682" y="745976"/>
            <a:ext cx="116400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Voting Concept: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825506" y="1421003"/>
            <a:ext cx="6922928" cy="4623335"/>
            <a:chOff x="1973099" y="1715472"/>
            <a:chExt cx="5793890" cy="4177222"/>
          </a:xfrm>
        </p:grpSpPr>
        <p:sp>
          <p:nvSpPr>
            <p:cNvPr id="2" name="TextBox 1"/>
            <p:cNvSpPr txBox="1"/>
            <p:nvPr/>
          </p:nvSpPr>
          <p:spPr>
            <a:xfrm>
              <a:off x="4657775" y="1715472"/>
              <a:ext cx="225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Total Votes</a:t>
              </a:r>
              <a:endParaRPr lang="en-US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4510007" y="2084804"/>
              <a:ext cx="759417" cy="6583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269424" y="2084804"/>
              <a:ext cx="720271" cy="679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729748" y="2704694"/>
              <a:ext cx="225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Casted Votes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12520" y="2732503"/>
              <a:ext cx="225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Uncasted</a:t>
              </a:r>
              <a:r>
                <a:rPr lang="en-US" dirty="0" smtClean="0"/>
                <a:t> Votes</a:t>
              </a:r>
              <a:endParaRPr lang="en-US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>
              <a:off x="3724270" y="3054300"/>
              <a:ext cx="759417" cy="6583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483687" y="3054300"/>
              <a:ext cx="720271" cy="679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49489" y="3693916"/>
              <a:ext cx="225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Valid Votes</a:t>
              </a:r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69529" y="3693916"/>
              <a:ext cx="225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Invalid Votes</a:t>
              </a: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H="1">
              <a:off x="2964853" y="4062302"/>
              <a:ext cx="759417" cy="65839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724270" y="4062302"/>
              <a:ext cx="720271" cy="67915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3099" y="4700972"/>
              <a:ext cx="225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Votes to Winner </a:t>
              </a:r>
              <a:endParaRPr lang="en-US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99767" y="4700972"/>
              <a:ext cx="2254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Votes to Loser</a:t>
              </a:r>
              <a:endParaRPr lang="en-US" dirty="0"/>
            </a:p>
          </p:txBody>
        </p:sp>
        <p:sp>
          <p:nvSpPr>
            <p:cNvPr id="21" name="Left Brace 20"/>
            <p:cNvSpPr/>
            <p:nvPr/>
          </p:nvSpPr>
          <p:spPr>
            <a:xfrm rot="16200000">
              <a:off x="3730119" y="4525271"/>
              <a:ext cx="291394" cy="1416431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167600" y="5523362"/>
              <a:ext cx="2816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Winning Difference </a:t>
              </a:r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8563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9109" y="725214"/>
            <a:ext cx="117881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an election there were two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candidates. 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got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37.5% of votes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lost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6500 number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votes. The total number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 votes were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A] 13000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B] 13800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fontAlgn="base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16200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D] 26000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17531" y="331076"/>
            <a:ext cx="8434552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Percentage</a:t>
            </a:r>
          </a:p>
        </p:txBody>
      </p:sp>
    </p:spTree>
    <p:extLst>
      <p:ext uri="{BB962C8B-B14F-4D97-AF65-F5344CB8AC3E}">
        <p14:creationId xmlns="" xmlns:p14="http://schemas.microsoft.com/office/powerpoint/2010/main" val="381997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5020</TotalTime>
  <Words>1881</Words>
  <Application>Microsoft Office PowerPoint</Application>
  <PresentationFormat>Custom</PresentationFormat>
  <Paragraphs>273</Paragraphs>
  <Slides>33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Executive</vt:lpstr>
      <vt:lpstr>PERCENTAGE 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</dc:creator>
  <cp:lastModifiedBy>user</cp:lastModifiedBy>
  <cp:revision>500</cp:revision>
  <dcterms:created xsi:type="dcterms:W3CDTF">2017-07-13T07:57:18Z</dcterms:created>
  <dcterms:modified xsi:type="dcterms:W3CDTF">2023-02-03T10:48:24Z</dcterms:modified>
</cp:coreProperties>
</file>