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7"/>
  </p:notesMasterIdLst>
  <p:sldIdLst>
    <p:sldId id="380" r:id="rId2"/>
    <p:sldId id="484" r:id="rId3"/>
    <p:sldId id="449" r:id="rId4"/>
    <p:sldId id="485" r:id="rId5"/>
    <p:sldId id="486" r:id="rId6"/>
    <p:sldId id="453" r:id="rId7"/>
    <p:sldId id="461" r:id="rId8"/>
    <p:sldId id="494" r:id="rId9"/>
    <p:sldId id="454" r:id="rId10"/>
    <p:sldId id="481" r:id="rId11"/>
    <p:sldId id="495" r:id="rId12"/>
    <p:sldId id="496" r:id="rId13"/>
    <p:sldId id="457" r:id="rId14"/>
    <p:sldId id="455" r:id="rId15"/>
    <p:sldId id="456" r:id="rId16"/>
    <p:sldId id="473" r:id="rId17"/>
    <p:sldId id="474" r:id="rId18"/>
    <p:sldId id="497" r:id="rId19"/>
    <p:sldId id="498" r:id="rId20"/>
    <p:sldId id="475" r:id="rId21"/>
    <p:sldId id="483" r:id="rId22"/>
    <p:sldId id="476" r:id="rId23"/>
    <p:sldId id="477" r:id="rId24"/>
    <p:sldId id="478" r:id="rId25"/>
    <p:sldId id="479" r:id="rId26"/>
    <p:sldId id="480" r:id="rId27"/>
    <p:sldId id="506" r:id="rId28"/>
    <p:sldId id="499" r:id="rId29"/>
    <p:sldId id="463" r:id="rId30"/>
    <p:sldId id="500" r:id="rId31"/>
    <p:sldId id="501" r:id="rId32"/>
    <p:sldId id="465" r:id="rId33"/>
    <p:sldId id="502" r:id="rId34"/>
    <p:sldId id="503" r:id="rId35"/>
    <p:sldId id="504" r:id="rId36"/>
    <p:sldId id="458" r:id="rId37"/>
    <p:sldId id="505" r:id="rId38"/>
    <p:sldId id="460" r:id="rId39"/>
    <p:sldId id="487" r:id="rId40"/>
    <p:sldId id="488" r:id="rId41"/>
    <p:sldId id="459" r:id="rId42"/>
    <p:sldId id="491" r:id="rId43"/>
    <p:sldId id="446" r:id="rId44"/>
    <p:sldId id="447" r:id="rId45"/>
    <p:sldId id="33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1760" autoAdjust="0"/>
  </p:normalViewPr>
  <p:slideViewPr>
    <p:cSldViewPr snapToGrid="0">
      <p:cViewPr varScale="1">
        <p:scale>
          <a:sx n="75" d="100"/>
          <a:sy n="75" d="100"/>
        </p:scale>
        <p:origin x="-114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Singh" userId="35d9a5dbf6c34f1b" providerId="LiveId" clId="{8AB0F310-756E-4B6B-BC9D-8F47566121B6}"/>
    <pc:docChg chg="undo custSel addSld delSld modSld sldOrd">
      <pc:chgData name="Vikas Singh" userId="35d9a5dbf6c34f1b" providerId="LiveId" clId="{8AB0F310-756E-4B6B-BC9D-8F47566121B6}" dt="2021-12-09T16:29:45.530" v="7361" actId="20577"/>
      <pc:docMkLst>
        <pc:docMk/>
      </pc:docMkLst>
      <pc:sldChg chg="del">
        <pc:chgData name="Vikas Singh" userId="35d9a5dbf6c34f1b" providerId="LiveId" clId="{8AB0F310-756E-4B6B-BC9D-8F47566121B6}" dt="2021-12-08T06:46:47.374" v="7110" actId="2696"/>
        <pc:sldMkLst>
          <pc:docMk/>
          <pc:sldMk cId="3819975560" sldId="431"/>
        </pc:sldMkLst>
      </pc:sldChg>
      <pc:sldChg chg="modSp mod modNotesTx">
        <pc:chgData name="Vikas Singh" userId="35d9a5dbf6c34f1b" providerId="LiveId" clId="{8AB0F310-756E-4B6B-BC9D-8F47566121B6}" dt="2021-12-09T16:29:41.588" v="7360" actId="20577"/>
        <pc:sldMkLst>
          <pc:docMk/>
          <pc:sldMk cId="892449787" sldId="446"/>
        </pc:sldMkLst>
        <pc:spChg chg="mod">
          <ac:chgData name="Vikas Singh" userId="35d9a5dbf6c34f1b" providerId="LiveId" clId="{8AB0F310-756E-4B6B-BC9D-8F47566121B6}" dt="2021-12-08T06:55:09.368" v="7201" actId="14100"/>
          <ac:spMkLst>
            <pc:docMk/>
            <pc:sldMk cId="892449787" sldId="446"/>
            <ac:spMk id="378" creationId="{00000000-0000-0000-0000-000000000000}"/>
          </ac:spMkLst>
        </pc:spChg>
      </pc:sldChg>
      <pc:sldChg chg="modSp mod modNotesTx">
        <pc:chgData name="Vikas Singh" userId="35d9a5dbf6c34f1b" providerId="LiveId" clId="{8AB0F310-756E-4B6B-BC9D-8F47566121B6}" dt="2021-12-09T16:29:45.530" v="7361" actId="20577"/>
        <pc:sldMkLst>
          <pc:docMk/>
          <pc:sldMk cId="2832759938" sldId="447"/>
        </pc:sldMkLst>
        <pc:spChg chg="mod">
          <ac:chgData name="Vikas Singh" userId="35d9a5dbf6c34f1b" providerId="LiveId" clId="{8AB0F310-756E-4B6B-BC9D-8F47566121B6}" dt="2021-12-08T06:55:40.598" v="7204" actId="14100"/>
          <ac:spMkLst>
            <pc:docMk/>
            <pc:sldMk cId="2832759938" sldId="447"/>
            <ac:spMk id="370" creationId="{00000000-0000-0000-0000-000000000000}"/>
          </ac:spMkLst>
        </pc:spChg>
      </pc:sldChg>
      <pc:sldChg chg="modSp del mod">
        <pc:chgData name="Vikas Singh" userId="35d9a5dbf6c34f1b" providerId="LiveId" clId="{8AB0F310-756E-4B6B-BC9D-8F47566121B6}" dt="2021-12-07T10:28:16.330" v="1006" actId="2696"/>
        <pc:sldMkLst>
          <pc:docMk/>
          <pc:sldMk cId="1227862923" sldId="448"/>
        </pc:sldMkLst>
        <pc:spChg chg="mod">
          <ac:chgData name="Vikas Singh" userId="35d9a5dbf6c34f1b" providerId="LiveId" clId="{8AB0F310-756E-4B6B-BC9D-8F47566121B6}" dt="2021-12-07T10:20:24.155" v="582" actId="113"/>
          <ac:spMkLst>
            <pc:docMk/>
            <pc:sldMk cId="1227862923" sldId="448"/>
            <ac:spMk id="6" creationId="{00000000-0000-0000-0000-000000000000}"/>
          </ac:spMkLst>
        </pc:spChg>
      </pc:sldChg>
      <pc:sldChg chg="modSp mod ord">
        <pc:chgData name="Vikas Singh" userId="35d9a5dbf6c34f1b" providerId="LiveId" clId="{8AB0F310-756E-4B6B-BC9D-8F47566121B6}" dt="2021-12-08T06:48:13.239" v="7118" actId="14100"/>
        <pc:sldMkLst>
          <pc:docMk/>
          <pc:sldMk cId="2493742606" sldId="449"/>
        </pc:sldMkLst>
        <pc:spChg chg="mod">
          <ac:chgData name="Vikas Singh" userId="35d9a5dbf6c34f1b" providerId="LiveId" clId="{8AB0F310-756E-4B6B-BC9D-8F47566121B6}" dt="2021-12-08T06:48:13.239" v="7118" actId="14100"/>
          <ac:spMkLst>
            <pc:docMk/>
            <pc:sldMk cId="2493742606" sldId="449"/>
            <ac:spMk id="7" creationId="{00000000-0000-0000-0000-000000000000}"/>
          </ac:spMkLst>
        </pc:spChg>
      </pc:sldChg>
      <pc:sldChg chg="modSp del mod">
        <pc:chgData name="Vikas Singh" userId="35d9a5dbf6c34f1b" providerId="LiveId" clId="{8AB0F310-756E-4B6B-BC9D-8F47566121B6}" dt="2021-12-07T10:46:02.504" v="1018" actId="2696"/>
        <pc:sldMkLst>
          <pc:docMk/>
          <pc:sldMk cId="716006935" sldId="450"/>
        </pc:sldMkLst>
        <pc:spChg chg="mod">
          <ac:chgData name="Vikas Singh" userId="35d9a5dbf6c34f1b" providerId="LiveId" clId="{8AB0F310-756E-4B6B-BC9D-8F47566121B6}" dt="2021-12-07T10:45:46.465" v="1016" actId="20577"/>
          <ac:spMkLst>
            <pc:docMk/>
            <pc:sldMk cId="716006935" sldId="450"/>
            <ac:spMk id="3" creationId="{F1FD07B9-20BF-4DEE-AC2E-709DA3C15423}"/>
          </ac:spMkLst>
        </pc:spChg>
      </pc:sldChg>
      <pc:sldChg chg="modSp mod modNotesTx">
        <pc:chgData name="Vikas Singh" userId="35d9a5dbf6c34f1b" providerId="LiveId" clId="{8AB0F310-756E-4B6B-BC9D-8F47566121B6}" dt="2021-12-09T16:27:30.666" v="7332" actId="20577"/>
        <pc:sldMkLst>
          <pc:docMk/>
          <pc:sldMk cId="3385596700" sldId="453"/>
        </pc:sldMkLst>
        <pc:spChg chg="mod">
          <ac:chgData name="Vikas Singh" userId="35d9a5dbf6c34f1b" providerId="LiveId" clId="{8AB0F310-756E-4B6B-BC9D-8F47566121B6}" dt="2021-12-09T16:26:49.327" v="7331" actId="20577"/>
          <ac:spMkLst>
            <pc:docMk/>
            <pc:sldMk cId="3385596700" sldId="453"/>
            <ac:spMk id="104" creationId="{00000000-0000-0000-0000-000000000000}"/>
          </ac:spMkLst>
        </pc:spChg>
      </pc:sldChg>
      <pc:sldChg chg="modSp mod modNotesTx">
        <pc:chgData name="Vikas Singh" userId="35d9a5dbf6c34f1b" providerId="LiveId" clId="{8AB0F310-756E-4B6B-BC9D-8F47566121B6}" dt="2021-12-09T16:27:36.955" v="7333" actId="20577"/>
        <pc:sldMkLst>
          <pc:docMk/>
          <pc:sldMk cId="3774373726" sldId="454"/>
        </pc:sldMkLst>
        <pc:spChg chg="mod">
          <ac:chgData name="Vikas Singh" userId="35d9a5dbf6c34f1b" providerId="LiveId" clId="{8AB0F310-756E-4B6B-BC9D-8F47566121B6}" dt="2021-12-08T06:49:20.471" v="7127" actId="14100"/>
          <ac:spMkLst>
            <pc:docMk/>
            <pc:sldMk cId="3774373726" sldId="454"/>
            <ac:spMk id="135" creationId="{00000000-0000-0000-0000-000000000000}"/>
          </ac:spMkLst>
        </pc:spChg>
      </pc:sldChg>
      <pc:sldChg chg="modSp mod modNotesTx">
        <pc:chgData name="Vikas Singh" userId="35d9a5dbf6c34f1b" providerId="LiveId" clId="{8AB0F310-756E-4B6B-BC9D-8F47566121B6}" dt="2021-12-09T16:27:42.885" v="7335" actId="20577"/>
        <pc:sldMkLst>
          <pc:docMk/>
          <pc:sldMk cId="1836658335" sldId="455"/>
        </pc:sldMkLst>
        <pc:spChg chg="mod">
          <ac:chgData name="Vikas Singh" userId="35d9a5dbf6c34f1b" providerId="LiveId" clId="{8AB0F310-756E-4B6B-BC9D-8F47566121B6}" dt="2021-12-08T06:49:42.217" v="7132" actId="404"/>
          <ac:spMkLst>
            <pc:docMk/>
            <pc:sldMk cId="1836658335" sldId="455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8AB0F310-756E-4B6B-BC9D-8F47566121B6}" dt="2021-12-09T16:27:45.609" v="7336" actId="20577"/>
        <pc:sldMkLst>
          <pc:docMk/>
          <pc:sldMk cId="4029400450" sldId="456"/>
        </pc:sldMkLst>
        <pc:spChg chg="mod">
          <ac:chgData name="Vikas Singh" userId="35d9a5dbf6c34f1b" providerId="LiveId" clId="{8AB0F310-756E-4B6B-BC9D-8F47566121B6}" dt="2021-12-08T06:49:53.639" v="7135" actId="14100"/>
          <ac:spMkLst>
            <pc:docMk/>
            <pc:sldMk cId="4029400450" sldId="456"/>
            <ac:spMk id="119" creationId="{00000000-0000-0000-0000-000000000000}"/>
          </ac:spMkLst>
        </pc:spChg>
      </pc:sldChg>
      <pc:sldChg chg="modSp mod modNotesTx">
        <pc:chgData name="Vikas Singh" userId="35d9a5dbf6c34f1b" providerId="LiveId" clId="{8AB0F310-756E-4B6B-BC9D-8F47566121B6}" dt="2021-12-09T16:27:40.230" v="7334" actId="20577"/>
        <pc:sldMkLst>
          <pc:docMk/>
          <pc:sldMk cId="2903607100" sldId="457"/>
        </pc:sldMkLst>
        <pc:spChg chg="mod">
          <ac:chgData name="Vikas Singh" userId="35d9a5dbf6c34f1b" providerId="LiveId" clId="{8AB0F310-756E-4B6B-BC9D-8F47566121B6}" dt="2021-12-08T06:49:30.297" v="7129" actId="14100"/>
          <ac:spMkLst>
            <pc:docMk/>
            <pc:sldMk cId="2903607100" sldId="457"/>
            <ac:spMk id="3" creationId="{00000000-0000-0000-0000-000000000000}"/>
          </ac:spMkLst>
        </pc:spChg>
      </pc:sldChg>
      <pc:sldChg chg="modSp mod ord modNotesTx">
        <pc:chgData name="Vikas Singh" userId="35d9a5dbf6c34f1b" providerId="LiveId" clId="{8AB0F310-756E-4B6B-BC9D-8F47566121B6}" dt="2021-12-09T16:28:50.003" v="7350" actId="6549"/>
        <pc:sldMkLst>
          <pc:docMk/>
          <pc:sldMk cId="924010395" sldId="458"/>
        </pc:sldMkLst>
        <pc:spChg chg="mod">
          <ac:chgData name="Vikas Singh" userId="35d9a5dbf6c34f1b" providerId="LiveId" clId="{8AB0F310-756E-4B6B-BC9D-8F47566121B6}" dt="2021-12-08T06:52:21.991" v="7165" actId="404"/>
          <ac:spMkLst>
            <pc:docMk/>
            <pc:sldMk cId="924010395" sldId="458"/>
            <ac:spMk id="236" creationId="{00000000-0000-0000-0000-000000000000}"/>
          </ac:spMkLst>
        </pc:spChg>
      </pc:sldChg>
      <pc:sldChg chg="modSp mod ord modNotesTx">
        <pc:chgData name="Vikas Singh" userId="35d9a5dbf6c34f1b" providerId="LiveId" clId="{8AB0F310-756E-4B6B-BC9D-8F47566121B6}" dt="2021-12-09T16:28:55.293" v="7351" actId="20577"/>
        <pc:sldMkLst>
          <pc:docMk/>
          <pc:sldMk cId="2411958476" sldId="459"/>
        </pc:sldMkLst>
        <pc:spChg chg="mod">
          <ac:chgData name="Vikas Singh" userId="35d9a5dbf6c34f1b" providerId="LiveId" clId="{8AB0F310-756E-4B6B-BC9D-8F47566121B6}" dt="2021-12-08T06:52:41.078" v="7169" actId="14100"/>
          <ac:spMkLst>
            <pc:docMk/>
            <pc:sldMk cId="2411958476" sldId="459"/>
            <ac:spMk id="244" creationId="{00000000-0000-0000-0000-000000000000}"/>
          </ac:spMkLst>
        </pc:spChg>
      </pc:sldChg>
      <pc:sldChg chg="modSp mod modNotesTx">
        <pc:chgData name="Vikas Singh" userId="35d9a5dbf6c34f1b" providerId="LiveId" clId="{8AB0F310-756E-4B6B-BC9D-8F47566121B6}" dt="2021-12-09T16:29:02.123" v="7352" actId="20577"/>
        <pc:sldMkLst>
          <pc:docMk/>
          <pc:sldMk cId="3481524295" sldId="460"/>
        </pc:sldMkLst>
        <pc:spChg chg="mod">
          <ac:chgData name="Vikas Singh" userId="35d9a5dbf6c34f1b" providerId="LiveId" clId="{8AB0F310-756E-4B6B-BC9D-8F47566121B6}" dt="2021-12-08T06:52:59.623" v="7173" actId="404"/>
          <ac:spMkLst>
            <pc:docMk/>
            <pc:sldMk cId="3481524295" sldId="460"/>
            <ac:spMk id="3" creationId="{00000000-0000-0000-0000-000000000000}"/>
          </ac:spMkLst>
        </pc:spChg>
      </pc:sldChg>
      <pc:sldChg chg="modSp mod">
        <pc:chgData name="Vikas Singh" userId="35d9a5dbf6c34f1b" providerId="LiveId" clId="{8AB0F310-756E-4B6B-BC9D-8F47566121B6}" dt="2021-12-08T06:49:03.768" v="7125" actId="404"/>
        <pc:sldMkLst>
          <pc:docMk/>
          <pc:sldMk cId="202489735" sldId="461"/>
        </pc:sldMkLst>
        <pc:spChg chg="mod">
          <ac:chgData name="Vikas Singh" userId="35d9a5dbf6c34f1b" providerId="LiveId" clId="{8AB0F310-756E-4B6B-BC9D-8F47566121B6}" dt="2021-12-08T06:49:03.768" v="7125" actId="404"/>
          <ac:spMkLst>
            <pc:docMk/>
            <pc:sldMk cId="202489735" sldId="461"/>
            <ac:spMk id="3" creationId="{00000000-0000-0000-0000-000000000000}"/>
          </ac:spMkLst>
        </pc:spChg>
      </pc:sldChg>
      <pc:sldChg chg="modSp mod">
        <pc:chgData name="Vikas Singh" userId="35d9a5dbf6c34f1b" providerId="LiveId" clId="{8AB0F310-756E-4B6B-BC9D-8F47566121B6}" dt="2021-12-08T06:51:43.756" v="7154" actId="404"/>
        <pc:sldMkLst>
          <pc:docMk/>
          <pc:sldMk cId="3148964176" sldId="463"/>
        </pc:sldMkLst>
        <pc:spChg chg="mod">
          <ac:chgData name="Vikas Singh" userId="35d9a5dbf6c34f1b" providerId="LiveId" clId="{8AB0F310-756E-4B6B-BC9D-8F47566121B6}" dt="2021-12-08T06:51:43.756" v="7154" actId="404"/>
          <ac:spMkLst>
            <pc:docMk/>
            <pc:sldMk cId="3148964176" sldId="463"/>
            <ac:spMk id="135" creationId="{00000000-0000-0000-0000-000000000000}"/>
          </ac:spMkLst>
        </pc:spChg>
      </pc:sldChg>
      <pc:sldChg chg="modSp mod modNotesTx">
        <pc:chgData name="Vikas Singh" userId="35d9a5dbf6c34f1b" providerId="LiveId" clId="{8AB0F310-756E-4B6B-BC9D-8F47566121B6}" dt="2021-12-09T16:28:36.947" v="7346" actId="20577"/>
        <pc:sldMkLst>
          <pc:docMk/>
          <pc:sldMk cId="499254277" sldId="464"/>
        </pc:sldMkLst>
        <pc:spChg chg="mod">
          <ac:chgData name="Vikas Singh" userId="35d9a5dbf6c34f1b" providerId="LiveId" clId="{8AB0F310-756E-4B6B-BC9D-8F47566121B6}" dt="2021-12-08T06:52:01.287" v="7159" actId="404"/>
          <ac:spMkLst>
            <pc:docMk/>
            <pc:sldMk cId="499254277" sldId="464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8AB0F310-756E-4B6B-BC9D-8F47566121B6}" dt="2021-12-09T16:28:42.498" v="7347" actId="20577"/>
        <pc:sldMkLst>
          <pc:docMk/>
          <pc:sldMk cId="3124422549" sldId="465"/>
        </pc:sldMkLst>
        <pc:spChg chg="mod">
          <ac:chgData name="Vikas Singh" userId="35d9a5dbf6c34f1b" providerId="LiveId" clId="{8AB0F310-756E-4B6B-BC9D-8F47566121B6}" dt="2021-12-08T06:52:12.165" v="7162" actId="404"/>
          <ac:spMkLst>
            <pc:docMk/>
            <pc:sldMk cId="3124422549" sldId="465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8AB0F310-756E-4B6B-BC9D-8F47566121B6}" dt="2021-12-09T16:27:49.785" v="7337" actId="20577"/>
        <pc:sldMkLst>
          <pc:docMk/>
          <pc:sldMk cId="1251507164" sldId="473"/>
        </pc:sldMkLst>
        <pc:spChg chg="mod">
          <ac:chgData name="Vikas Singh" userId="35d9a5dbf6c34f1b" providerId="LiveId" clId="{8AB0F310-756E-4B6B-BC9D-8F47566121B6}" dt="2021-12-08T06:50:18.767" v="7138" actId="404"/>
          <ac:spMkLst>
            <pc:docMk/>
            <pc:sldMk cId="1251507164" sldId="473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8AB0F310-756E-4B6B-BC9D-8F47566121B6}" dt="2021-12-09T16:27:53.273" v="7338" actId="20577"/>
        <pc:sldMkLst>
          <pc:docMk/>
          <pc:sldMk cId="3965443156" sldId="474"/>
        </pc:sldMkLst>
        <pc:spChg chg="mod">
          <ac:chgData name="Vikas Singh" userId="35d9a5dbf6c34f1b" providerId="LiveId" clId="{8AB0F310-756E-4B6B-BC9D-8F47566121B6}" dt="2021-12-08T06:50:28.471" v="7140" actId="14100"/>
          <ac:spMkLst>
            <pc:docMk/>
            <pc:sldMk cId="3965443156" sldId="474"/>
            <ac:spMk id="3" creationId="{00000000-0000-0000-0000-000000000000}"/>
          </ac:spMkLst>
        </pc:spChg>
      </pc:sldChg>
      <pc:sldChg chg="modSp mod ord modNotesTx">
        <pc:chgData name="Vikas Singh" userId="35d9a5dbf6c34f1b" providerId="LiveId" clId="{8AB0F310-756E-4B6B-BC9D-8F47566121B6}" dt="2021-12-09T16:28:00.308" v="7340" actId="20577"/>
        <pc:sldMkLst>
          <pc:docMk/>
          <pc:sldMk cId="623747523" sldId="475"/>
        </pc:sldMkLst>
        <pc:spChg chg="mod">
          <ac:chgData name="Vikas Singh" userId="35d9a5dbf6c34f1b" providerId="LiveId" clId="{8AB0F310-756E-4B6B-BC9D-8F47566121B6}" dt="2021-12-08T06:50:51.303" v="7145" actId="404"/>
          <ac:spMkLst>
            <pc:docMk/>
            <pc:sldMk cId="623747523" sldId="475"/>
            <ac:spMk id="3" creationId="{00000000-0000-0000-0000-000000000000}"/>
          </ac:spMkLst>
        </pc:spChg>
      </pc:sldChg>
      <pc:sldChg chg="modSp mod ord modNotesTx">
        <pc:chgData name="Vikas Singh" userId="35d9a5dbf6c34f1b" providerId="LiveId" clId="{8AB0F310-756E-4B6B-BC9D-8F47566121B6}" dt="2021-12-09T16:28:10.172" v="7341" actId="20577"/>
        <pc:sldMkLst>
          <pc:docMk/>
          <pc:sldMk cId="1832529789" sldId="476"/>
        </pc:sldMkLst>
        <pc:spChg chg="mod">
          <ac:chgData name="Vikas Singh" userId="35d9a5dbf6c34f1b" providerId="LiveId" clId="{8AB0F310-756E-4B6B-BC9D-8F47566121B6}" dt="2021-12-08T06:51:08.682" v="7148" actId="404"/>
          <ac:spMkLst>
            <pc:docMk/>
            <pc:sldMk cId="1832529789" sldId="476"/>
            <ac:spMk id="167" creationId="{00000000-0000-0000-0000-000000000000}"/>
          </ac:spMkLst>
        </pc:spChg>
      </pc:sldChg>
      <pc:sldChg chg="modSp mod modNotesTx">
        <pc:chgData name="Vikas Singh" userId="35d9a5dbf6c34f1b" providerId="LiveId" clId="{8AB0F310-756E-4B6B-BC9D-8F47566121B6}" dt="2021-12-09T16:28:14.307" v="7342" actId="20577"/>
        <pc:sldMkLst>
          <pc:docMk/>
          <pc:sldMk cId="3127222961" sldId="477"/>
        </pc:sldMkLst>
        <pc:spChg chg="mod">
          <ac:chgData name="Vikas Singh" userId="35d9a5dbf6c34f1b" providerId="LiveId" clId="{8AB0F310-756E-4B6B-BC9D-8F47566121B6}" dt="2021-12-08T06:51:15.445" v="7149" actId="404"/>
          <ac:spMkLst>
            <pc:docMk/>
            <pc:sldMk cId="3127222961" sldId="477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8AB0F310-756E-4B6B-BC9D-8F47566121B6}" dt="2021-12-09T16:28:19.490" v="7343" actId="20577"/>
        <pc:sldMkLst>
          <pc:docMk/>
          <pc:sldMk cId="731928609" sldId="478"/>
        </pc:sldMkLst>
        <pc:spChg chg="mod">
          <ac:chgData name="Vikas Singh" userId="35d9a5dbf6c34f1b" providerId="LiveId" clId="{8AB0F310-756E-4B6B-BC9D-8F47566121B6}" dt="2021-12-08T06:51:20.935" v="7150" actId="404"/>
          <ac:spMkLst>
            <pc:docMk/>
            <pc:sldMk cId="731928609" sldId="478"/>
            <ac:spMk id="195" creationId="{00000000-0000-0000-0000-000000000000}"/>
          </ac:spMkLst>
        </pc:spChg>
      </pc:sldChg>
      <pc:sldChg chg="modSp mod modNotesTx">
        <pc:chgData name="Vikas Singh" userId="35d9a5dbf6c34f1b" providerId="LiveId" clId="{8AB0F310-756E-4B6B-BC9D-8F47566121B6}" dt="2021-12-09T16:28:24.237" v="7344" actId="20577"/>
        <pc:sldMkLst>
          <pc:docMk/>
          <pc:sldMk cId="3050749314" sldId="479"/>
        </pc:sldMkLst>
        <pc:spChg chg="mod">
          <ac:chgData name="Vikas Singh" userId="35d9a5dbf6c34f1b" providerId="LiveId" clId="{8AB0F310-756E-4B6B-BC9D-8F47566121B6}" dt="2021-12-08T06:51:27.524" v="7151" actId="404"/>
          <ac:spMkLst>
            <pc:docMk/>
            <pc:sldMk cId="3050749314" sldId="479"/>
            <ac:spMk id="143" creationId="{00000000-0000-0000-0000-000000000000}"/>
          </ac:spMkLst>
        </pc:spChg>
      </pc:sldChg>
      <pc:sldChg chg="modSp mod modNotesTx">
        <pc:chgData name="Vikas Singh" userId="35d9a5dbf6c34f1b" providerId="LiveId" clId="{8AB0F310-756E-4B6B-BC9D-8F47566121B6}" dt="2021-12-09T16:28:30.486" v="7345" actId="20577"/>
        <pc:sldMkLst>
          <pc:docMk/>
          <pc:sldMk cId="4201056135" sldId="480"/>
        </pc:sldMkLst>
        <pc:spChg chg="mod">
          <ac:chgData name="Vikas Singh" userId="35d9a5dbf6c34f1b" providerId="LiveId" clId="{8AB0F310-756E-4B6B-BC9D-8F47566121B6}" dt="2021-12-08T06:51:35.240" v="7152" actId="404"/>
          <ac:spMkLst>
            <pc:docMk/>
            <pc:sldMk cId="4201056135" sldId="480"/>
            <ac:spMk id="135" creationId="{00000000-0000-0000-0000-000000000000}"/>
          </ac:spMkLst>
        </pc:spChg>
      </pc:sldChg>
      <pc:sldChg chg="modSp mod modNotesTx">
        <pc:chgData name="Vikas Singh" userId="35d9a5dbf6c34f1b" providerId="LiveId" clId="{8AB0F310-756E-4B6B-BC9D-8F47566121B6}" dt="2021-12-09T16:27:57.189" v="7339" actId="20577"/>
        <pc:sldMkLst>
          <pc:docMk/>
          <pc:sldMk cId="785739439" sldId="481"/>
        </pc:sldMkLst>
        <pc:spChg chg="mod">
          <ac:chgData name="Vikas Singh" userId="35d9a5dbf6c34f1b" providerId="LiveId" clId="{8AB0F310-756E-4B6B-BC9D-8F47566121B6}" dt="2021-12-08T06:50:46.055" v="7144" actId="404"/>
          <ac:spMkLst>
            <pc:docMk/>
            <pc:sldMk cId="785739439" sldId="481"/>
            <ac:spMk id="3" creationId="{00000000-0000-0000-0000-000000000000}"/>
          </ac:spMkLst>
        </pc:spChg>
      </pc:sldChg>
      <pc:sldChg chg="del">
        <pc:chgData name="Vikas Singh" userId="35d9a5dbf6c34f1b" providerId="LiveId" clId="{8AB0F310-756E-4B6B-BC9D-8F47566121B6}" dt="2021-12-08T05:30:31.526" v="3180" actId="2696"/>
        <pc:sldMkLst>
          <pc:docMk/>
          <pc:sldMk cId="3646047553" sldId="482"/>
        </pc:sldMkLst>
      </pc:sldChg>
      <pc:sldChg chg="modSp mod">
        <pc:chgData name="Vikas Singh" userId="35d9a5dbf6c34f1b" providerId="LiveId" clId="{8AB0F310-756E-4B6B-BC9D-8F47566121B6}" dt="2021-12-08T06:50:58.727" v="7146" actId="14100"/>
        <pc:sldMkLst>
          <pc:docMk/>
          <pc:sldMk cId="641681791" sldId="483"/>
        </pc:sldMkLst>
        <pc:spChg chg="mod">
          <ac:chgData name="Vikas Singh" userId="35d9a5dbf6c34f1b" providerId="LiveId" clId="{8AB0F310-756E-4B6B-BC9D-8F47566121B6}" dt="2021-12-08T05:16:26.087" v="2916" actId="14100"/>
          <ac:spMkLst>
            <pc:docMk/>
            <pc:sldMk cId="641681791" sldId="483"/>
            <ac:spMk id="3" creationId="{F1FD07B9-20BF-4DEE-AC2E-709DA3C15423}"/>
          </ac:spMkLst>
        </pc:spChg>
        <pc:spChg chg="mod">
          <ac:chgData name="Vikas Singh" userId="35d9a5dbf6c34f1b" providerId="LiveId" clId="{8AB0F310-756E-4B6B-BC9D-8F47566121B6}" dt="2021-12-08T06:50:58.727" v="7146" actId="14100"/>
          <ac:spMkLst>
            <pc:docMk/>
            <pc:sldMk cId="641681791" sldId="483"/>
            <ac:spMk id="4" creationId="{00000000-0000-0000-0000-000000000000}"/>
          </ac:spMkLst>
        </pc:spChg>
      </pc:sldChg>
      <pc:sldChg chg="modSp mod">
        <pc:chgData name="Vikas Singh" userId="35d9a5dbf6c34f1b" providerId="LiveId" clId="{8AB0F310-756E-4B6B-BC9D-8F47566121B6}" dt="2021-12-09T16:23:57.837" v="7282" actId="20577"/>
        <pc:sldMkLst>
          <pc:docMk/>
          <pc:sldMk cId="3684836713" sldId="484"/>
        </pc:sldMkLst>
        <pc:spChg chg="mod">
          <ac:chgData name="Vikas Singh" userId="35d9a5dbf6c34f1b" providerId="LiveId" clId="{8AB0F310-756E-4B6B-BC9D-8F47566121B6}" dt="2021-12-09T16:23:57.837" v="7282" actId="20577"/>
          <ac:spMkLst>
            <pc:docMk/>
            <pc:sldMk cId="3684836713" sldId="484"/>
            <ac:spMk id="6" creationId="{B8F5AA80-014C-425F-9C5D-FCA48A1D0C7C}"/>
          </ac:spMkLst>
        </pc:spChg>
      </pc:sldChg>
      <pc:sldChg chg="modSp add mod">
        <pc:chgData name="Vikas Singh" userId="35d9a5dbf6c34f1b" providerId="LiveId" clId="{8AB0F310-756E-4B6B-BC9D-8F47566121B6}" dt="2021-12-08T06:48:19.511" v="7119" actId="14100"/>
        <pc:sldMkLst>
          <pc:docMk/>
          <pc:sldMk cId="2213198170" sldId="485"/>
        </pc:sldMkLst>
        <pc:spChg chg="mod">
          <ac:chgData name="Vikas Singh" userId="35d9a5dbf6c34f1b" providerId="LiveId" clId="{8AB0F310-756E-4B6B-BC9D-8F47566121B6}" dt="2021-12-08T06:48:19.511" v="7119" actId="14100"/>
          <ac:spMkLst>
            <pc:docMk/>
            <pc:sldMk cId="2213198170" sldId="485"/>
            <ac:spMk id="7" creationId="{00000000-0000-0000-0000-000000000000}"/>
          </ac:spMkLst>
        </pc:spChg>
      </pc:sldChg>
      <pc:sldChg chg="addSp modSp add mod">
        <pc:chgData name="Vikas Singh" userId="35d9a5dbf6c34f1b" providerId="LiveId" clId="{8AB0F310-756E-4B6B-BC9D-8F47566121B6}" dt="2021-12-08T06:48:28.247" v="7120" actId="14100"/>
        <pc:sldMkLst>
          <pc:docMk/>
          <pc:sldMk cId="2713217385" sldId="486"/>
        </pc:sldMkLst>
        <pc:spChg chg="mod">
          <ac:chgData name="Vikas Singh" userId="35d9a5dbf6c34f1b" providerId="LiveId" clId="{8AB0F310-756E-4B6B-BC9D-8F47566121B6}" dt="2021-12-08T06:48:28.247" v="7120" actId="14100"/>
          <ac:spMkLst>
            <pc:docMk/>
            <pc:sldMk cId="2713217385" sldId="486"/>
            <ac:spMk id="7" creationId="{00000000-0000-0000-0000-000000000000}"/>
          </ac:spMkLst>
        </pc:spChg>
        <pc:picChg chg="add mod">
          <ac:chgData name="Vikas Singh" userId="35d9a5dbf6c34f1b" providerId="LiveId" clId="{8AB0F310-756E-4B6B-BC9D-8F47566121B6}" dt="2021-12-07T10:48:05.233" v="1106" actId="14100"/>
          <ac:picMkLst>
            <pc:docMk/>
            <pc:sldMk cId="2713217385" sldId="486"/>
            <ac:picMk id="3" creationId="{2B77D43A-A032-4E3A-A8E8-37853D510B8F}"/>
          </ac:picMkLst>
        </pc:picChg>
      </pc:sldChg>
      <pc:sldChg chg="modSp add mod modNotesTx">
        <pc:chgData name="Vikas Singh" userId="35d9a5dbf6c34f1b" providerId="LiveId" clId="{8AB0F310-756E-4B6B-BC9D-8F47566121B6}" dt="2021-12-09T16:29:06.701" v="7353" actId="20577"/>
        <pc:sldMkLst>
          <pc:docMk/>
          <pc:sldMk cId="642888641" sldId="487"/>
        </pc:sldMkLst>
        <pc:spChg chg="mod">
          <ac:chgData name="Vikas Singh" userId="35d9a5dbf6c34f1b" providerId="LiveId" clId="{8AB0F310-756E-4B6B-BC9D-8F47566121B6}" dt="2021-12-08T06:53:08.310" v="7175" actId="14100"/>
          <ac:spMkLst>
            <pc:docMk/>
            <pc:sldMk cId="642888641" sldId="487"/>
            <ac:spMk id="3" creationId="{00000000-0000-0000-0000-000000000000}"/>
          </ac:spMkLst>
        </pc:spChg>
      </pc:sldChg>
      <pc:sldChg chg="new del">
        <pc:chgData name="Vikas Singh" userId="35d9a5dbf6c34f1b" providerId="LiveId" clId="{8AB0F310-756E-4B6B-BC9D-8F47566121B6}" dt="2021-12-08T06:09:54.516" v="5379" actId="2696"/>
        <pc:sldMkLst>
          <pc:docMk/>
          <pc:sldMk cId="2764326037" sldId="487"/>
        </pc:sldMkLst>
      </pc:sldChg>
      <pc:sldChg chg="modSp add mod modNotesTx">
        <pc:chgData name="Vikas Singh" userId="35d9a5dbf6c34f1b" providerId="LiveId" clId="{8AB0F310-756E-4B6B-BC9D-8F47566121B6}" dt="2021-12-09T16:29:12.114" v="7354" actId="20577"/>
        <pc:sldMkLst>
          <pc:docMk/>
          <pc:sldMk cId="1543417820" sldId="488"/>
        </pc:sldMkLst>
        <pc:spChg chg="mod">
          <ac:chgData name="Vikas Singh" userId="35d9a5dbf6c34f1b" providerId="LiveId" clId="{8AB0F310-756E-4B6B-BC9D-8F47566121B6}" dt="2021-12-08T06:53:46.145" v="7181" actId="14100"/>
          <ac:spMkLst>
            <pc:docMk/>
            <pc:sldMk cId="1543417820" sldId="488"/>
            <ac:spMk id="3" creationId="{00000000-0000-0000-0000-000000000000}"/>
          </ac:spMkLst>
        </pc:spChg>
      </pc:sldChg>
      <pc:sldChg chg="modSp add mod modNotesTx">
        <pc:chgData name="Vikas Singh" userId="35d9a5dbf6c34f1b" providerId="LiveId" clId="{8AB0F310-756E-4B6B-BC9D-8F47566121B6}" dt="2021-12-09T16:29:17.489" v="7355" actId="20577"/>
        <pc:sldMkLst>
          <pc:docMk/>
          <pc:sldMk cId="1341282935" sldId="489"/>
        </pc:sldMkLst>
        <pc:spChg chg="mod">
          <ac:chgData name="Vikas Singh" userId="35d9a5dbf6c34f1b" providerId="LiveId" clId="{8AB0F310-756E-4B6B-BC9D-8F47566121B6}" dt="2021-12-08T06:53:54.631" v="7183" actId="14100"/>
          <ac:spMkLst>
            <pc:docMk/>
            <pc:sldMk cId="1341282935" sldId="489"/>
            <ac:spMk id="3" creationId="{00000000-0000-0000-0000-000000000000}"/>
          </ac:spMkLst>
        </pc:spChg>
      </pc:sldChg>
      <pc:sldChg chg="modSp add mod modNotesTx">
        <pc:chgData name="Vikas Singh" userId="35d9a5dbf6c34f1b" providerId="LiveId" clId="{8AB0F310-756E-4B6B-BC9D-8F47566121B6}" dt="2021-12-09T16:29:22.445" v="7356" actId="20577"/>
        <pc:sldMkLst>
          <pc:docMk/>
          <pc:sldMk cId="3862573242" sldId="490"/>
        </pc:sldMkLst>
        <pc:spChg chg="mod">
          <ac:chgData name="Vikas Singh" userId="35d9a5dbf6c34f1b" providerId="LiveId" clId="{8AB0F310-756E-4B6B-BC9D-8F47566121B6}" dt="2021-12-08T06:54:04.295" v="7185" actId="404"/>
          <ac:spMkLst>
            <pc:docMk/>
            <pc:sldMk cId="3862573242" sldId="490"/>
            <ac:spMk id="3" creationId="{00000000-0000-0000-0000-000000000000}"/>
          </ac:spMkLst>
        </pc:spChg>
      </pc:sldChg>
      <pc:sldChg chg="modSp add mod modNotesTx">
        <pc:chgData name="Vikas Singh" userId="35d9a5dbf6c34f1b" providerId="LiveId" clId="{8AB0F310-756E-4B6B-BC9D-8F47566121B6}" dt="2021-12-09T16:29:26.973" v="7357" actId="20577"/>
        <pc:sldMkLst>
          <pc:docMk/>
          <pc:sldMk cId="3786388743" sldId="491"/>
        </pc:sldMkLst>
        <pc:spChg chg="mod">
          <ac:chgData name="Vikas Singh" userId="35d9a5dbf6c34f1b" providerId="LiveId" clId="{8AB0F310-756E-4B6B-BC9D-8F47566121B6}" dt="2021-12-08T06:54:11.691" v="7187" actId="14100"/>
          <ac:spMkLst>
            <pc:docMk/>
            <pc:sldMk cId="3786388743" sldId="491"/>
            <ac:spMk id="3" creationId="{00000000-0000-0000-0000-000000000000}"/>
          </ac:spMkLst>
        </pc:spChg>
      </pc:sldChg>
      <pc:sldChg chg="modSp add mod modNotesTx">
        <pc:chgData name="Vikas Singh" userId="35d9a5dbf6c34f1b" providerId="LiveId" clId="{8AB0F310-756E-4B6B-BC9D-8F47566121B6}" dt="2021-12-09T16:29:32.173" v="7358" actId="20577"/>
        <pc:sldMkLst>
          <pc:docMk/>
          <pc:sldMk cId="985470902" sldId="492"/>
        </pc:sldMkLst>
        <pc:spChg chg="mod">
          <ac:chgData name="Vikas Singh" userId="35d9a5dbf6c34f1b" providerId="LiveId" clId="{8AB0F310-756E-4B6B-BC9D-8F47566121B6}" dt="2021-12-08T06:54:24.070" v="7190" actId="14100"/>
          <ac:spMkLst>
            <pc:docMk/>
            <pc:sldMk cId="985470902" sldId="492"/>
            <ac:spMk id="3" creationId="{00000000-0000-0000-0000-000000000000}"/>
          </ac:spMkLst>
        </pc:spChg>
      </pc:sldChg>
      <pc:sldChg chg="modSp add mod modNotesTx">
        <pc:chgData name="Vikas Singh" userId="35d9a5dbf6c34f1b" providerId="LiveId" clId="{8AB0F310-756E-4B6B-BC9D-8F47566121B6}" dt="2021-12-09T16:29:36.905" v="7359" actId="20577"/>
        <pc:sldMkLst>
          <pc:docMk/>
          <pc:sldMk cId="2512306322" sldId="493"/>
        </pc:sldMkLst>
        <pc:spChg chg="mod">
          <ac:chgData name="Vikas Singh" userId="35d9a5dbf6c34f1b" providerId="LiveId" clId="{8AB0F310-756E-4B6B-BC9D-8F47566121B6}" dt="2021-12-08T06:54:35.446" v="7193" actId="14100"/>
          <ac:spMkLst>
            <pc:docMk/>
            <pc:sldMk cId="2512306322" sldId="4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7319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Option:</a:t>
            </a:r>
            <a:r>
              <a:rPr lang="en-US" baseline="0" dirty="0"/>
              <a:t> </a:t>
            </a:r>
            <a:r>
              <a:rPr lang="en-US" baseline="0" dirty="0" smtClean="0"/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9486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dirty="0"/>
              <a:t>Option </a:t>
            </a:r>
            <a:r>
              <a:rPr lang="en-IN" dirty="0" smtClean="0"/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7" name="Google Shape;11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66316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Option: </a:t>
            </a:r>
            <a:r>
              <a:rPr lang="en-US" baseline="0" dirty="0" smtClean="0"/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5883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option: </a:t>
            </a:r>
            <a:r>
              <a:rPr lang="en-US" dirty="0" smtClean="0"/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7850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Option: </a:t>
            </a:r>
            <a:r>
              <a:rPr lang="en-US" baseline="0" dirty="0" smtClean="0"/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Difficult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535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Option: </a:t>
            </a:r>
            <a:r>
              <a:rPr lang="en-US" baseline="0" dirty="0" smtClean="0"/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Difficult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3114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Option: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Difficult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8953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Option </a:t>
            </a:r>
            <a:r>
              <a:rPr lang="en-IN" dirty="0" smtClean="0"/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Easy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41466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Option:</a:t>
            </a:r>
            <a:r>
              <a:rPr lang="en-US" baseline="0" dirty="0"/>
              <a:t> </a:t>
            </a:r>
            <a:r>
              <a:rPr lang="en-US" baseline="0" dirty="0" smtClean="0"/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645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Option C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8135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Option </a:t>
            </a:r>
            <a:r>
              <a:rPr lang="en-IN" dirty="0" smtClean="0"/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Easy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65452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Option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83608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</a:t>
            </a:r>
            <a:r>
              <a:rPr lang="en-IN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20479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</a:t>
            </a:r>
            <a:r>
              <a:rPr lang="en-IN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Easy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14326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</a:t>
            </a:r>
            <a:r>
              <a:rPr lang="en-IN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52393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</a:t>
            </a:r>
            <a:r>
              <a:rPr lang="en-IN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63929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</a:t>
            </a:r>
            <a:r>
              <a:rPr lang="en-IN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baseline="0" dirty="0" smtClean="0"/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07122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</a:t>
            </a:r>
            <a:r>
              <a:rPr lang="en-US" dirty="0" smtClean="0"/>
              <a:t>D</a:t>
            </a:r>
            <a:endParaRPr lang="en-US" baseline="0" dirty="0" smtClean="0"/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6434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</a:t>
            </a:r>
            <a:r>
              <a:rPr lang="en-US" dirty="0" smtClean="0"/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7799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</a:t>
            </a:r>
            <a:r>
              <a:rPr lang="en-US" dirty="0" smtClean="0"/>
              <a:t>B</a:t>
            </a:r>
            <a:endParaRPr lang="en-US" baseline="0" dirty="0" smtClean="0"/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3786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</a:t>
            </a:r>
            <a:r>
              <a:rPr lang="en-US" dirty="0" smtClean="0"/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116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Option: </a:t>
            </a:r>
            <a:r>
              <a:rPr lang="en-US" dirty="0" smtClean="0"/>
              <a:t>C</a:t>
            </a:r>
          </a:p>
          <a:p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Easy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244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Option </a:t>
            </a:r>
            <a:r>
              <a:rPr lang="en-IN" dirty="0" smtClean="0"/>
              <a:t>A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675366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Option </a:t>
            </a:r>
            <a:r>
              <a:rPr lang="en-IN" dirty="0" smtClean="0"/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267266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option: </a:t>
            </a:r>
            <a:r>
              <a:rPr lang="en-US" dirty="0" smtClean="0"/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5292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option: </a:t>
            </a:r>
            <a:r>
              <a:rPr lang="en-US" dirty="0" smtClean="0"/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9466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option: </a:t>
            </a:r>
            <a:r>
              <a:rPr lang="en-US" dirty="0" smtClean="0"/>
              <a:t>c</a:t>
            </a:r>
            <a:endParaRPr lang="en-US" baseline="0" dirty="0" smtClean="0"/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9786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Option </a:t>
            </a:r>
            <a:r>
              <a:rPr lang="en-IN" dirty="0" smtClean="0"/>
              <a:t>D (108.33%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Difficult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7322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option: </a:t>
            </a:r>
            <a:r>
              <a:rPr lang="en-US" dirty="0" smtClean="0"/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631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Option </a:t>
            </a:r>
            <a:r>
              <a:rPr lang="en-IN" dirty="0" smtClean="0"/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652610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</a:t>
            </a:r>
            <a:r>
              <a:rPr lang="en-IN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Compulsory</a:t>
            </a:r>
            <a:endParaRPr lang="en-US" baseline="0" dirty="0" smtClean="0"/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5990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Option: </a:t>
            </a:r>
            <a:r>
              <a:rPr lang="en-US" dirty="0" smtClean="0"/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Difficulty level: Easy</a:t>
            </a:r>
            <a:endParaRPr lang="en-US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423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</a:t>
            </a:r>
            <a:r>
              <a:rPr lang="en-IN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Easy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521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Option: </a:t>
            </a:r>
            <a:r>
              <a:rPr lang="en-US" dirty="0" smtClean="0"/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Easy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958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</a:t>
            </a:r>
            <a:r>
              <a:rPr lang="en-IN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Easy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432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</a:t>
            </a:r>
            <a:r>
              <a:rPr lang="en-IN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Easy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2378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option: </a:t>
            </a:r>
            <a:r>
              <a:rPr lang="en-US" baseline="0" dirty="0" smtClean="0"/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r>
              <a:rPr lang="en-US" baseline="0" dirty="0" smtClean="0"/>
              <a:t>Difficulty level: Moderate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733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3347" y="1905007"/>
            <a:ext cx="11229474" cy="32605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</a:rPr>
              <a:t>PROFIT AND LOSS</a:t>
            </a:r>
            <a:br>
              <a:rPr lang="en-US" b="1" dirty="0">
                <a:solidFill>
                  <a:srgbClr val="C00000"/>
                </a:solidFill>
                <a:effectLst/>
              </a:rPr>
            </a:br>
            <a:r>
              <a:rPr lang="en-US" b="1" dirty="0">
                <a:solidFill>
                  <a:srgbClr val="C00000"/>
                </a:solidFill>
                <a:effectLst/>
              </a:rPr>
              <a:t/>
            </a:r>
            <a:br>
              <a:rPr lang="en-US" b="1" dirty="0">
                <a:solidFill>
                  <a:srgbClr val="C00000"/>
                </a:solidFill>
                <a:effectLst/>
              </a:rPr>
            </a:b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401202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031" y="725214"/>
            <a:ext cx="117433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5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 shopkeeper sold an article at a loss of 9%. Had he sold it for Rs. 750 more than he would gain 6%. Find the cost price?</a:t>
            </a:r>
          </a:p>
          <a:p>
            <a:pPr marL="457200" indent="-457200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A] Rs. 5000 				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	B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] Rs. 4200 </a:t>
            </a:r>
          </a:p>
          <a:p>
            <a:pPr marL="457200" indent="-457200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C] Rs. 4600 				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	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] Rs. 4800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78573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46648" y="714356"/>
            <a:ext cx="1184406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400" dirty="0"/>
              <a:t>If the profit on selling an </a:t>
            </a:r>
            <a:r>
              <a:rPr lang="en-US" sz="2400" dirty="0" smtClean="0"/>
              <a:t>article for </a:t>
            </a:r>
            <a:r>
              <a:rPr lang="en-US" sz="2400" dirty="0" err="1"/>
              <a:t>Rs</a:t>
            </a:r>
            <a:r>
              <a:rPr lang="en-US" sz="2400" dirty="0"/>
              <a:t>. 425 is the same as </a:t>
            </a:r>
            <a:r>
              <a:rPr lang="en-US" sz="2400" dirty="0" smtClean="0"/>
              <a:t>the loss </a:t>
            </a:r>
            <a:r>
              <a:rPr lang="en-US" sz="2400" dirty="0"/>
              <a:t>on selling it for </a:t>
            </a:r>
            <a:r>
              <a:rPr lang="en-US" sz="2400" dirty="0" err="1"/>
              <a:t>Rs</a:t>
            </a:r>
            <a:r>
              <a:rPr lang="en-US" sz="2400" dirty="0"/>
              <a:t>. 355, </a:t>
            </a:r>
            <a:r>
              <a:rPr lang="en-US" sz="2400" dirty="0" smtClean="0"/>
              <a:t>then the </a:t>
            </a:r>
            <a:r>
              <a:rPr lang="en-US" sz="2400" dirty="0"/>
              <a:t>cost price of the article </a:t>
            </a:r>
            <a:r>
              <a:rPr lang="en-US" sz="2400" dirty="0" smtClean="0"/>
              <a:t>is</a:t>
            </a:r>
          </a:p>
          <a:p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Rs.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410					B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Rs.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380             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457200" indent="-457200"/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C]  Rs.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400					D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Rs.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390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31957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46648" y="714356"/>
            <a:ext cx="1156589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7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profit (in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after selling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article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524 is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twice as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(in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after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452. The cost price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article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Rs.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460					B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Rs.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476             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C]  Rs.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470					D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Rs.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500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367858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842" y="725214"/>
            <a:ext cx="112976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8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selling price of 5 articles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the cost price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articles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gain or loss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 is :</a:t>
            </a:r>
          </a:p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20 %gain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B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25 %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gain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33.33 %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loss				D]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40 %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loss</a:t>
            </a: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290360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5756" y="725214"/>
            <a:ext cx="117433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9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cloth merchant on selling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cloth obtains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equal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selling price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cloth. The profit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 is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50 %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		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22 %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11 %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	D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40 %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183665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/>
        </p:nvSpPr>
        <p:spPr>
          <a:xfrm>
            <a:off x="215757" y="743829"/>
            <a:ext cx="11733088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10.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bookseller procures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50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books for Rs.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2000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and sells them at a profit equal to the selling price of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10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books. What is the selling price of one dozen books, if the price of each book is same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Palatino Linotype"/>
              </a:rPr>
              <a:t>?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A] Rs.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1500					B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Rs.1200      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C] Rs.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1000					D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</a:t>
            </a:r>
            <a:r>
              <a:rPr lang="en-IN" sz="24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Rs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600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/>
            <a:endParaRPr sz="2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/>
            <a:endParaRPr sz="2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20" name="Google Shape;120;p10"/>
          <p:cNvSpPr txBox="1">
            <a:spLocks noGrp="1"/>
          </p:cNvSpPr>
          <p:nvPr>
            <p:ph type="sldNum" idx="12"/>
          </p:nvPr>
        </p:nvSpPr>
        <p:spPr>
          <a:xfrm>
            <a:off x="10067279" y="6356351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7425" tIns="45700" rIns="45700" bIns="45700" rtlCol="0" anchor="ctr" anchorCtr="0">
            <a:noAutofit/>
          </a:bodyPr>
          <a:lstStyle/>
          <a:p>
            <a:fld id="{00000000-1234-1234-1234-123412341234}" type="slidenum"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pPr/>
              <a:t>15</a:t>
            </a:fld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402940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482" y="725214"/>
            <a:ext cx="119865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buys some pencils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rupee and sells them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rupee. His gain 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 will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30 %					B]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50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%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66 (2/3)%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		D]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40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%</a:t>
            </a: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125150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648" y="725214"/>
            <a:ext cx="115247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12.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buys a certain number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oranges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20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equal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at 30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60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mixes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and sells them 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60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is gain or loss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 ?</a:t>
            </a:r>
          </a:p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4%					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 gain nor loss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endParaRPr lang="en-US" sz="24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4%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D]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5%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396544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482" y="725214"/>
            <a:ext cx="114056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bought some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of 5 per rupee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number at the rate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4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rupee. He mixed both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types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sold at the rate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rupees. In this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suffered a loss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articles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bought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</a:p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1090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540</a:t>
            </a:r>
          </a:p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545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		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D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1796476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482" y="725214"/>
            <a:ext cx="115954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14.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fruit-seller buys some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oranges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selling 40% of them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price of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oranges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the oranges being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grow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over-ripe, he reduces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sells 80%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oranges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half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profit. The rest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oranges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rotten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thrown away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overall percentage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profit is</a:t>
            </a:r>
          </a:p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</a:p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D]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416561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5C4339B-E616-4786-A3C1-3F3C40F1D60F}"/>
              </a:ext>
            </a:extLst>
          </p:cNvPr>
          <p:cNvGrpSpPr/>
          <p:nvPr/>
        </p:nvGrpSpPr>
        <p:grpSpPr>
          <a:xfrm>
            <a:off x="609600" y="1149009"/>
            <a:ext cx="10972800" cy="767520"/>
            <a:chOff x="0" y="4089"/>
            <a:chExt cx="10972800" cy="7675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D897FD76-33BA-4741-81BB-00A99AE01188}"/>
                </a:ext>
              </a:extLst>
            </p:cNvPr>
            <p:cNvSpPr/>
            <p:nvPr/>
          </p:nvSpPr>
          <p:spPr>
            <a:xfrm>
              <a:off x="0" y="4089"/>
              <a:ext cx="10972800" cy="76752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="" xmlns:a16="http://schemas.microsoft.com/office/drawing/2014/main" id="{7B957BDB-761C-49CE-B74D-CA0E3251D807}"/>
                </a:ext>
              </a:extLst>
            </p:cNvPr>
            <p:cNvSpPr txBox="1"/>
            <p:nvPr/>
          </p:nvSpPr>
          <p:spPr>
            <a:xfrm>
              <a:off x="37467" y="41556"/>
              <a:ext cx="10897866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PROFIT &amp; LOSS</a:t>
              </a:r>
              <a:endParaRPr lang="en-US" sz="5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70172FE-A45A-41F8-A83E-AEB5967CE41D}"/>
              </a:ext>
            </a:extLst>
          </p:cNvPr>
          <p:cNvGrpSpPr/>
          <p:nvPr/>
        </p:nvGrpSpPr>
        <p:grpSpPr>
          <a:xfrm>
            <a:off x="609599" y="1916529"/>
            <a:ext cx="11294853" cy="2482943"/>
            <a:chOff x="-1" y="753707"/>
            <a:chExt cx="11294853" cy="1186367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9875DD78-3D0A-4C80-801B-313268F3A473}"/>
                </a:ext>
              </a:extLst>
            </p:cNvPr>
            <p:cNvSpPr/>
            <p:nvPr/>
          </p:nvSpPr>
          <p:spPr>
            <a:xfrm>
              <a:off x="0" y="771609"/>
              <a:ext cx="10972800" cy="101844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8F5AA80-014C-425F-9C5D-FCA48A1D0C7C}"/>
                </a:ext>
              </a:extLst>
            </p:cNvPr>
            <p:cNvSpPr txBox="1"/>
            <p:nvPr/>
          </p:nvSpPr>
          <p:spPr>
            <a:xfrm>
              <a:off x="-1" y="753707"/>
              <a:ext cx="11294853" cy="1186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386" tIns="22860" rIns="128016" bIns="2286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 Terms and Important formula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 between CP, SP and MP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articles based questions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Successive discount problems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Concept of Dishonest shopkeeper/ Faulty weight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Sufficiency on related topic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684836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528" y="725214"/>
            <a:ext cx="118268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15.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 man sells an article at a profit of 25%. If he had bought it at 20% less and sold for Rs. 10.50 less, he would have gained 30%. Find the original cost price of the article?	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A] Rs. 72 				B] Rs. 96 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C] Rs. 62				D] Rs. 50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623747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FD07B9-20BF-4DEE-AC2E-709DA3C15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89" y="1219200"/>
            <a:ext cx="10187141" cy="5257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cs typeface="Times New Roman" panose="02020603050405020304" pitchFamily="18" charset="0"/>
              </a:rPr>
              <a:t/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/>
            </a:r>
            <a:br>
              <a:rPr lang="en-US" sz="2000" dirty="0">
                <a:cs typeface="Times New Roman" panose="02020603050405020304" pitchFamily="18" charset="0"/>
              </a:rPr>
            </a:b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434" y="976793"/>
            <a:ext cx="1112497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same SP: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1:Equal % profit &amp; loss on the same cost price of 2 articles: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cost price of two items are Rs. X each, and one is sold at a loss of p % and the other at a profit of p %, then the two transactions have resulted in no profit or no loss.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:Equal % profit &amp; loss on the same selling price of 2 articles: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items are sold at Rs. X each, one at a loss of p % and the other at a gain of p %, then the two transactions have resulted in an overall loss of (p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/100) %. This is the loss in percentage.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1681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sldNum" idx="12"/>
          </p:nvPr>
        </p:nvSpPr>
        <p:spPr>
          <a:xfrm>
            <a:off x="10067279" y="6356351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7425" tIns="45700" rIns="45700" bIns="45700" rtlCol="0" anchor="ctr" anchorCtr="0">
            <a:noAutofit/>
          </a:bodyPr>
          <a:lstStyle/>
          <a:p>
            <a:fld id="{00000000-1234-1234-1234-123412341234}" type="slidenum">
              <a:rPr lang="en-IN"/>
              <a:pPr/>
              <a:t>22</a:t>
            </a:fld>
            <a:endParaRPr/>
          </a:p>
        </p:txBody>
      </p:sp>
      <p:sp>
        <p:nvSpPr>
          <p:cNvPr id="167" name="Google Shape;167;p9"/>
          <p:cNvSpPr/>
          <p:nvPr/>
        </p:nvSpPr>
        <p:spPr>
          <a:xfrm>
            <a:off x="226031" y="727347"/>
            <a:ext cx="11548872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16.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sells two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TVs at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price. On one, 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gains 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and on the other 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loses 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 The total gain or loss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transaction is</a:t>
            </a:r>
          </a:p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1%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					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1%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loss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				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%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loss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/>
            <a:endParaRPr sz="2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1832529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034" y="725214"/>
            <a:ext cx="115939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17.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 shopkeeper sold two watches for Rs.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1008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each. On one, he gained 12% and on other he lost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28%.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Find the overall profit or loss percent?	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A]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12.34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%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Loss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				B] 12.34 %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Gain </a:t>
            </a:r>
          </a:p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]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22.33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% Gain				D] 3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3.38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% loss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3127222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/>
        </p:nvSpPr>
        <p:spPr>
          <a:xfrm>
            <a:off x="189780" y="725214"/>
            <a:ext cx="11507639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18.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profit percent of A and B are same on selling the article at Rs. 1800 each. But A calculate his profit on SP and B calculate his profit on CP which is equal to 20%. Find the total cost price of A and B.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/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A] Rs.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1648					B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Rs. 3111        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/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C] Rs.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2940					D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Rs. 2678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"/>
          <p:cNvSpPr txBox="1">
            <a:spLocks noGrp="1"/>
          </p:cNvSpPr>
          <p:nvPr>
            <p:ph type="sldNum" idx="12"/>
          </p:nvPr>
        </p:nvSpPr>
        <p:spPr>
          <a:xfrm>
            <a:off x="10067279" y="6356351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7425" tIns="45700" rIns="45700" bIns="45700" rtlCol="0" anchor="ctr" anchorCtr="0">
            <a:noAutofit/>
          </a:bodyPr>
          <a:lstStyle/>
          <a:p>
            <a:fld id="{00000000-1234-1234-1234-123412341234}" type="slidenum">
              <a:rPr lang="en-IN" sz="2800"/>
              <a:pPr/>
              <a:t>24</a:t>
            </a:fld>
            <a:endParaRPr sz="2800"/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731928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10067279" y="6356351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7425" tIns="45700" rIns="45700" bIns="45700" rtlCol="0" anchor="ctr" anchorCtr="0">
            <a:noAutofit/>
          </a:bodyPr>
          <a:lstStyle/>
          <a:p>
            <a:fld id="{00000000-1234-1234-1234-123412341234}" type="slidenum">
              <a:rPr lang="en-IN"/>
              <a:pPr/>
              <a:t>25</a:t>
            </a:fld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224287" y="725214"/>
            <a:ext cx="1130998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19.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man purchased sugar worth Rs.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364.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 sold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4/7</a:t>
            </a:r>
            <a:r>
              <a:rPr lang="en-IN" sz="2400" baseline="30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at a loss of 10% and the remaining at a gain of 4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%.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On the whole, he gets: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A] 5%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gain					B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4%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loss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14350" indent="-514350" algn="just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C] 8%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gain					D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7% loss                                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3050749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55274" y="725214"/>
            <a:ext cx="1178368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21.Two-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third of a consignment was sold at a profit of 5% and the remainder at a loss of 2%. If the total profit was Rs. 400, the value of the consignment (in Rs.) was: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A] 15660                 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	B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4000                 </a:t>
            </a:r>
            <a:endParaRPr lang="en-US" sz="24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15000                     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D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25000</a:t>
            </a:r>
            <a:endParaRPr lang="en-US" sz="2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420105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30507" y="337153"/>
            <a:ext cx="7851694" cy="9743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472611" y="879893"/>
                <a:ext cx="11276566" cy="52879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Profit / Loss: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CP of a product is increased by a % and b % discount is given on MP, then net profit / loss is </a:t>
                </a:r>
                <a:endParaRPr lang="en-US" sz="2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</a:t>
                </a:r>
                <a:r>
                  <a:rPr lang="en-US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  <a:ea typeface="Cambria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  <a:ea typeface="Cambria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" pitchFamily="18" charset="0"/>
                                <a:cs typeface="Times New Roman" panose="020206030504050203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" pitchFamily="18" charset="0"/>
                                <a:cs typeface="Times New Roman" panose="02020603050405020304" pitchFamily="18" charset="0"/>
                              </a:rPr>
                              <m:t>100</m:t>
                            </m:r>
                            <m:r>
                              <a:rPr lang="en-US" sz="2400" b="0">
                                <a:latin typeface="Cambria Math" panose="02040503050406030204" pitchFamily="18" charset="0"/>
                                <a:ea typeface="Cambria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US" sz="2400" b="0">
                        <a:latin typeface="Cambria Math" panose="02040503050406030204" pitchFamily="18" charset="0"/>
                        <a:ea typeface="Cambria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Successive Discount:</a:t>
                </a:r>
                <a:endParaRPr lang="en-US" sz="2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2 discounts a % and b % are given on MP, then net discount is</a:t>
                </a:r>
              </a:p>
              <a:p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</a:t>
                </a:r>
              </a:p>
              <a:p>
                <a:r>
                  <a:rPr lang="en-US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  <a:ea typeface="Cambria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  <a:ea typeface="Cambria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" pitchFamily="18" charset="0"/>
                                <a:cs typeface="Times New Roman" panose="020206030504050203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" pitchFamily="18" charset="0"/>
                                <a:cs typeface="Times New Roman" panose="02020603050405020304" pitchFamily="18" charset="0"/>
                              </a:rPr>
                              <m:t>100</m:t>
                            </m:r>
                            <m:r>
                              <a:rPr lang="en-US" sz="2400" b="0">
                                <a:latin typeface="Cambria Math" panose="02040503050406030204" pitchFamily="18" charset="0"/>
                                <a:ea typeface="Cambria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US" sz="2400" b="0">
                        <a:latin typeface="Cambria Math" panose="02040503050406030204" pitchFamily="18" charset="0"/>
                        <a:ea typeface="Cambria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1" y="879893"/>
                <a:ext cx="11276566" cy="528799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36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3177592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84934" y="723080"/>
            <a:ext cx="1101245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discounts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10%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are equivalent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of 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28%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B] 12%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C] 30%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15%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1184594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84934" y="723080"/>
            <a:ext cx="1101245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discount equivalent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discount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20%, 20%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is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48.4%          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C] 40.4%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42.4%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314896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30507" y="337153"/>
            <a:ext cx="7851694" cy="9743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31515" y="879894"/>
            <a:ext cx="11476233" cy="524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Terms: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Price(CP) : The price at which an object is Purchased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Selling Price (SP): The price at which the object is Sold.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or Gain: When SP &gt; CP then Profit or Gain will occur.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Loss: When SP &lt; CP then Loss will occur.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Marked Price (List price/ Label Price/Sale Price/MRP): 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</a:rPr>
              <a:t>The Price at which a Product is marked is called marked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 : The concession provided on the marked price is called the discount.</a:t>
            </a:r>
            <a:endParaRPr lang="en-US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Actual loss% and profit% both are calculated with respect to CP while the discount% is calculated with respect to Marked Price.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2493742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84934" y="723080"/>
            <a:ext cx="1173677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24.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a bill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1,00,000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 and two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discounts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36% and 4% is 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Nil						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1440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2500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D] 4000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1270650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84934" y="723080"/>
            <a:ext cx="1180578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25.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marked price of a watch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800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shopkeeper gives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successive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sells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 at 612. If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discount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10%,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discount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10%					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15%					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20%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1115321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660" y="725214"/>
            <a:ext cx="117125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26.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 shopkeeper bought a table marked at Rs. 200 at two successive discount of 10% and 15% respectively. He spent Rs. 7 on transport and sold the table for Rs. 208, What will be his profit%?</a:t>
            </a:r>
          </a:p>
          <a:p>
            <a:pPr lvl="0"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A] 22.5%					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45%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C] 25%					D] 30%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3124422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660" y="725214"/>
            <a:ext cx="11846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27.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his goods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above the cost price.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allows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customers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8% on marked price. Find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per cent.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profit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%?</a:t>
            </a:r>
          </a:p>
          <a:p>
            <a:pPr lvl="0"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12%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		B]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10.4%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8.6%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		D]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8.2%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3389644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660" y="725214"/>
            <a:ext cx="11846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trader marked the selling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article at 10% above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price. At the time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selling, 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certain discount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suffers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loss of 1%. 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allowed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11%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		B]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10%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C] 9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%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		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D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10.5%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1991832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660" y="725214"/>
            <a:ext cx="11591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29.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percent above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price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a shopkeeper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 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 so as to earn a profit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32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after allowing a discount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on the marked price ?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50%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		B] 4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0%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60%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		D] 4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5%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3616088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/>
          <p:nvPr/>
        </p:nvSpPr>
        <p:spPr>
          <a:xfrm>
            <a:off x="184934" y="725214"/>
            <a:ext cx="1159874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30.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merchant purchases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wrist watch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450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fixes its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price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a way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allowing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discount of 10%,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earns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profit of 20%. Find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the watch.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</a:p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Rs. 600                        	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B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Rs. 850  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C] Rs. 766.67			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D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Rs. 875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924010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/>
          <p:nvPr/>
        </p:nvSpPr>
        <p:spPr>
          <a:xfrm>
            <a:off x="184934" y="725214"/>
            <a:ext cx="1180500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marked price of a laptop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12000. In a clearance sale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 at a discount of 15%,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incurring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4%. What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the laptop?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Rs.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10200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B] Rs.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10625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C] Rs.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11200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D] Rs.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10275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2394845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6580" y="725214"/>
            <a:ext cx="117536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32.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 dishonest dealer professes to sell his goods at cost price but uses a weight of 960gm for a kg weight. Find his gain percent?</a:t>
            </a:r>
          </a:p>
          <a:p>
            <a:pPr algn="just" fontAlgn="base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A]. 4(1/6)% 			B]. 4(6/7)% </a:t>
            </a:r>
          </a:p>
          <a:p>
            <a:pPr algn="just" fontAlgn="base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C]. 4(2/3)% 			D]. 4.5%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3481524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902" y="725214"/>
            <a:ext cx="117746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33.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 shopkeeper sells his sweets at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10%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loss. If he weights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800gm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instead of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1000gms. Find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his profit%?</a:t>
            </a:r>
          </a:p>
          <a:p>
            <a:pPr algn="just" fontAlgn="base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A].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12.5%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			B].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15% 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 fontAlgn="base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C].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10%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			D].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20% 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64288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30507" y="337153"/>
            <a:ext cx="7851694" cy="9743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72611" y="879893"/>
            <a:ext cx="11276566" cy="5287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or Gain = SP – 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= CP – 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% = (Profit / CP ) * 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% = (Loss / CP) * 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 = MP – 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 % = (D/MP)* 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X articles are free with Y articles, then discount% is equals to </a:t>
            </a:r>
          </a:p>
          <a:p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D%  = [X / (X+Y)]*100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2213198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306" y="725214"/>
            <a:ext cx="114783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34.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 shopkeeper marks his goods at 2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% above cost price and gives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10%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discount to customer. At the time of selling the goods, he uses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900gms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instead of 1000gms. Find his profit%?</a:t>
            </a:r>
          </a:p>
          <a:p>
            <a:pPr algn="just" fontAlgn="base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A]. 10%					B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]. 37.5% </a:t>
            </a:r>
          </a:p>
          <a:p>
            <a:pPr algn="just" fontAlgn="base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C]. 20%					D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].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40% 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1543417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sldNum" idx="12"/>
          </p:nvPr>
        </p:nvSpPr>
        <p:spPr>
          <a:xfrm>
            <a:off x="10067279" y="6356351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7425" tIns="45700" rIns="45700" bIns="45700" rtlCol="0" anchor="ctr" anchorCtr="0">
            <a:noAutofit/>
          </a:bodyPr>
          <a:lstStyle/>
          <a:p>
            <a:fld id="{00000000-1234-1234-1234-123412341234}" type="slidenum">
              <a:rPr lang="en-IN"/>
              <a:pPr/>
              <a:t>41</a:t>
            </a:fld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133564" y="725214"/>
            <a:ext cx="1166116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35.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shopkeeper gives 3 articles free on the every purchase of 7 articles and also allows a discount of 14(2/7)% to his customers and still earns 25% profit. Find by how much percent he should mark his goods above its cost price?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/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A]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50%				B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25%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/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C]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25%				D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None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2411958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902" y="725214"/>
            <a:ext cx="116887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6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. A shopkeeper sold sarees at Rs. 266 each after giving 5% discount on labelled price. Had he not given the discount, he would have earned a profit of 12% on the cost price. What was the cost of each saree? </a:t>
            </a:r>
          </a:p>
          <a:p>
            <a:pPr fontAlgn="base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A]. Rs.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230					B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]. Rs. 200 </a:t>
            </a:r>
          </a:p>
          <a:p>
            <a:pPr fontAlgn="base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C]. Rs.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250					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]. Rs. 255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3786388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ldNum" idx="12"/>
          </p:nvPr>
        </p:nvSpPr>
        <p:spPr>
          <a:xfrm>
            <a:off x="10067279" y="6356351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7425" tIns="45700" rIns="45700" bIns="45700" rtlCol="0" anchor="ctr" anchorCtr="0">
            <a:noAutofit/>
          </a:bodyPr>
          <a:lstStyle/>
          <a:p>
            <a:fld id="{00000000-1234-1234-1234-123412341234}" type="slidenum">
              <a:rPr lang="en-IN"/>
              <a:pPr/>
              <a:t>43</a:t>
            </a:fld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205482" y="725214"/>
            <a:ext cx="1167144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37.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selling a product, what is the profit % earned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profit earned on selling the product was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45.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II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 the product been sold for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555, the profit would have been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Only I is necessary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	Only II is necessary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	Either I or II is necessary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	Both I and II are necessary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	None of these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892449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sldNum" idx="12"/>
          </p:nvPr>
        </p:nvSpPr>
        <p:spPr>
          <a:xfrm>
            <a:off x="10067279" y="6356351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7425" tIns="45700" rIns="45700" bIns="45700" rtlCol="0" anchor="ctr" anchorCtr="0">
            <a:noAutofit/>
          </a:bodyPr>
          <a:lstStyle/>
          <a:p>
            <a:fld id="{00000000-1234-1234-1234-123412341234}" type="slidenum">
              <a:rPr lang="en-IN"/>
              <a:pPr/>
              <a:t>44</a:t>
            </a:fld>
            <a:endParaRPr/>
          </a:p>
        </p:txBody>
      </p:sp>
      <p:sp>
        <p:nvSpPr>
          <p:cNvPr id="370" name="Google Shape;370;p35"/>
          <p:cNvSpPr/>
          <p:nvPr/>
        </p:nvSpPr>
        <p:spPr>
          <a:xfrm>
            <a:off x="205483" y="725214"/>
            <a:ext cx="11527605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38.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selling a product with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20%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profit, how much profit was earned?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endParaRPr lang="en-IN"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I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difference between cost and selling price is Rs.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II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selling price is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 of the cost price.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endParaRPr lang="en-IN"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 alone sufficient while II alone not sufficient to answer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II alone sufficient while I alone not sufficient to answer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Either I or II alone sufficient to answer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Both I and II are not sufficient to answer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Both I and II are necessary to answer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400" dirty="0"/>
          </a:p>
          <a:p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2832759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Any 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Doubts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???</a:t>
            </a:r>
          </a:p>
        </p:txBody>
      </p:sp>
    </p:spTree>
    <p:extLst>
      <p:ext uri="{BB962C8B-B14F-4D97-AF65-F5344CB8AC3E}">
        <p14:creationId xmlns="" xmlns:p14="http://schemas.microsoft.com/office/powerpoint/2010/main" val="276186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30507" y="337153"/>
            <a:ext cx="7851694" cy="9743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047" y="879893"/>
            <a:ext cx="11410130" cy="5287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among Cost Price, Selling Price and Marked Price:</a:t>
            </a:r>
          </a:p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B77D43A-A032-4E3A-A8E8-37853D510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41" y="1466138"/>
            <a:ext cx="8453887" cy="49105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321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6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6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10067279" y="6356351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7425" tIns="45700" rIns="45700" bIns="45700" rtlCol="0" anchor="ctr" anchorCtr="0">
            <a:noAutofit/>
          </a:bodyPr>
          <a:lstStyle/>
          <a:p>
            <a:fld id="{00000000-1234-1234-1234-123412341234}" type="slidenum"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pPr/>
              <a:t>6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81154" y="654158"/>
            <a:ext cx="1141274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 buys a cycle for 1400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sells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at a loss of 15%. What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price of the cycle?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A] Rs.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1201					B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Rs.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1190          </a:t>
            </a:r>
            <a:endParaRPr sz="2400" dirty="0"/>
          </a:p>
          <a:p>
            <a:pPr algn="just"/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C] Rs.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1160					D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Rs.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</a:t>
            </a:r>
            <a:endParaRPr sz="2400" dirty="0"/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338559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660" y="725214"/>
            <a:ext cx="11702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2. A shopkeeper sells his article at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40% profit on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selling price. Find his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actual profit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%?</a:t>
            </a:r>
          </a:p>
          <a:p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A]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25%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				B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]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40%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C]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66 (2/3)%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			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		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]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50%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20248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660" y="725214"/>
            <a:ext cx="118333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profit of 20%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an article. The %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profit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calculated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selling price is</a:t>
            </a:r>
          </a:p>
          <a:p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]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16 (2/3)%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			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		B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]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20%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C]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66 (1/3)%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				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	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]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33 (1/3)%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217571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46648" y="714356"/>
            <a:ext cx="1204535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selling an article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450, 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 20%. For what price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 it to gain 20%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Rs.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490					B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Rs.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675               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457200" indent="-457200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C]  Rs.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470					D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Rs.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562.5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 and Loss</a:t>
            </a:r>
          </a:p>
        </p:txBody>
      </p:sp>
    </p:spTree>
    <p:extLst>
      <p:ext uri="{BB962C8B-B14F-4D97-AF65-F5344CB8AC3E}">
        <p14:creationId xmlns="" xmlns:p14="http://schemas.microsoft.com/office/powerpoint/2010/main" val="3774373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3722</TotalTime>
  <Words>2255</Words>
  <Application>Microsoft Office PowerPoint</Application>
  <PresentationFormat>Custom</PresentationFormat>
  <Paragraphs>361</Paragraphs>
  <Slides>45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Executive</vt:lpstr>
      <vt:lpstr>PROFIT AND LOSS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user</cp:lastModifiedBy>
  <cp:revision>488</cp:revision>
  <dcterms:created xsi:type="dcterms:W3CDTF">2017-07-13T07:57:18Z</dcterms:created>
  <dcterms:modified xsi:type="dcterms:W3CDTF">2023-02-08T03:43:19Z</dcterms:modified>
</cp:coreProperties>
</file>