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64" r:id="rId5"/>
    <p:sldId id="265" r:id="rId6"/>
    <p:sldId id="258" r:id="rId7"/>
    <p:sldId id="262" r:id="rId8"/>
    <p:sldId id="261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580"/>
    <a:srgbClr val="D000A3"/>
    <a:srgbClr val="834D75"/>
    <a:srgbClr val="90407B"/>
    <a:srgbClr val="9B357E"/>
    <a:srgbClr val="E8CCE4"/>
    <a:srgbClr val="E6CEE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80BBB-B266-485C-BB56-DB2C8B226467}" v="981" dt="2025-04-24T05:25:15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sava nagendra reddy bethireddy" userId="06a0bf803fa40769" providerId="LiveId" clId="{81080BBB-B266-485C-BB56-DB2C8B226467}"/>
    <pc:docChg chg="undo custSel addSld delSld modSld sldOrd modMainMaster">
      <pc:chgData name="Kesava nagendra reddy bethireddy" userId="06a0bf803fa40769" providerId="LiveId" clId="{81080BBB-B266-485C-BB56-DB2C8B226467}" dt="2025-04-24T05:25:15.410" v="1537"/>
      <pc:docMkLst>
        <pc:docMk/>
      </pc:docMkLst>
      <pc:sldChg chg="addSp delSp modSp mod setBg">
        <pc:chgData name="Kesava nagendra reddy bethireddy" userId="06a0bf803fa40769" providerId="LiveId" clId="{81080BBB-B266-485C-BB56-DB2C8B226467}" dt="2025-04-24T05:25:15.410" v="1537"/>
        <pc:sldMkLst>
          <pc:docMk/>
          <pc:sldMk cId="3146946915" sldId="256"/>
        </pc:sldMkLst>
        <pc:spChg chg="mod">
          <ac:chgData name="Kesava nagendra reddy bethireddy" userId="06a0bf803fa40769" providerId="LiveId" clId="{81080BBB-B266-485C-BB56-DB2C8B226467}" dt="2025-04-20T11:30:52.178" v="392" actId="207"/>
          <ac:spMkLst>
            <pc:docMk/>
            <pc:sldMk cId="3146946915" sldId="256"/>
            <ac:spMk id="2" creationId="{5BB5DA18-EEB4-1CAA-1569-8BC3932EE224}"/>
          </ac:spMkLst>
        </pc:spChg>
        <pc:spChg chg="add mod">
          <ac:chgData name="Kesava nagendra reddy bethireddy" userId="06a0bf803fa40769" providerId="LiveId" clId="{81080BBB-B266-485C-BB56-DB2C8B226467}" dt="2025-04-21T09:48:03.050" v="864" actId="20577"/>
          <ac:spMkLst>
            <pc:docMk/>
            <pc:sldMk cId="3146946915" sldId="256"/>
            <ac:spMk id="3" creationId="{2B1D6C55-0D34-9806-FD37-116470638FB0}"/>
          </ac:spMkLst>
        </pc:spChg>
        <pc:picChg chg="add mod">
          <ac:chgData name="Kesava nagendra reddy bethireddy" userId="06a0bf803fa40769" providerId="LiveId" clId="{81080BBB-B266-485C-BB56-DB2C8B226467}" dt="2025-04-20T11:29:43.273" v="388" actId="688"/>
          <ac:picMkLst>
            <pc:docMk/>
            <pc:sldMk cId="3146946915" sldId="256"/>
            <ac:picMk id="1026" creationId="{9925C7D6-3F9B-32DF-8479-6E7C20B31831}"/>
          </ac:picMkLst>
        </pc:picChg>
        <pc:picChg chg="add mod">
          <ac:chgData name="Kesava nagendra reddy bethireddy" userId="06a0bf803fa40769" providerId="LiveId" clId="{81080BBB-B266-485C-BB56-DB2C8B226467}" dt="2025-04-21T08:06:10.818" v="488" actId="1076"/>
          <ac:picMkLst>
            <pc:docMk/>
            <pc:sldMk cId="3146946915" sldId="256"/>
            <ac:picMk id="1028" creationId="{09CB09DB-6907-2B33-A9F9-D50B88E2A945}"/>
          </ac:picMkLst>
        </pc:picChg>
      </pc:sldChg>
      <pc:sldChg chg="addSp delSp modSp new mod modNotesTx">
        <pc:chgData name="Kesava nagendra reddy bethireddy" userId="06a0bf803fa40769" providerId="LiveId" clId="{81080BBB-B266-485C-BB56-DB2C8B226467}" dt="2025-04-21T09:58:28.420" v="878" actId="20577"/>
        <pc:sldMkLst>
          <pc:docMk/>
          <pc:sldMk cId="624766297" sldId="257"/>
        </pc:sldMkLst>
        <pc:spChg chg="mod">
          <ac:chgData name="Kesava nagendra reddy bethireddy" userId="06a0bf803fa40769" providerId="LiveId" clId="{81080BBB-B266-485C-BB56-DB2C8B226467}" dt="2025-04-21T09:17:28.490" v="560"/>
          <ac:spMkLst>
            <pc:docMk/>
            <pc:sldMk cId="624766297" sldId="257"/>
            <ac:spMk id="2" creationId="{0F7E0F74-ADBF-5FE0-B040-432B3CF63755}"/>
          </ac:spMkLst>
        </pc:spChg>
        <pc:spChg chg="add mod">
          <ac:chgData name="Kesava nagendra reddy bethireddy" userId="06a0bf803fa40769" providerId="LiveId" clId="{81080BBB-B266-485C-BB56-DB2C8B226467}" dt="2025-04-21T09:58:28.420" v="878" actId="20577"/>
          <ac:spMkLst>
            <pc:docMk/>
            <pc:sldMk cId="624766297" sldId="257"/>
            <ac:spMk id="4" creationId="{585BED4F-A7F9-134A-0B4D-047556712F14}"/>
          </ac:spMkLst>
        </pc:spChg>
        <pc:picChg chg="add mod">
          <ac:chgData name="Kesava nagendra reddy bethireddy" userId="06a0bf803fa40769" providerId="LiveId" clId="{81080BBB-B266-485C-BB56-DB2C8B226467}" dt="2025-04-21T09:19:49.464" v="573" actId="1076"/>
          <ac:picMkLst>
            <pc:docMk/>
            <pc:sldMk cId="624766297" sldId="257"/>
            <ac:picMk id="1027" creationId="{6A7949A0-6ECB-8F77-7CD3-27910638C372}"/>
          </ac:picMkLst>
        </pc:picChg>
      </pc:sldChg>
      <pc:sldChg chg="addSp delSp modSp new mod">
        <pc:chgData name="Kesava nagendra reddy bethireddy" userId="06a0bf803fa40769" providerId="LiveId" clId="{81080BBB-B266-485C-BB56-DB2C8B226467}" dt="2025-04-24T05:19:32.877" v="1442" actId="931"/>
        <pc:sldMkLst>
          <pc:docMk/>
          <pc:sldMk cId="3180152793" sldId="258"/>
        </pc:sldMkLst>
        <pc:spChg chg="mod">
          <ac:chgData name="Kesava nagendra reddy bethireddy" userId="06a0bf803fa40769" providerId="LiveId" clId="{81080BBB-B266-485C-BB56-DB2C8B226467}" dt="2025-04-21T09:05:19.750" v="509" actId="20577"/>
          <ac:spMkLst>
            <pc:docMk/>
            <pc:sldMk cId="3180152793" sldId="258"/>
            <ac:spMk id="2" creationId="{A90A42C1-57F0-0865-0C30-BC1CDF66E8D7}"/>
          </ac:spMkLst>
        </pc:spChg>
        <pc:spChg chg="add del mod">
          <ac:chgData name="Kesava nagendra reddy bethireddy" userId="06a0bf803fa40769" providerId="LiveId" clId="{81080BBB-B266-485C-BB56-DB2C8B226467}" dt="2025-04-24T05:19:32.877" v="1442" actId="931"/>
          <ac:spMkLst>
            <pc:docMk/>
            <pc:sldMk cId="3180152793" sldId="258"/>
            <ac:spMk id="4" creationId="{769F90EE-F687-8F3A-851F-1F14B8D36123}"/>
          </ac:spMkLst>
        </pc:spChg>
        <pc:picChg chg="add del mod">
          <ac:chgData name="Kesava nagendra reddy bethireddy" userId="06a0bf803fa40769" providerId="LiveId" clId="{81080BBB-B266-485C-BB56-DB2C8B226467}" dt="2025-04-24T05:19:03.357" v="1441" actId="21"/>
          <ac:picMkLst>
            <pc:docMk/>
            <pc:sldMk cId="3180152793" sldId="258"/>
            <ac:picMk id="5" creationId="{4FD9C7FA-5825-29F3-B172-5EC17080FCC0}"/>
          </ac:picMkLst>
        </pc:picChg>
        <pc:picChg chg="add mod">
          <ac:chgData name="Kesava nagendra reddy bethireddy" userId="06a0bf803fa40769" providerId="LiveId" clId="{81080BBB-B266-485C-BB56-DB2C8B226467}" dt="2025-04-24T05:19:32.877" v="1442" actId="931"/>
          <ac:picMkLst>
            <pc:docMk/>
            <pc:sldMk cId="3180152793" sldId="258"/>
            <ac:picMk id="7" creationId="{E2852556-EBE8-10DD-8D65-D3275924033B}"/>
          </ac:picMkLst>
        </pc:picChg>
      </pc:sldChg>
      <pc:sldChg chg="new del">
        <pc:chgData name="Kesava nagendra reddy bethireddy" userId="06a0bf803fa40769" providerId="LiveId" clId="{81080BBB-B266-485C-BB56-DB2C8B226467}" dt="2025-04-21T09:35:16.797" v="770" actId="2696"/>
        <pc:sldMkLst>
          <pc:docMk/>
          <pc:sldMk cId="1960384366" sldId="259"/>
        </pc:sldMkLst>
      </pc:sldChg>
      <pc:sldChg chg="addSp delSp modSp new mod ord">
        <pc:chgData name="Kesava nagendra reddy bethireddy" userId="06a0bf803fa40769" providerId="LiveId" clId="{81080BBB-B266-485C-BB56-DB2C8B226467}" dt="2025-04-24T05:21:19.289" v="1456" actId="14100"/>
        <pc:sldMkLst>
          <pc:docMk/>
          <pc:sldMk cId="4283920687" sldId="260"/>
        </pc:sldMkLst>
        <pc:spChg chg="add del mod">
          <ac:chgData name="Kesava nagendra reddy bethireddy" userId="06a0bf803fa40769" providerId="LiveId" clId="{81080BBB-B266-485C-BB56-DB2C8B226467}" dt="2025-04-24T05:21:16.191" v="1455" actId="931"/>
          <ac:spMkLst>
            <pc:docMk/>
            <pc:sldMk cId="4283920687" sldId="260"/>
            <ac:spMk id="3" creationId="{870E067C-5A74-AF52-B6A3-D470A2AA2BED}"/>
          </ac:spMkLst>
        </pc:spChg>
        <pc:picChg chg="add mod">
          <ac:chgData name="Kesava nagendra reddy bethireddy" userId="06a0bf803fa40769" providerId="LiveId" clId="{81080BBB-B266-485C-BB56-DB2C8B226467}" dt="2025-04-24T05:21:19.289" v="1456" actId="14100"/>
          <ac:picMkLst>
            <pc:docMk/>
            <pc:sldMk cId="4283920687" sldId="260"/>
            <ac:picMk id="5" creationId="{54853CC2-D331-4903-6194-BC1BF59FB4B7}"/>
          </ac:picMkLst>
        </pc:picChg>
        <pc:picChg chg="add del mod">
          <ac:chgData name="Kesava nagendra reddy bethireddy" userId="06a0bf803fa40769" providerId="LiveId" clId="{81080BBB-B266-485C-BB56-DB2C8B226467}" dt="2025-04-24T05:20:57.233" v="1453" actId="21"/>
          <ac:picMkLst>
            <pc:docMk/>
            <pc:sldMk cId="4283920687" sldId="260"/>
            <ac:picMk id="9" creationId="{8B9C1D63-48A0-B0B2-4F11-01141C1B2C3A}"/>
          </ac:picMkLst>
        </pc:picChg>
        <pc:picChg chg="add del mod">
          <ac:chgData name="Kesava nagendra reddy bethireddy" userId="06a0bf803fa40769" providerId="LiveId" clId="{81080BBB-B266-485C-BB56-DB2C8B226467}" dt="2025-04-24T05:21:04.143" v="1454" actId="21"/>
          <ac:picMkLst>
            <pc:docMk/>
            <pc:sldMk cId="4283920687" sldId="260"/>
            <ac:picMk id="11" creationId="{90CEC643-C314-D91F-7A91-722E1707FDDE}"/>
          </ac:picMkLst>
        </pc:picChg>
      </pc:sldChg>
      <pc:sldChg chg="addSp delSp modSp new mod ord">
        <pc:chgData name="Kesava nagendra reddy bethireddy" userId="06a0bf803fa40769" providerId="LiveId" clId="{81080BBB-B266-485C-BB56-DB2C8B226467}" dt="2025-04-24T05:20:50.140" v="1452" actId="14100"/>
        <pc:sldMkLst>
          <pc:docMk/>
          <pc:sldMk cId="2645736750" sldId="261"/>
        </pc:sldMkLst>
        <pc:spChg chg="add del mod">
          <ac:chgData name="Kesava nagendra reddy bethireddy" userId="06a0bf803fa40769" providerId="LiveId" clId="{81080BBB-B266-485C-BB56-DB2C8B226467}" dt="2025-04-24T05:20:44.386" v="1451" actId="931"/>
          <ac:spMkLst>
            <pc:docMk/>
            <pc:sldMk cId="2645736750" sldId="261"/>
            <ac:spMk id="3" creationId="{27BADED1-F4DB-9BB8-4956-EBC0E01CA746}"/>
          </ac:spMkLst>
        </pc:spChg>
        <pc:picChg chg="add del mod">
          <ac:chgData name="Kesava nagendra reddy bethireddy" userId="06a0bf803fa40769" providerId="LiveId" clId="{81080BBB-B266-485C-BB56-DB2C8B226467}" dt="2025-04-24T05:20:27.374" v="1450" actId="21"/>
          <ac:picMkLst>
            <pc:docMk/>
            <pc:sldMk cId="2645736750" sldId="261"/>
            <ac:picMk id="5" creationId="{9B9C38CE-EDCE-EB1E-3E36-3FEE8994EF8A}"/>
          </ac:picMkLst>
        </pc:picChg>
        <pc:picChg chg="add mod">
          <ac:chgData name="Kesava nagendra reddy bethireddy" userId="06a0bf803fa40769" providerId="LiveId" clId="{81080BBB-B266-485C-BB56-DB2C8B226467}" dt="2025-04-24T05:20:50.140" v="1452" actId="14100"/>
          <ac:picMkLst>
            <pc:docMk/>
            <pc:sldMk cId="2645736750" sldId="261"/>
            <ac:picMk id="6" creationId="{AB452D7C-429B-032F-86AD-28AFBBE56B78}"/>
          </ac:picMkLst>
        </pc:picChg>
      </pc:sldChg>
      <pc:sldChg chg="addSp delSp modSp new mod">
        <pc:chgData name="Kesava nagendra reddy bethireddy" userId="06a0bf803fa40769" providerId="LiveId" clId="{81080BBB-B266-485C-BB56-DB2C8B226467}" dt="2025-04-24T05:20:18.252" v="1449" actId="14100"/>
        <pc:sldMkLst>
          <pc:docMk/>
          <pc:sldMk cId="249051542" sldId="262"/>
        </pc:sldMkLst>
        <pc:spChg chg="add del mod">
          <ac:chgData name="Kesava nagendra reddy bethireddy" userId="06a0bf803fa40769" providerId="LiveId" clId="{81080BBB-B266-485C-BB56-DB2C8B226467}" dt="2025-04-24T05:19:59.820" v="1446" actId="931"/>
          <ac:spMkLst>
            <pc:docMk/>
            <pc:sldMk cId="249051542" sldId="262"/>
            <ac:spMk id="3" creationId="{53F28C17-159F-56D0-0D03-3D790CE85F35}"/>
          </ac:spMkLst>
        </pc:spChg>
        <pc:picChg chg="add del mod">
          <ac:chgData name="Kesava nagendra reddy bethireddy" userId="06a0bf803fa40769" providerId="LiveId" clId="{81080BBB-B266-485C-BB56-DB2C8B226467}" dt="2025-04-24T05:19:45.723" v="1445" actId="21"/>
          <ac:picMkLst>
            <pc:docMk/>
            <pc:sldMk cId="249051542" sldId="262"/>
            <ac:picMk id="5" creationId="{C572BD0D-8543-F69C-9104-6C70B9F15094}"/>
          </ac:picMkLst>
        </pc:picChg>
        <pc:picChg chg="add mod">
          <ac:chgData name="Kesava nagendra reddy bethireddy" userId="06a0bf803fa40769" providerId="LiveId" clId="{81080BBB-B266-485C-BB56-DB2C8B226467}" dt="2025-04-24T05:20:18.252" v="1449" actId="14100"/>
          <ac:picMkLst>
            <pc:docMk/>
            <pc:sldMk cId="249051542" sldId="262"/>
            <ac:picMk id="6" creationId="{0AF856D1-6B66-94A8-794B-226E96B08425}"/>
          </ac:picMkLst>
        </pc:picChg>
        <pc:picChg chg="add del mod">
          <ac:chgData name="Kesava nagendra reddy bethireddy" userId="06a0bf803fa40769" providerId="LiveId" clId="{81080BBB-B266-485C-BB56-DB2C8B226467}" dt="2025-04-24T05:19:43.080" v="1444" actId="21"/>
          <ac:picMkLst>
            <pc:docMk/>
            <pc:sldMk cId="249051542" sldId="262"/>
            <ac:picMk id="7" creationId="{F446371B-BD93-5A63-FB48-D92A1D60EE78}"/>
          </ac:picMkLst>
        </pc:picChg>
        <pc:picChg chg="add del mod">
          <ac:chgData name="Kesava nagendra reddy bethireddy" userId="06a0bf803fa40769" providerId="LiveId" clId="{81080BBB-B266-485C-BB56-DB2C8B226467}" dt="2025-04-24T05:19:40.850" v="1443" actId="21"/>
          <ac:picMkLst>
            <pc:docMk/>
            <pc:sldMk cId="249051542" sldId="262"/>
            <ac:picMk id="9" creationId="{52218683-99C3-3B8A-34B0-0EF1C781089D}"/>
          </ac:picMkLst>
        </pc:picChg>
      </pc:sldChg>
      <pc:sldChg chg="addSp delSp modSp new mod">
        <pc:chgData name="Kesava nagendra reddy bethireddy" userId="06a0bf803fa40769" providerId="LiveId" clId="{81080BBB-B266-485C-BB56-DB2C8B226467}" dt="2025-04-21T09:23:48.397" v="634" actId="1076"/>
        <pc:sldMkLst>
          <pc:docMk/>
          <pc:sldMk cId="4236769086" sldId="263"/>
        </pc:sldMkLst>
        <pc:spChg chg="mod">
          <ac:chgData name="Kesava nagendra reddy bethireddy" userId="06a0bf803fa40769" providerId="LiveId" clId="{81080BBB-B266-485C-BB56-DB2C8B226467}" dt="2025-04-21T09:20:33.220" v="576" actId="255"/>
          <ac:spMkLst>
            <pc:docMk/>
            <pc:sldMk cId="4236769086" sldId="263"/>
            <ac:spMk id="2" creationId="{30C4A373-777D-5053-ADC0-4B197A00C9AA}"/>
          </ac:spMkLst>
        </pc:spChg>
        <pc:spChg chg="add mod">
          <ac:chgData name="Kesava nagendra reddy bethireddy" userId="06a0bf803fa40769" providerId="LiveId" clId="{81080BBB-B266-485C-BB56-DB2C8B226467}" dt="2025-04-21T09:22:01.952" v="620" actId="1076"/>
          <ac:spMkLst>
            <pc:docMk/>
            <pc:sldMk cId="4236769086" sldId="263"/>
            <ac:spMk id="4" creationId="{F72B026E-A6BA-C99F-2620-A947D91551B1}"/>
          </ac:spMkLst>
        </pc:spChg>
        <pc:spChg chg="add mod">
          <ac:chgData name="Kesava nagendra reddy bethireddy" userId="06a0bf803fa40769" providerId="LiveId" clId="{81080BBB-B266-485C-BB56-DB2C8B226467}" dt="2025-04-21T09:22:41.234" v="623" actId="14100"/>
          <ac:spMkLst>
            <pc:docMk/>
            <pc:sldMk cId="4236769086" sldId="263"/>
            <ac:spMk id="5" creationId="{74227C0C-9534-1B0D-099B-E3C340BDD299}"/>
          </ac:spMkLst>
        </pc:spChg>
        <pc:picChg chg="add mod">
          <ac:chgData name="Kesava nagendra reddy bethireddy" userId="06a0bf803fa40769" providerId="LiveId" clId="{81080BBB-B266-485C-BB56-DB2C8B226467}" dt="2025-04-21T09:23:48.397" v="634" actId="1076"/>
          <ac:picMkLst>
            <pc:docMk/>
            <pc:sldMk cId="4236769086" sldId="263"/>
            <ac:picMk id="8" creationId="{CFF4589C-A6D0-6A56-5DFA-5C5A9B2B75BC}"/>
          </ac:picMkLst>
        </pc:picChg>
      </pc:sldChg>
      <pc:sldChg chg="addSp delSp modSp new mod">
        <pc:chgData name="Kesava nagendra reddy bethireddy" userId="06a0bf803fa40769" providerId="LiveId" clId="{81080BBB-B266-485C-BB56-DB2C8B226467}" dt="2025-04-24T05:23:13.839" v="1536"/>
        <pc:sldMkLst>
          <pc:docMk/>
          <pc:sldMk cId="3447129198" sldId="264"/>
        </pc:sldMkLst>
        <pc:spChg chg="mod">
          <ac:chgData name="Kesava nagendra reddy bethireddy" userId="06a0bf803fa40769" providerId="LiveId" clId="{81080BBB-B266-485C-BB56-DB2C8B226467}" dt="2025-04-21T09:25:31.010" v="637" actId="255"/>
          <ac:spMkLst>
            <pc:docMk/>
            <pc:sldMk cId="3447129198" sldId="264"/>
            <ac:spMk id="2" creationId="{100C18E4-1063-113B-96BD-C6349FEC44F3}"/>
          </ac:spMkLst>
        </pc:spChg>
        <pc:spChg chg="add mod">
          <ac:chgData name="Kesava nagendra reddy bethireddy" userId="06a0bf803fa40769" providerId="LiveId" clId="{81080BBB-B266-485C-BB56-DB2C8B226467}" dt="2025-04-24T05:23:13.839" v="1536"/>
          <ac:spMkLst>
            <pc:docMk/>
            <pc:sldMk cId="3447129198" sldId="264"/>
            <ac:spMk id="4" creationId="{8BB72E5D-3B3B-0E81-3F0E-C694AF3A9814}"/>
          </ac:spMkLst>
        </pc:spChg>
      </pc:sldChg>
      <pc:sldChg chg="addSp delSp modSp new mod">
        <pc:chgData name="Kesava nagendra reddy bethireddy" userId="06a0bf803fa40769" providerId="LiveId" clId="{81080BBB-B266-485C-BB56-DB2C8B226467}" dt="2025-04-21T10:21:46.523" v="894" actId="20577"/>
        <pc:sldMkLst>
          <pc:docMk/>
          <pc:sldMk cId="239688176" sldId="265"/>
        </pc:sldMkLst>
        <pc:spChg chg="mod">
          <ac:chgData name="Kesava nagendra reddy bethireddy" userId="06a0bf803fa40769" providerId="LiveId" clId="{81080BBB-B266-485C-BB56-DB2C8B226467}" dt="2025-04-21T09:28:56.330" v="684" actId="255"/>
          <ac:spMkLst>
            <pc:docMk/>
            <pc:sldMk cId="239688176" sldId="265"/>
            <ac:spMk id="2" creationId="{755C3850-1697-BE77-8352-0040221E252E}"/>
          </ac:spMkLst>
        </pc:spChg>
        <pc:spChg chg="add mod">
          <ac:chgData name="Kesava nagendra reddy bethireddy" userId="06a0bf803fa40769" providerId="LiveId" clId="{81080BBB-B266-485C-BB56-DB2C8B226467}" dt="2025-04-21T10:21:46.523" v="894" actId="20577"/>
          <ac:spMkLst>
            <pc:docMk/>
            <pc:sldMk cId="239688176" sldId="265"/>
            <ac:spMk id="4" creationId="{EF59FE8A-5D03-466C-0699-06432D4CBF56}"/>
          </ac:spMkLst>
        </pc:spChg>
        <pc:picChg chg="add mod">
          <ac:chgData name="Kesava nagendra reddy bethireddy" userId="06a0bf803fa40769" providerId="LiveId" clId="{81080BBB-B266-485C-BB56-DB2C8B226467}" dt="2025-04-21T09:42:35.402" v="808" actId="1076"/>
          <ac:picMkLst>
            <pc:docMk/>
            <pc:sldMk cId="239688176" sldId="265"/>
            <ac:picMk id="7" creationId="{74FF345D-EC1E-BED2-7D0A-403267825DCF}"/>
          </ac:picMkLst>
        </pc:picChg>
        <pc:picChg chg="add mod">
          <ac:chgData name="Kesava nagendra reddy bethireddy" userId="06a0bf803fa40769" providerId="LiveId" clId="{81080BBB-B266-485C-BB56-DB2C8B226467}" dt="2025-04-21T09:42:28.248" v="806" actId="1076"/>
          <ac:picMkLst>
            <pc:docMk/>
            <pc:sldMk cId="239688176" sldId="265"/>
            <ac:picMk id="4099" creationId="{2AD66577-5233-22A0-F087-539544586589}"/>
          </ac:picMkLst>
        </pc:picChg>
        <pc:picChg chg="add mod">
          <ac:chgData name="Kesava nagendra reddy bethireddy" userId="06a0bf803fa40769" providerId="LiveId" clId="{81080BBB-B266-485C-BB56-DB2C8B226467}" dt="2025-04-21T09:42:37.114" v="809" actId="1076"/>
          <ac:picMkLst>
            <pc:docMk/>
            <pc:sldMk cId="239688176" sldId="265"/>
            <ac:picMk id="4103" creationId="{0AB59E09-8DBB-0602-6835-1F2E8F0726C0}"/>
          </ac:picMkLst>
        </pc:picChg>
        <pc:picChg chg="add mod">
          <ac:chgData name="Kesava nagendra reddy bethireddy" userId="06a0bf803fa40769" providerId="LiveId" clId="{81080BBB-B266-485C-BB56-DB2C8B226467}" dt="2025-04-21T09:42:03.934" v="800" actId="14100"/>
          <ac:picMkLst>
            <pc:docMk/>
            <pc:sldMk cId="239688176" sldId="265"/>
            <ac:picMk id="4105" creationId="{64909EBD-632C-C5A0-B2BC-5815DF9B755F}"/>
          </ac:picMkLst>
        </pc:picChg>
        <pc:picChg chg="add mod">
          <ac:chgData name="Kesava nagendra reddy bethireddy" userId="06a0bf803fa40769" providerId="LiveId" clId="{81080BBB-B266-485C-BB56-DB2C8B226467}" dt="2025-04-21T09:41:53.103" v="797" actId="1076"/>
          <ac:picMkLst>
            <pc:docMk/>
            <pc:sldMk cId="239688176" sldId="265"/>
            <ac:picMk id="4107" creationId="{22B09D32-B779-682C-E700-23218178DC25}"/>
          </ac:picMkLst>
        </pc:picChg>
      </pc:sldChg>
      <pc:sldChg chg="addSp delSp modSp new mod">
        <pc:chgData name="Kesava nagendra reddy bethireddy" userId="06a0bf803fa40769" providerId="LiveId" clId="{81080BBB-B266-485C-BB56-DB2C8B226467}" dt="2025-04-24T05:21:49.232" v="1460" actId="21"/>
        <pc:sldMkLst>
          <pc:docMk/>
          <pc:sldMk cId="217327682" sldId="266"/>
        </pc:sldMkLst>
        <pc:spChg chg="del">
          <ac:chgData name="Kesava nagendra reddy bethireddy" userId="06a0bf803fa40769" providerId="LiveId" clId="{81080BBB-B266-485C-BB56-DB2C8B226467}" dt="2025-04-24T05:21:49.232" v="1460" actId="21"/>
          <ac:spMkLst>
            <pc:docMk/>
            <pc:sldMk cId="217327682" sldId="266"/>
            <ac:spMk id="2" creationId="{27260227-6B0B-604E-0602-C94416CEFC3E}"/>
          </ac:spMkLst>
        </pc:spChg>
        <pc:spChg chg="del">
          <ac:chgData name="Kesava nagendra reddy bethireddy" userId="06a0bf803fa40769" providerId="LiveId" clId="{81080BBB-B266-485C-BB56-DB2C8B226467}" dt="2025-04-24T05:21:38.169" v="1458" actId="931"/>
          <ac:spMkLst>
            <pc:docMk/>
            <pc:sldMk cId="217327682" sldId="266"/>
            <ac:spMk id="3" creationId="{0E0D23E9-A70D-EEA1-473E-43B70A0A53B7}"/>
          </ac:spMkLst>
        </pc:spChg>
        <pc:picChg chg="add mod">
          <ac:chgData name="Kesava nagendra reddy bethireddy" userId="06a0bf803fa40769" providerId="LiveId" clId="{81080BBB-B266-485C-BB56-DB2C8B226467}" dt="2025-04-24T05:21:41.615" v="1459" actId="14100"/>
          <ac:picMkLst>
            <pc:docMk/>
            <pc:sldMk cId="217327682" sldId="266"/>
            <ac:picMk id="5" creationId="{479B402C-2B73-9BF6-4D1D-2381045E6519}"/>
          </ac:picMkLst>
        </pc:picChg>
      </pc:sldChg>
      <pc:sldMasterChg chg="setBg modSldLayout">
        <pc:chgData name="Kesava nagendra reddy bethireddy" userId="06a0bf803fa40769" providerId="LiveId" clId="{81080BBB-B266-485C-BB56-DB2C8B226467}" dt="2025-04-24T05:25:15.410" v="1537"/>
        <pc:sldMasterMkLst>
          <pc:docMk/>
          <pc:sldMasterMk cId="563423173" sldId="2147483648"/>
        </pc:sldMasterMkLst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1685682717" sldId="2147483649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2692957253" sldId="2147483650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3819490371" sldId="2147483651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1831154016" sldId="2147483652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829013604" sldId="2147483653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3694664968" sldId="2147483654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4205515470" sldId="2147483655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2591989840" sldId="2147483656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2269573335" sldId="2147483657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775584148" sldId="2147483658"/>
          </pc:sldLayoutMkLst>
        </pc:sldLayoutChg>
        <pc:sldLayoutChg chg="setBg">
          <pc:chgData name="Kesava nagendra reddy bethireddy" userId="06a0bf803fa40769" providerId="LiveId" clId="{81080BBB-B266-485C-BB56-DB2C8B226467}" dt="2025-04-24T05:25:15.410" v="1537"/>
          <pc:sldLayoutMkLst>
            <pc:docMk/>
            <pc:sldMasterMk cId="563423173" sldId="2147483648"/>
            <pc:sldLayoutMk cId="31855531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6D74D-4394-492A-BA35-9D61E20394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4C226-EB5A-41A8-8E17-F15A9203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6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4C226-EB5A-41A8-8E17-F15A92030D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DE87-3245-9FDD-D99D-485B0E7D3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20417-FF20-047F-AE26-A6542050B5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3582B-D83E-5FBE-62B0-24716267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5BC3-99C3-D5BA-2DEA-ED526D1B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2181B-BFB4-132D-63A8-DFB0C07E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376F-6447-2273-26BE-60719E20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585F8-1C12-202D-C7C4-3E179E4C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38A4-5684-8DD2-881B-694D0E76B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C5289-E319-2097-1259-E92C7ECD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E5ED-B901-C713-8011-842A18DA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8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5BB90-EDE1-8474-9FB9-B235F83E0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E141-8328-3BD6-25A9-AB1476D3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F3B4-872C-C856-D0DC-968B51B0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DC172-9158-C10B-8333-98FF5074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7D7A5-CE39-6E01-29A5-F0F96A93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79FB-A0A7-0004-4873-7D5B2FC9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D315-CE2F-E5B8-C498-C9D81AFA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67548-32D2-20E2-9923-C60F37B8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81502-5C76-BF1B-0E3A-7727EA69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A0531-B534-50FA-7342-F4D59E49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230B-B434-56FF-30F4-AAFBFC34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C05C6-80C5-8D5F-2511-8FE43BFC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3EA4-73CE-0E34-7B1B-943DA81C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277C1-3E45-89AE-6C8D-FE04A6CA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33CEA-0C15-EE6D-579A-0ED4AA05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9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1356-4B98-EC46-24B6-C4977632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75416-6DEA-7DD4-0372-3F5E94B93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1831-B5CD-E8AE-F6DA-072907689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C5C6D-78B5-370D-E83A-B3F802CB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931BE-FBE7-90AA-BB2F-03D06247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46D59-FD99-B598-9791-5A2FDCB9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5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FC25-4085-BDA6-3E21-BCC0698D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5D836-9A4A-ABE9-24A4-3EAB2B76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543E5-A056-03BE-9040-C7DAA311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47ADC-7BCB-FD63-4907-63680059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5FA56-9511-2BD8-E686-A78DF76DB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56F6D-26E5-3D75-553F-D9673660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BE66F-F69A-19DB-40FA-B6C4AE93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CCCAA-71F4-309B-C14E-C6071B2D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1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62EA-96CE-46BC-04F2-F9B8264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BFDD9-79E3-7764-7E77-F8C48751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52A34-FF1D-EDA5-99C3-CC3BEC2C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DF3B-B65F-6C63-E1A1-80E4157E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6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77F09-8149-5DCA-0969-655B8BC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A52A9-FFC1-32EC-758C-83AFA2B4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E0722-55E6-A61D-3111-9B74C1E79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1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450B3-17D2-549F-BCB4-60B86FE2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E887-A8B7-E213-C4E4-35917861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BAE5D-5A79-A7E1-0996-4EB6E11E4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4EF60-D3F0-DEE9-7EE3-E9A24AE4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99E3-554E-F7F7-EE83-262E745F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D4A4A-21FE-B9A8-9F59-C53932E2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8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2F83-B130-AE98-1C16-A3737867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53E3B-4422-FC58-AA8D-48B09B75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D3B0C-34F3-EABB-2361-FD6CAF5E6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5488-1F85-373A-CB3A-88C8A48D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CF369-66BF-0B40-5EEA-05E11617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F621-FB03-35B3-D4EC-601E8A88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9B3580"/>
            </a:gs>
            <a:gs pos="27000">
              <a:srgbClr val="E8CCE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FB051-A3AD-5EDC-9C8C-BE11ECE8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D5565-6EEE-4D67-CD1B-9789EB8D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458D-C23F-D9CE-ABE0-A750102C2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FB1DC-81C5-47BF-B7CF-BC273F7EE25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12B6-33C2-051B-1411-AA5D694BD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1BD13-F40F-4F0B-9B5A-E4768906C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FCFA-1485-49CF-96F8-11139779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DA18-EEB4-1CAA-1569-8BC3932EE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1" y="1209368"/>
            <a:ext cx="9144000" cy="32151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COVER</a:t>
            </a:r>
            <a:br>
              <a:rPr lang="en-US" dirty="0">
                <a:solidFill>
                  <a:srgbClr val="0066FF"/>
                </a:solidFill>
              </a:rPr>
            </a:br>
            <a:r>
              <a:rPr lang="en-US" dirty="0">
                <a:solidFill>
                  <a:srgbClr val="0066FF"/>
                </a:solidFill>
              </a:rPr>
              <a:t>LETTER</a:t>
            </a:r>
            <a:br>
              <a:rPr lang="en-US" dirty="0">
                <a:solidFill>
                  <a:srgbClr val="0066FF"/>
                </a:solidFill>
              </a:rPr>
            </a:br>
            <a:r>
              <a:rPr lang="en-US" dirty="0">
                <a:solidFill>
                  <a:srgbClr val="0066FF"/>
                </a:solidFill>
              </a:rPr>
              <a:t>GENERATOR</a:t>
            </a:r>
          </a:p>
        </p:txBody>
      </p:sp>
      <p:pic>
        <p:nvPicPr>
          <p:cNvPr id="1026" name="Picture 2" descr="The 8 Best AI Cover Letter Generator Free Tools in 2024">
            <a:extLst>
              <a:ext uri="{FF2B5EF4-FFF2-40B4-BE49-F238E27FC236}">
                <a16:creationId xmlns:a16="http://schemas.microsoft.com/office/drawing/2014/main" id="{9925C7D6-3F9B-32DF-8479-6E7C20B3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89" y="40926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Free &amp; Paid AI Cover Letter Generators to Get You a Job">
            <a:extLst>
              <a:ext uri="{FF2B5EF4-FFF2-40B4-BE49-F238E27FC236}">
                <a16:creationId xmlns:a16="http://schemas.microsoft.com/office/drawing/2014/main" id="{09CB09DB-6907-2B33-A9F9-D50B88E2A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94" y="4745293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1D6C55-0D34-9806-FD37-116470638FB0}"/>
              </a:ext>
            </a:extLst>
          </p:cNvPr>
          <p:cNvSpPr txBox="1"/>
          <p:nvPr/>
        </p:nvSpPr>
        <p:spPr>
          <a:xfrm>
            <a:off x="1120877" y="5471515"/>
            <a:ext cx="3875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Presented By</a:t>
            </a:r>
            <a:br>
              <a:rPr lang="en-US" sz="2000" dirty="0"/>
            </a:br>
            <a:r>
              <a:rPr lang="en-US" sz="2000" dirty="0"/>
              <a:t>Bethireddy Kesava Nagendra Reddy</a:t>
            </a:r>
          </a:p>
        </p:txBody>
      </p:sp>
    </p:spTree>
    <p:extLst>
      <p:ext uri="{BB962C8B-B14F-4D97-AF65-F5344CB8AC3E}">
        <p14:creationId xmlns:p14="http://schemas.microsoft.com/office/powerpoint/2010/main" val="3146946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B402C-2B73-9BF6-4D1D-2381045E6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15" y="1317523"/>
            <a:ext cx="8969570" cy="4859440"/>
          </a:xfrm>
        </p:spPr>
      </p:pic>
    </p:spTree>
    <p:extLst>
      <p:ext uri="{BB962C8B-B14F-4D97-AF65-F5344CB8AC3E}">
        <p14:creationId xmlns:p14="http://schemas.microsoft.com/office/powerpoint/2010/main" val="21732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0F74-ADBF-5FE0-B040-432B3CF63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Cover Letters is Hard!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5BED4F-A7F9-134A-0B4D-047556712F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6123" y="952157"/>
            <a:ext cx="7646260" cy="3994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Time-consuming and repetitive.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 to Well Fit effectively for each job.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professional tone and quality.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job seekers skip them, missing an opportunity. </a:t>
            </a:r>
          </a:p>
        </p:txBody>
      </p:sp>
      <p:pic>
        <p:nvPicPr>
          <p:cNvPr id="1027" name="Picture 3" descr="Hard Work Images – Browse 1,393,125 Stock Photos, Vectors, and Video |  Adobe Stock">
            <a:extLst>
              <a:ext uri="{FF2B5EF4-FFF2-40B4-BE49-F238E27FC236}">
                <a16:creationId xmlns:a16="http://schemas.microsoft.com/office/drawing/2014/main" id="{6A7949A0-6ECB-8F77-7CD3-27910638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762" y="1321210"/>
            <a:ext cx="2580660" cy="14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7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A373-777D-5053-ADC0-4B197A00C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Introducing the AI-Powered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2B026E-A6BA-C99F-2620-A947D9155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508" y="1737391"/>
            <a:ext cx="9169946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description: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web application that leverages Artificial Intelligence to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 users quickly generate personalized and professional cover letters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Well Fitted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specific job descriptions.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Proposition: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time, improves quality, increases confidence, and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users stand out. </a:t>
            </a:r>
          </a:p>
        </p:txBody>
      </p:sp>
      <p:sp>
        <p:nvSpPr>
          <p:cNvPr id="5" name="AutoShape 3" descr="AI Cover Letter Writer | Ready in 30 seconds">
            <a:extLst>
              <a:ext uri="{FF2B5EF4-FFF2-40B4-BE49-F238E27FC236}">
                <a16:creationId xmlns:a16="http://schemas.microsoft.com/office/drawing/2014/main" id="{74227C0C-9534-1B0D-099B-E3C340BDD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4116117"/>
            <a:ext cx="2595716" cy="259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F4589C-A6D0-6A56-5DFA-5C5A9B2B7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391" y="3736258"/>
            <a:ext cx="2191842" cy="289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18E4-1063-113B-96BD-C6349FE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It Works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B72E5D-3B3B-0E81-3F0E-C694AF3A9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5013" y="1116895"/>
            <a:ext cx="9597499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pastes the job description.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adds key details (relevant skills, experience snippets, company name)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Upload the Resume.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processes the inputs and creates a draft cover letter.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Download/Copy: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gets the final cover letter ready to use.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ASK AI</a:t>
            </a:r>
            <a:r>
              <a:rPr lang="en-US" altLang="en-US" sz="1800" dirty="0">
                <a:latin typeface="Arial" panose="020B0604020202020204" pitchFamily="34" charset="0"/>
              </a:rPr>
              <a:t>: User can Modify the text according to there requirements.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2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3850-1697-BE77-8352-0040221E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Technology Behind the Magic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59FE8A-5D03-466C-0699-06432D4CBF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8638" y="1585482"/>
            <a:ext cx="7677486" cy="184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HTML/CSS/JavaScript) -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the user sees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Python/Flask) -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server-side logic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Model/API: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AI Studio 2.0) -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AI engine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099" name="Picture 3" descr="HTML - Wikipedia">
            <a:extLst>
              <a:ext uri="{FF2B5EF4-FFF2-40B4-BE49-F238E27FC236}">
                <a16:creationId xmlns:a16="http://schemas.microsoft.com/office/drawing/2014/main" id="{2AD66577-5233-22A0-F087-539544586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455" y="1027906"/>
            <a:ext cx="747096" cy="6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FF345D-EC1E-BED2-7D0A-40326782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9443" y="2084543"/>
            <a:ext cx="668713" cy="754635"/>
          </a:xfrm>
          <a:prstGeom prst="rect">
            <a:avLst/>
          </a:prstGeom>
        </p:spPr>
      </p:pic>
      <p:pic>
        <p:nvPicPr>
          <p:cNvPr id="4103" name="Picture 7" descr="JavaScript Programming - Learn With KP">
            <a:extLst>
              <a:ext uri="{FF2B5EF4-FFF2-40B4-BE49-F238E27FC236}">
                <a16:creationId xmlns:a16="http://schemas.microsoft.com/office/drawing/2014/main" id="{0AB59E09-8DBB-0602-6835-1F2E8F072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5961" y="3284907"/>
            <a:ext cx="1347020" cy="75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Python Programming: A Step-by-Step Programming Course | Udemy">
            <a:extLst>
              <a:ext uri="{FF2B5EF4-FFF2-40B4-BE49-F238E27FC236}">
                <a16:creationId xmlns:a16="http://schemas.microsoft.com/office/drawing/2014/main" id="{64909EBD-632C-C5A0-B2BC-5815DF9B7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452" y="4649356"/>
            <a:ext cx="2509684" cy="139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Gemini API | Documentation | Postman API Network">
            <a:extLst>
              <a:ext uri="{FF2B5EF4-FFF2-40B4-BE49-F238E27FC236}">
                <a16:creationId xmlns:a16="http://schemas.microsoft.com/office/drawing/2014/main" id="{22B09D32-B779-682C-E700-23218178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49357"/>
            <a:ext cx="2509684" cy="139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42C1-57F0-0865-0C30-BC1CDF66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852556-EBE8-10DD-8D65-D32759240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939" y="1825625"/>
            <a:ext cx="9078122" cy="4351338"/>
          </a:xfrm>
        </p:spPr>
      </p:pic>
    </p:spTree>
    <p:extLst>
      <p:ext uri="{BB962C8B-B14F-4D97-AF65-F5344CB8AC3E}">
        <p14:creationId xmlns:p14="http://schemas.microsoft.com/office/powerpoint/2010/main" val="3180152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F856D1-6B66-94A8-794B-226E96B08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48" y="1088206"/>
            <a:ext cx="8335446" cy="4351338"/>
          </a:xfrm>
        </p:spPr>
      </p:pic>
    </p:spTree>
    <p:extLst>
      <p:ext uri="{BB962C8B-B14F-4D97-AF65-F5344CB8AC3E}">
        <p14:creationId xmlns:p14="http://schemas.microsoft.com/office/powerpoint/2010/main" val="24905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452D7C-429B-032F-86AD-28AFBBE5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05" y="1160206"/>
            <a:ext cx="9430390" cy="5016757"/>
          </a:xfrm>
        </p:spPr>
      </p:pic>
    </p:spTree>
    <p:extLst>
      <p:ext uri="{BB962C8B-B14F-4D97-AF65-F5344CB8AC3E}">
        <p14:creationId xmlns:p14="http://schemas.microsoft.com/office/powerpoint/2010/main" val="26457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853CC2-D331-4903-6194-BC1BF59FB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46" y="1111045"/>
            <a:ext cx="9024108" cy="5065918"/>
          </a:xfrm>
        </p:spPr>
      </p:pic>
    </p:spTree>
    <p:extLst>
      <p:ext uri="{BB962C8B-B14F-4D97-AF65-F5344CB8AC3E}">
        <p14:creationId xmlns:p14="http://schemas.microsoft.com/office/powerpoint/2010/main" val="428392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235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COVER LETTER GENERATOR</vt:lpstr>
      <vt:lpstr>Writing Cover Letters is Hard!</vt:lpstr>
      <vt:lpstr>Introducing the AI-Powered Solution</vt:lpstr>
      <vt:lpstr>How It Works </vt:lpstr>
      <vt:lpstr>Technology Behind the Magic</vt:lpstr>
      <vt:lpstr>Website View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 nagendra reddy bethireddy</dc:creator>
  <cp:lastModifiedBy>Kesava nagendra reddy bethireddy</cp:lastModifiedBy>
  <cp:revision>1</cp:revision>
  <dcterms:created xsi:type="dcterms:W3CDTF">2025-04-20T11:22:48Z</dcterms:created>
  <dcterms:modified xsi:type="dcterms:W3CDTF">2025-04-24T05:25:15Z</dcterms:modified>
</cp:coreProperties>
</file>