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7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0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94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7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21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50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0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2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64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8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F103-782C-40D7-BD2A-C488E2B7455D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AFAB49-F7FB-427D-846F-53CB8C12F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6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51B-989C-4970-9DC8-20E20CF4E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COVID-19 PREDICTION SYSTEM BASED ON SYMPTOMS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C9267-B51F-4A59-A86B-1E2C4EC50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REVIEW -1 update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D98AF-8485-4C9E-8611-294DD9ACB72E}"/>
              </a:ext>
            </a:extLst>
          </p:cNvPr>
          <p:cNvSpPr txBox="1"/>
          <p:nvPr/>
        </p:nvSpPr>
        <p:spPr>
          <a:xfrm>
            <a:off x="2589213" y="2514600"/>
            <a:ext cx="9010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ECE 1901- TECHNICAL ANSWERS TO  REAL WORLD PROBLEM</a:t>
            </a:r>
            <a:br>
              <a:rPr lang="en-IN" sz="2400" b="1" dirty="0"/>
            </a:br>
            <a:r>
              <a:rPr lang="en-IN" sz="2400" b="1" dirty="0"/>
              <a:t>								</a:t>
            </a:r>
            <a:br>
              <a:rPr lang="en-IN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6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8AF5-2CAA-46BC-A49C-F9D3CCE1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717" y="577941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F633-0BC6-436D-B328-4B1A3280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Century Schoolbook" panose="02040604050505020304" pitchFamily="18" charset="0"/>
              </a:rPr>
              <a:t>U SAI PRANEETH -19BEC0005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Century Schoolbook" panose="02040604050505020304" pitchFamily="18" charset="0"/>
              </a:rPr>
              <a:t>RAVI YASWANTH SAI-19BEC0168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Century Schoolbook" panose="02040604050505020304" pitchFamily="18" charset="0"/>
              </a:rPr>
              <a:t>GAGAN KARTHIK K -19BEC0344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Century Schoolbook" panose="02040604050505020304" pitchFamily="18" charset="0"/>
              </a:rPr>
              <a:t>KESAV NAGENDRA -19BEC0378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Century Schoolbook" panose="02040604050505020304" pitchFamily="18" charset="0"/>
              </a:rPr>
              <a:t>KATTA JAYA KRISHNA -19BEC0382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Century Schoolbook" panose="02040604050505020304" pitchFamily="18" charset="0"/>
              </a:rPr>
              <a:t>SATYA SAI SUJAN N-19BEC0641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9053-2C80-4642-B00B-EBA66EFD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D68C24-2CAD-4476-AA50-D674429A8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607" y="1500188"/>
            <a:ext cx="6820898" cy="4411662"/>
          </a:xfrm>
        </p:spPr>
      </p:pic>
    </p:spTree>
    <p:extLst>
      <p:ext uri="{BB962C8B-B14F-4D97-AF65-F5344CB8AC3E}">
        <p14:creationId xmlns:p14="http://schemas.microsoft.com/office/powerpoint/2010/main" val="34272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F96D-00EC-40BD-9D3D-C11F87BE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9483E-A8FD-45A6-A2E9-B2C0C89E2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906" y="1805125"/>
            <a:ext cx="7830187" cy="4196179"/>
          </a:xfrm>
        </p:spPr>
      </p:pic>
    </p:spTree>
    <p:extLst>
      <p:ext uri="{BB962C8B-B14F-4D97-AF65-F5344CB8AC3E}">
        <p14:creationId xmlns:p14="http://schemas.microsoft.com/office/powerpoint/2010/main" val="224496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0E34-4264-4CAA-B4BF-FD19FE9E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321D2-2FBA-49DF-BFF3-41F45B38E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484" y="1749425"/>
            <a:ext cx="8246944" cy="4162425"/>
          </a:xfrm>
        </p:spPr>
      </p:pic>
    </p:spTree>
    <p:extLst>
      <p:ext uri="{BB962C8B-B14F-4D97-AF65-F5344CB8AC3E}">
        <p14:creationId xmlns:p14="http://schemas.microsoft.com/office/powerpoint/2010/main" val="16762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A86F-A7E4-46DB-B049-41165B4C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D9B1-70EF-4F61-AAE5-921AA5D7C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555" y="1553592"/>
            <a:ext cx="9658057" cy="4357630"/>
          </a:xfrm>
        </p:spPr>
        <p:txBody>
          <a:bodyPr/>
          <a:lstStyle/>
          <a:p>
            <a:r>
              <a:rPr lang="en-US" dirty="0"/>
              <a:t>Data Collection : Kaggle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B1099-759C-47FB-9224-DC92FBD0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55" y="2093674"/>
            <a:ext cx="9084816" cy="41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D5C5-447D-43EB-94B5-2817212A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1CC4-52D5-41B4-AE15-85E79F74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029" y="1988598"/>
            <a:ext cx="9329583" cy="3922624"/>
          </a:xfrm>
        </p:spPr>
        <p:txBody>
          <a:bodyPr/>
          <a:lstStyle/>
          <a:p>
            <a:r>
              <a:rPr lang="en-US" dirty="0"/>
              <a:t>Data preparation for machine </a:t>
            </a:r>
            <a:r>
              <a:rPr lang="en-US"/>
              <a:t>learning model  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E2290-779A-4D2B-A282-3A8904A0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8" y="2539958"/>
            <a:ext cx="9329584" cy="34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6C7A-01BB-4DC0-9735-1A239EFC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WORK PROCESS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C7BF-4555-40E9-B2E7-F2CA3E1A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are currently working on building machine learning models.</a:t>
            </a:r>
          </a:p>
          <a:p>
            <a:r>
              <a:rPr lang="en-US" sz="3200" dirty="0"/>
              <a:t>We are actually now building 2 models for prediction </a:t>
            </a:r>
            <a:r>
              <a:rPr lang="en-US" sz="3200" dirty="0" err="1"/>
              <a:t>i.e</a:t>
            </a:r>
            <a:r>
              <a:rPr lang="en-US" sz="3200" dirty="0"/>
              <a:t> Logistic regression, Random tree classifier.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069782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85</TotalTime>
  <Words>108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Century Schoolbook</vt:lpstr>
      <vt:lpstr>Wingdings</vt:lpstr>
      <vt:lpstr>Wingdings 3</vt:lpstr>
      <vt:lpstr>Wisp</vt:lpstr>
      <vt:lpstr>COVID-19 PREDICTION SYSTEM BASED ON SYMPTOMS</vt:lpstr>
      <vt:lpstr>TEAM MEMBERS</vt:lpstr>
      <vt:lpstr>LITERATURE SURVEY</vt:lpstr>
      <vt:lpstr>LITERATURE SURVEY</vt:lpstr>
      <vt:lpstr>LITERATURE SURVEY</vt:lpstr>
      <vt:lpstr>WORK PROGRESS</vt:lpstr>
      <vt:lpstr>Work Process</vt:lpstr>
      <vt:lpstr>WORK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PREDICTION SYSTEM BASED ON SYMPTOMS</dc:title>
  <dc:creator>kesav N</dc:creator>
  <cp:lastModifiedBy>kesav N</cp:lastModifiedBy>
  <cp:revision>2</cp:revision>
  <dcterms:created xsi:type="dcterms:W3CDTF">2022-02-07T11:48:48Z</dcterms:created>
  <dcterms:modified xsi:type="dcterms:W3CDTF">2022-02-21T12:43:49Z</dcterms:modified>
</cp:coreProperties>
</file>