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7" r:id="rId2"/>
    <p:sldId id="259" r:id="rId3"/>
    <p:sldId id="258" r:id="rId4"/>
    <p:sldId id="260" r:id="rId5"/>
    <p:sldId id="284" r:id="rId6"/>
    <p:sldId id="262" r:id="rId7"/>
    <p:sldId id="261" r:id="rId8"/>
    <p:sldId id="285" r:id="rId9"/>
    <p:sldId id="286" r:id="rId10"/>
    <p:sldId id="287" r:id="rId11"/>
    <p:sldId id="289" r:id="rId12"/>
    <p:sldId id="290" r:id="rId13"/>
    <p:sldId id="291" r:id="rId14"/>
    <p:sldId id="298" r:id="rId15"/>
    <p:sldId id="299" r:id="rId16"/>
    <p:sldId id="300" r:id="rId17"/>
    <p:sldId id="301" r:id="rId18"/>
    <p:sldId id="302" r:id="rId19"/>
    <p:sldId id="303" r:id="rId20"/>
    <p:sldId id="304" r:id="rId21"/>
    <p:sldId id="305" r:id="rId22"/>
    <p:sldId id="306" r:id="rId23"/>
    <p:sldId id="307" r:id="rId24"/>
    <p:sldId id="308" r:id="rId25"/>
    <p:sldId id="263" r:id="rId26"/>
    <p:sldId id="292" r:id="rId27"/>
    <p:sldId id="264" r:id="rId28"/>
    <p:sldId id="293" r:id="rId29"/>
    <p:sldId id="297" r:id="rId30"/>
    <p:sldId id="309" r:id="rId31"/>
    <p:sldId id="271"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88" d="100"/>
          <a:sy n="88" d="100"/>
        </p:scale>
        <p:origin x="33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 P" userId="9434c0326c5ee18c" providerId="LiveId" clId="{ABC790AC-2B02-461E-B049-0DE4318CE484}"/>
    <pc:docChg chg="undo custSel modSld">
      <pc:chgData name="H P" userId="9434c0326c5ee18c" providerId="LiveId" clId="{ABC790AC-2B02-461E-B049-0DE4318CE484}" dt="2022-11-13T16:04:02.708" v="844" actId="1076"/>
      <pc:docMkLst>
        <pc:docMk/>
      </pc:docMkLst>
      <pc:sldChg chg="modSp mod">
        <pc:chgData name="H P" userId="9434c0326c5ee18c" providerId="LiveId" clId="{ABC790AC-2B02-461E-B049-0DE4318CE484}" dt="2022-11-13T16:04:02.708" v="844" actId="1076"/>
        <pc:sldMkLst>
          <pc:docMk/>
          <pc:sldMk cId="3353156422" sldId="260"/>
        </pc:sldMkLst>
        <pc:spChg chg="mod">
          <ac:chgData name="H P" userId="9434c0326c5ee18c" providerId="LiveId" clId="{ABC790AC-2B02-461E-B049-0DE4318CE484}" dt="2022-11-13T16:03:57.601" v="843" actId="1076"/>
          <ac:spMkLst>
            <pc:docMk/>
            <pc:sldMk cId="3353156422" sldId="260"/>
            <ac:spMk id="2" creationId="{BFFCCBA5-E6EA-FB20-CB80-B329EC757DC9}"/>
          </ac:spMkLst>
        </pc:spChg>
        <pc:spChg chg="mod">
          <ac:chgData name="H P" userId="9434c0326c5ee18c" providerId="LiveId" clId="{ABC790AC-2B02-461E-B049-0DE4318CE484}" dt="2022-11-13T16:04:02.708" v="844" actId="1076"/>
          <ac:spMkLst>
            <pc:docMk/>
            <pc:sldMk cId="3353156422" sldId="260"/>
            <ac:spMk id="1896" creationId="{00000000-0000-0000-0000-000000000000}"/>
          </ac:spMkLst>
        </pc:spChg>
      </pc:sldChg>
      <pc:sldChg chg="addSp modSp mod">
        <pc:chgData name="H P" userId="9434c0326c5ee18c" providerId="LiveId" clId="{ABC790AC-2B02-461E-B049-0DE4318CE484}" dt="2022-11-13T15:56:43.766" v="661" actId="20577"/>
        <pc:sldMkLst>
          <pc:docMk/>
          <pc:sldMk cId="426784456" sldId="309"/>
        </pc:sldMkLst>
        <pc:spChg chg="add mod">
          <ac:chgData name="H P" userId="9434c0326c5ee18c" providerId="LiveId" clId="{ABC790AC-2B02-461E-B049-0DE4318CE484}" dt="2022-11-13T15:49:13.025" v="315" actId="20577"/>
          <ac:spMkLst>
            <pc:docMk/>
            <pc:sldMk cId="426784456" sldId="309"/>
            <ac:spMk id="2" creationId="{0277A3D5-2905-3E69-EF88-DC70D1FBDB91}"/>
          </ac:spMkLst>
        </pc:spChg>
        <pc:spChg chg="add mod">
          <ac:chgData name="H P" userId="9434c0326c5ee18c" providerId="LiveId" clId="{ABC790AC-2B02-461E-B049-0DE4318CE484}" dt="2022-11-13T15:50:22.509" v="399" actId="20577"/>
          <ac:spMkLst>
            <pc:docMk/>
            <pc:sldMk cId="426784456" sldId="309"/>
            <ac:spMk id="3" creationId="{2F5D6C4C-9824-8E89-08C2-A8387559F6E3}"/>
          </ac:spMkLst>
        </pc:spChg>
        <pc:spChg chg="add mod">
          <ac:chgData name="H P" userId="9434c0326c5ee18c" providerId="LiveId" clId="{ABC790AC-2B02-461E-B049-0DE4318CE484}" dt="2022-11-13T15:52:07.935" v="454" actId="20577"/>
          <ac:spMkLst>
            <pc:docMk/>
            <pc:sldMk cId="426784456" sldId="309"/>
            <ac:spMk id="5" creationId="{CA0A55EB-6E54-F70F-CDBC-E0465878764F}"/>
          </ac:spMkLst>
        </pc:spChg>
        <pc:spChg chg="add mod">
          <ac:chgData name="H P" userId="9434c0326c5ee18c" providerId="LiveId" clId="{ABC790AC-2B02-461E-B049-0DE4318CE484}" dt="2022-11-13T15:52:54.671" v="557" actId="20577"/>
          <ac:spMkLst>
            <pc:docMk/>
            <pc:sldMk cId="426784456" sldId="309"/>
            <ac:spMk id="8" creationId="{CAA12965-C63C-93BA-1D26-13CEE617FC9E}"/>
          </ac:spMkLst>
        </pc:spChg>
        <pc:spChg chg="mod">
          <ac:chgData name="H P" userId="9434c0326c5ee18c" providerId="LiveId" clId="{ABC790AC-2B02-461E-B049-0DE4318CE484}" dt="2022-11-13T15:47:50.493" v="249" actId="20577"/>
          <ac:spMkLst>
            <pc:docMk/>
            <pc:sldMk cId="426784456" sldId="309"/>
            <ac:spMk id="9" creationId="{8CEBC777-72D7-41FD-A557-537C8214BF83}"/>
          </ac:spMkLst>
        </pc:spChg>
        <pc:spChg chg="add mod">
          <ac:chgData name="H P" userId="9434c0326c5ee18c" providerId="LiveId" clId="{ABC790AC-2B02-461E-B049-0DE4318CE484}" dt="2022-11-13T15:54:44.104" v="587" actId="20577"/>
          <ac:spMkLst>
            <pc:docMk/>
            <pc:sldMk cId="426784456" sldId="309"/>
            <ac:spMk id="10" creationId="{15D69BF1-966F-7723-2726-8E7F0F618411}"/>
          </ac:spMkLst>
        </pc:spChg>
        <pc:spChg chg="add mod">
          <ac:chgData name="H P" userId="9434c0326c5ee18c" providerId="LiveId" clId="{ABC790AC-2B02-461E-B049-0DE4318CE484}" dt="2022-11-13T15:56:43.766" v="661" actId="20577"/>
          <ac:spMkLst>
            <pc:docMk/>
            <pc:sldMk cId="426784456" sldId="309"/>
            <ac:spMk id="11" creationId="{B26E766B-08F2-A284-964D-338F8408E716}"/>
          </ac:spMkLst>
        </pc:spChg>
      </pc:sldChg>
    </pc:docChg>
  </pc:docChgLst>
  <pc:docChgLst>
    <pc:chgData name="Mohammad Umair saad" userId="1f6e6cfd4b2dac2e" providerId="LiveId" clId="{B0DB6BC4-1D4D-480C-8C4D-EA2CAAF07083}"/>
    <pc:docChg chg="undo redo custSel addSld delSld modSld">
      <pc:chgData name="Mohammad Umair saad" userId="1f6e6cfd4b2dac2e" providerId="LiveId" clId="{B0DB6BC4-1D4D-480C-8C4D-EA2CAAF07083}" dt="2022-11-13T14:40:24.498" v="885" actId="1076"/>
      <pc:docMkLst>
        <pc:docMk/>
      </pc:docMkLst>
      <pc:sldChg chg="addSp delSp modSp new mod">
        <pc:chgData name="Mohammad Umair saad" userId="1f6e6cfd4b2dac2e" providerId="LiveId" clId="{B0DB6BC4-1D4D-480C-8C4D-EA2CAAF07083}" dt="2022-11-13T13:55:20.802" v="202" actId="478"/>
        <pc:sldMkLst>
          <pc:docMk/>
          <pc:sldMk cId="2287102696" sldId="298"/>
        </pc:sldMkLst>
        <pc:spChg chg="mod">
          <ac:chgData name="Mohammad Umair saad" userId="1f6e6cfd4b2dac2e" providerId="LiveId" clId="{B0DB6BC4-1D4D-480C-8C4D-EA2CAAF07083}" dt="2022-11-13T13:28:38.091" v="11" actId="14100"/>
          <ac:spMkLst>
            <pc:docMk/>
            <pc:sldMk cId="2287102696" sldId="298"/>
            <ac:spMk id="2" creationId="{D3134EE1-34EE-CA1B-F42C-8868DE2AE15C}"/>
          </ac:spMkLst>
        </pc:spChg>
        <pc:spChg chg="del mod">
          <ac:chgData name="Mohammad Umair saad" userId="1f6e6cfd4b2dac2e" providerId="LiveId" clId="{B0DB6BC4-1D4D-480C-8C4D-EA2CAAF07083}" dt="2022-11-13T13:55:20.802" v="202" actId="478"/>
          <ac:spMkLst>
            <pc:docMk/>
            <pc:sldMk cId="2287102696" sldId="298"/>
            <ac:spMk id="3" creationId="{C5D9A40D-E34F-C283-5494-1246B3D80AB5}"/>
          </ac:spMkLst>
        </pc:spChg>
        <pc:picChg chg="add mod">
          <ac:chgData name="Mohammad Umair saad" userId="1f6e6cfd4b2dac2e" providerId="LiveId" clId="{B0DB6BC4-1D4D-480C-8C4D-EA2CAAF07083}" dt="2022-11-13T13:31:20.021" v="30" actId="14100"/>
          <ac:picMkLst>
            <pc:docMk/>
            <pc:sldMk cId="2287102696" sldId="298"/>
            <ac:picMk id="4" creationId="{7FDFDDFE-7C1F-C8AE-6D3B-8DA09C46FED6}"/>
          </ac:picMkLst>
        </pc:picChg>
        <pc:picChg chg="add del mod">
          <ac:chgData name="Mohammad Umair saad" userId="1f6e6cfd4b2dac2e" providerId="LiveId" clId="{B0DB6BC4-1D4D-480C-8C4D-EA2CAAF07083}" dt="2022-11-13T13:30:54.193" v="26" actId="21"/>
          <ac:picMkLst>
            <pc:docMk/>
            <pc:sldMk cId="2287102696" sldId="298"/>
            <ac:picMk id="5" creationId="{C3E138CD-EB8D-8572-0B18-E8F16AFF33E1}"/>
          </ac:picMkLst>
        </pc:picChg>
      </pc:sldChg>
      <pc:sldChg chg="addSp delSp modSp new mod">
        <pc:chgData name="Mohammad Umair saad" userId="1f6e6cfd4b2dac2e" providerId="LiveId" clId="{B0DB6BC4-1D4D-480C-8C4D-EA2CAAF07083}" dt="2022-11-13T13:55:38.281" v="205" actId="1076"/>
        <pc:sldMkLst>
          <pc:docMk/>
          <pc:sldMk cId="3490193825" sldId="299"/>
        </pc:sldMkLst>
        <pc:spChg chg="mod">
          <ac:chgData name="Mohammad Umair saad" userId="1f6e6cfd4b2dac2e" providerId="LiveId" clId="{B0DB6BC4-1D4D-480C-8C4D-EA2CAAF07083}" dt="2022-11-13T13:35:34.861" v="58" actId="14100"/>
          <ac:spMkLst>
            <pc:docMk/>
            <pc:sldMk cId="3490193825" sldId="299"/>
            <ac:spMk id="2" creationId="{5ACC20B1-A5D4-9D88-BAE6-0BA7644EB716}"/>
          </ac:spMkLst>
        </pc:spChg>
        <pc:spChg chg="del mod">
          <ac:chgData name="Mohammad Umair saad" userId="1f6e6cfd4b2dac2e" providerId="LiveId" clId="{B0DB6BC4-1D4D-480C-8C4D-EA2CAAF07083}" dt="2022-11-13T13:55:35.592" v="204" actId="478"/>
          <ac:spMkLst>
            <pc:docMk/>
            <pc:sldMk cId="3490193825" sldId="299"/>
            <ac:spMk id="3" creationId="{082D61E8-90F4-6F11-AA68-DEBC27B3D732}"/>
          </ac:spMkLst>
        </pc:spChg>
        <pc:picChg chg="add mod">
          <ac:chgData name="Mohammad Umair saad" userId="1f6e6cfd4b2dac2e" providerId="LiveId" clId="{B0DB6BC4-1D4D-480C-8C4D-EA2CAAF07083}" dt="2022-11-13T13:35:04.899" v="54" actId="1076"/>
          <ac:picMkLst>
            <pc:docMk/>
            <pc:sldMk cId="3490193825" sldId="299"/>
            <ac:picMk id="4" creationId="{972080CD-B3D6-3F5C-A5CA-29EE1BAFF8C4}"/>
          </ac:picMkLst>
        </pc:picChg>
        <pc:picChg chg="add mod">
          <ac:chgData name="Mohammad Umair saad" userId="1f6e6cfd4b2dac2e" providerId="LiveId" clId="{B0DB6BC4-1D4D-480C-8C4D-EA2CAAF07083}" dt="2022-11-13T13:55:38.281" v="205" actId="1076"/>
          <ac:picMkLst>
            <pc:docMk/>
            <pc:sldMk cId="3490193825" sldId="299"/>
            <ac:picMk id="5" creationId="{EB018303-1262-248E-C02D-A87EC3ACBC93}"/>
          </ac:picMkLst>
        </pc:picChg>
      </pc:sldChg>
      <pc:sldChg chg="addSp delSp modSp new mod">
        <pc:chgData name="Mohammad Umair saad" userId="1f6e6cfd4b2dac2e" providerId="LiveId" clId="{B0DB6BC4-1D4D-480C-8C4D-EA2CAAF07083}" dt="2022-11-13T13:43:57.354" v="102" actId="14100"/>
        <pc:sldMkLst>
          <pc:docMk/>
          <pc:sldMk cId="103193388" sldId="300"/>
        </pc:sldMkLst>
        <pc:spChg chg="mod">
          <ac:chgData name="Mohammad Umair saad" userId="1f6e6cfd4b2dac2e" providerId="LiveId" clId="{B0DB6BC4-1D4D-480C-8C4D-EA2CAAF07083}" dt="2022-11-13T13:39:18.794" v="70" actId="14100"/>
          <ac:spMkLst>
            <pc:docMk/>
            <pc:sldMk cId="103193388" sldId="300"/>
            <ac:spMk id="2" creationId="{6BC0CB4F-4338-FCA2-8A13-0F4A603E78BF}"/>
          </ac:spMkLst>
        </pc:spChg>
        <pc:spChg chg="del mod">
          <ac:chgData name="Mohammad Umair saad" userId="1f6e6cfd4b2dac2e" providerId="LiveId" clId="{B0DB6BC4-1D4D-480C-8C4D-EA2CAAF07083}" dt="2022-11-13T13:42:19.038" v="86" actId="478"/>
          <ac:spMkLst>
            <pc:docMk/>
            <pc:sldMk cId="103193388" sldId="300"/>
            <ac:spMk id="3" creationId="{359B35C4-A303-2B43-763D-7FBA944BDFA1}"/>
          </ac:spMkLst>
        </pc:spChg>
        <pc:picChg chg="add mod">
          <ac:chgData name="Mohammad Umair saad" userId="1f6e6cfd4b2dac2e" providerId="LiveId" clId="{B0DB6BC4-1D4D-480C-8C4D-EA2CAAF07083}" dt="2022-11-13T13:43:57.354" v="102" actId="14100"/>
          <ac:picMkLst>
            <pc:docMk/>
            <pc:sldMk cId="103193388" sldId="300"/>
            <ac:picMk id="4" creationId="{B7E5F325-19A0-4038-FBB9-EC40630D4D7E}"/>
          </ac:picMkLst>
        </pc:picChg>
        <pc:picChg chg="add mod">
          <ac:chgData name="Mohammad Umair saad" userId="1f6e6cfd4b2dac2e" providerId="LiveId" clId="{B0DB6BC4-1D4D-480C-8C4D-EA2CAAF07083}" dt="2022-11-13T13:43:43.800" v="101" actId="1076"/>
          <ac:picMkLst>
            <pc:docMk/>
            <pc:sldMk cId="103193388" sldId="300"/>
            <ac:picMk id="5" creationId="{C14EAC0F-EADF-CB8A-AB7F-59316D339274}"/>
          </ac:picMkLst>
        </pc:picChg>
      </pc:sldChg>
      <pc:sldChg chg="addSp delSp modSp new mod">
        <pc:chgData name="Mohammad Umair saad" userId="1f6e6cfd4b2dac2e" providerId="LiveId" clId="{B0DB6BC4-1D4D-480C-8C4D-EA2CAAF07083}" dt="2022-11-13T13:50:14.914" v="153" actId="14100"/>
        <pc:sldMkLst>
          <pc:docMk/>
          <pc:sldMk cId="3587221964" sldId="301"/>
        </pc:sldMkLst>
        <pc:spChg chg="mod">
          <ac:chgData name="Mohammad Umair saad" userId="1f6e6cfd4b2dac2e" providerId="LiveId" clId="{B0DB6BC4-1D4D-480C-8C4D-EA2CAAF07083}" dt="2022-11-13T13:50:14.914" v="153" actId="14100"/>
          <ac:spMkLst>
            <pc:docMk/>
            <pc:sldMk cId="3587221964" sldId="301"/>
            <ac:spMk id="2" creationId="{666C167D-6556-8EF7-450C-3851CCD96736}"/>
          </ac:spMkLst>
        </pc:spChg>
        <pc:spChg chg="del mod">
          <ac:chgData name="Mohammad Umair saad" userId="1f6e6cfd4b2dac2e" providerId="LiveId" clId="{B0DB6BC4-1D4D-480C-8C4D-EA2CAAF07083}" dt="2022-11-13T13:45:17.309" v="115" actId="478"/>
          <ac:spMkLst>
            <pc:docMk/>
            <pc:sldMk cId="3587221964" sldId="301"/>
            <ac:spMk id="3" creationId="{46980900-E42A-926D-DABA-896DA780B67B}"/>
          </ac:spMkLst>
        </pc:spChg>
        <pc:picChg chg="add mod">
          <ac:chgData name="Mohammad Umair saad" userId="1f6e6cfd4b2dac2e" providerId="LiveId" clId="{B0DB6BC4-1D4D-480C-8C4D-EA2CAAF07083}" dt="2022-11-13T13:46:06.409" v="120" actId="1076"/>
          <ac:picMkLst>
            <pc:docMk/>
            <pc:sldMk cId="3587221964" sldId="301"/>
            <ac:picMk id="4" creationId="{20FEBF66-0F69-2950-AF22-EBA7A3609FC9}"/>
          </ac:picMkLst>
        </pc:picChg>
      </pc:sldChg>
      <pc:sldChg chg="addSp delSp modSp new mod">
        <pc:chgData name="Mohammad Umair saad" userId="1f6e6cfd4b2dac2e" providerId="LiveId" clId="{B0DB6BC4-1D4D-480C-8C4D-EA2CAAF07083}" dt="2022-11-13T13:50:54.474" v="161" actId="1076"/>
        <pc:sldMkLst>
          <pc:docMk/>
          <pc:sldMk cId="1619063502" sldId="302"/>
        </pc:sldMkLst>
        <pc:spChg chg="del">
          <ac:chgData name="Mohammad Umair saad" userId="1f6e6cfd4b2dac2e" providerId="LiveId" clId="{B0DB6BC4-1D4D-480C-8C4D-EA2CAAF07083}" dt="2022-11-13T13:46:14.649" v="122" actId="478"/>
          <ac:spMkLst>
            <pc:docMk/>
            <pc:sldMk cId="1619063502" sldId="302"/>
            <ac:spMk id="2" creationId="{9184E30B-5067-CF03-BE71-E355999FF6C1}"/>
          </ac:spMkLst>
        </pc:spChg>
        <pc:spChg chg="del">
          <ac:chgData name="Mohammad Umair saad" userId="1f6e6cfd4b2dac2e" providerId="LiveId" clId="{B0DB6BC4-1D4D-480C-8C4D-EA2CAAF07083}" dt="2022-11-13T13:46:17.541" v="123" actId="478"/>
          <ac:spMkLst>
            <pc:docMk/>
            <pc:sldMk cId="1619063502" sldId="302"/>
            <ac:spMk id="3" creationId="{E9C7BC60-14B3-8339-2DED-F2E795695010}"/>
          </ac:spMkLst>
        </pc:spChg>
        <pc:spChg chg="add mod">
          <ac:chgData name="Mohammad Umair saad" userId="1f6e6cfd4b2dac2e" providerId="LiveId" clId="{B0DB6BC4-1D4D-480C-8C4D-EA2CAAF07083}" dt="2022-11-13T13:50:28.154" v="155" actId="1076"/>
          <ac:spMkLst>
            <pc:docMk/>
            <pc:sldMk cId="1619063502" sldId="302"/>
            <ac:spMk id="7" creationId="{F3732A88-DD17-1940-1383-79A874A3E0A8}"/>
          </ac:spMkLst>
        </pc:spChg>
        <pc:picChg chg="add mod">
          <ac:chgData name="Mohammad Umair saad" userId="1f6e6cfd4b2dac2e" providerId="LiveId" clId="{B0DB6BC4-1D4D-480C-8C4D-EA2CAAF07083}" dt="2022-11-13T13:50:45.054" v="157" actId="1076"/>
          <ac:picMkLst>
            <pc:docMk/>
            <pc:sldMk cId="1619063502" sldId="302"/>
            <ac:picMk id="4" creationId="{B6AC1740-490A-8A81-480F-9474622FF7D9}"/>
          </ac:picMkLst>
        </pc:picChg>
        <pc:picChg chg="add mod">
          <ac:chgData name="Mohammad Umair saad" userId="1f6e6cfd4b2dac2e" providerId="LiveId" clId="{B0DB6BC4-1D4D-480C-8C4D-EA2CAAF07083}" dt="2022-11-13T13:50:48.904" v="159" actId="1076"/>
          <ac:picMkLst>
            <pc:docMk/>
            <pc:sldMk cId="1619063502" sldId="302"/>
            <ac:picMk id="5" creationId="{A5AFFE79-794E-4333-95F5-67AA20B4BC03}"/>
          </ac:picMkLst>
        </pc:picChg>
        <pc:picChg chg="add mod">
          <ac:chgData name="Mohammad Umair saad" userId="1f6e6cfd4b2dac2e" providerId="LiveId" clId="{B0DB6BC4-1D4D-480C-8C4D-EA2CAAF07083}" dt="2022-11-13T13:50:54.474" v="161" actId="1076"/>
          <ac:picMkLst>
            <pc:docMk/>
            <pc:sldMk cId="1619063502" sldId="302"/>
            <ac:picMk id="6" creationId="{2C3BB471-7A65-A957-E281-A1EB50BB0DBA}"/>
          </ac:picMkLst>
        </pc:picChg>
      </pc:sldChg>
      <pc:sldChg chg="addSp delSp modSp new mod">
        <pc:chgData name="Mohammad Umair saad" userId="1f6e6cfd4b2dac2e" providerId="LiveId" clId="{B0DB6BC4-1D4D-480C-8C4D-EA2CAAF07083}" dt="2022-11-13T13:54:35.102" v="188" actId="1076"/>
        <pc:sldMkLst>
          <pc:docMk/>
          <pc:sldMk cId="314051470" sldId="303"/>
        </pc:sldMkLst>
        <pc:spChg chg="mod">
          <ac:chgData name="Mohammad Umair saad" userId="1f6e6cfd4b2dac2e" providerId="LiveId" clId="{B0DB6BC4-1D4D-480C-8C4D-EA2CAAF07083}" dt="2022-11-13T13:51:37.384" v="173" actId="1076"/>
          <ac:spMkLst>
            <pc:docMk/>
            <pc:sldMk cId="314051470" sldId="303"/>
            <ac:spMk id="2" creationId="{BFE8592C-EE14-8413-BD1C-C8D75F24BC1A}"/>
          </ac:spMkLst>
        </pc:spChg>
        <pc:spChg chg="del">
          <ac:chgData name="Mohammad Umair saad" userId="1f6e6cfd4b2dac2e" providerId="LiveId" clId="{B0DB6BC4-1D4D-480C-8C4D-EA2CAAF07083}" dt="2022-11-13T13:52:58.484" v="174" actId="478"/>
          <ac:spMkLst>
            <pc:docMk/>
            <pc:sldMk cId="314051470" sldId="303"/>
            <ac:spMk id="3" creationId="{1A78725E-B179-827D-91EF-893396DD2731}"/>
          </ac:spMkLst>
        </pc:spChg>
        <pc:picChg chg="add mod">
          <ac:chgData name="Mohammad Umair saad" userId="1f6e6cfd4b2dac2e" providerId="LiveId" clId="{B0DB6BC4-1D4D-480C-8C4D-EA2CAAF07083}" dt="2022-11-13T13:54:30.874" v="187" actId="1076"/>
          <ac:picMkLst>
            <pc:docMk/>
            <pc:sldMk cId="314051470" sldId="303"/>
            <ac:picMk id="4" creationId="{DD4A127F-3EAC-F538-E1E1-2A072C59A9C1}"/>
          </ac:picMkLst>
        </pc:picChg>
        <pc:picChg chg="add mod">
          <ac:chgData name="Mohammad Umair saad" userId="1f6e6cfd4b2dac2e" providerId="LiveId" clId="{B0DB6BC4-1D4D-480C-8C4D-EA2CAAF07083}" dt="2022-11-13T13:54:35.102" v="188" actId="1076"/>
          <ac:picMkLst>
            <pc:docMk/>
            <pc:sldMk cId="314051470" sldId="303"/>
            <ac:picMk id="5" creationId="{88AC1FA9-66B6-7950-23F7-BD62019D8E21}"/>
          </ac:picMkLst>
        </pc:picChg>
      </pc:sldChg>
      <pc:sldChg chg="addSp delSp modSp new mod">
        <pc:chgData name="Mohammad Umair saad" userId="1f6e6cfd4b2dac2e" providerId="LiveId" clId="{B0DB6BC4-1D4D-480C-8C4D-EA2CAAF07083}" dt="2022-11-13T13:56:24.731" v="212" actId="14100"/>
        <pc:sldMkLst>
          <pc:docMk/>
          <pc:sldMk cId="2877653835" sldId="304"/>
        </pc:sldMkLst>
        <pc:spChg chg="mod">
          <ac:chgData name="Mohammad Umair saad" userId="1f6e6cfd4b2dac2e" providerId="LiveId" clId="{B0DB6BC4-1D4D-480C-8C4D-EA2CAAF07083}" dt="2022-11-13T13:55:04.061" v="200" actId="14100"/>
          <ac:spMkLst>
            <pc:docMk/>
            <pc:sldMk cId="2877653835" sldId="304"/>
            <ac:spMk id="2" creationId="{7F635F57-2510-17DC-D9C1-8BA3294089EE}"/>
          </ac:spMkLst>
        </pc:spChg>
        <pc:spChg chg="del">
          <ac:chgData name="Mohammad Umair saad" userId="1f6e6cfd4b2dac2e" providerId="LiveId" clId="{B0DB6BC4-1D4D-480C-8C4D-EA2CAAF07083}" dt="2022-11-13T13:55:09.761" v="201" actId="478"/>
          <ac:spMkLst>
            <pc:docMk/>
            <pc:sldMk cId="2877653835" sldId="304"/>
            <ac:spMk id="3" creationId="{8AC8E06F-5A64-D5C5-DB71-00CEC28DD591}"/>
          </ac:spMkLst>
        </pc:spChg>
        <pc:picChg chg="add mod">
          <ac:chgData name="Mohammad Umair saad" userId="1f6e6cfd4b2dac2e" providerId="LiveId" clId="{B0DB6BC4-1D4D-480C-8C4D-EA2CAAF07083}" dt="2022-11-13T13:56:13.352" v="209" actId="1076"/>
          <ac:picMkLst>
            <pc:docMk/>
            <pc:sldMk cId="2877653835" sldId="304"/>
            <ac:picMk id="4" creationId="{DC58462A-B06B-90D5-4D7A-561E0FAF523E}"/>
          </ac:picMkLst>
        </pc:picChg>
        <pc:picChg chg="add mod">
          <ac:chgData name="Mohammad Umair saad" userId="1f6e6cfd4b2dac2e" providerId="LiveId" clId="{B0DB6BC4-1D4D-480C-8C4D-EA2CAAF07083}" dt="2022-11-13T13:56:24.731" v="212" actId="14100"/>
          <ac:picMkLst>
            <pc:docMk/>
            <pc:sldMk cId="2877653835" sldId="304"/>
            <ac:picMk id="5" creationId="{C9DA10DA-8417-5A02-C7A3-2B7BC7FE92BB}"/>
          </ac:picMkLst>
        </pc:picChg>
      </pc:sldChg>
      <pc:sldChg chg="addSp delSp modSp new mod">
        <pc:chgData name="Mohammad Umair saad" userId="1f6e6cfd4b2dac2e" providerId="LiveId" clId="{B0DB6BC4-1D4D-480C-8C4D-EA2CAAF07083}" dt="2022-11-13T13:58:07.911" v="238" actId="14100"/>
        <pc:sldMkLst>
          <pc:docMk/>
          <pc:sldMk cId="1539490303" sldId="305"/>
        </pc:sldMkLst>
        <pc:spChg chg="mod">
          <ac:chgData name="Mohammad Umair saad" userId="1f6e6cfd4b2dac2e" providerId="LiveId" clId="{B0DB6BC4-1D4D-480C-8C4D-EA2CAAF07083}" dt="2022-11-13T13:57:15.742" v="227" actId="14100"/>
          <ac:spMkLst>
            <pc:docMk/>
            <pc:sldMk cId="1539490303" sldId="305"/>
            <ac:spMk id="2" creationId="{F312DE49-2D46-F621-D8C8-6842930185C6}"/>
          </ac:spMkLst>
        </pc:spChg>
        <pc:spChg chg="del">
          <ac:chgData name="Mohammad Umair saad" userId="1f6e6cfd4b2dac2e" providerId="LiveId" clId="{B0DB6BC4-1D4D-480C-8C4D-EA2CAAF07083}" dt="2022-11-13T13:56:50.912" v="214" actId="478"/>
          <ac:spMkLst>
            <pc:docMk/>
            <pc:sldMk cId="1539490303" sldId="305"/>
            <ac:spMk id="3" creationId="{91EBEF49-5801-B08A-8235-7AFAF4E35074}"/>
          </ac:spMkLst>
        </pc:spChg>
        <pc:spChg chg="add del">
          <ac:chgData name="Mohammad Umair saad" userId="1f6e6cfd4b2dac2e" providerId="LiveId" clId="{B0DB6BC4-1D4D-480C-8C4D-EA2CAAF07083}" dt="2022-11-13T13:57:00.771" v="216" actId="478"/>
          <ac:spMkLst>
            <pc:docMk/>
            <pc:sldMk cId="1539490303" sldId="305"/>
            <ac:spMk id="5" creationId="{6AA3704A-5C6D-314A-E67B-2CC46468CBA5}"/>
          </ac:spMkLst>
        </pc:spChg>
        <pc:picChg chg="add mod">
          <ac:chgData name="Mohammad Umair saad" userId="1f6e6cfd4b2dac2e" providerId="LiveId" clId="{B0DB6BC4-1D4D-480C-8C4D-EA2CAAF07083}" dt="2022-11-13T13:58:07.911" v="238" actId="14100"/>
          <ac:picMkLst>
            <pc:docMk/>
            <pc:sldMk cId="1539490303" sldId="305"/>
            <ac:picMk id="6" creationId="{314438E6-24DE-25CA-C245-57A811EA8908}"/>
          </ac:picMkLst>
        </pc:picChg>
        <pc:picChg chg="add mod">
          <ac:chgData name="Mohammad Umair saad" userId="1f6e6cfd4b2dac2e" providerId="LiveId" clId="{B0DB6BC4-1D4D-480C-8C4D-EA2CAAF07083}" dt="2022-11-13T13:57:54.471" v="235" actId="1076"/>
          <ac:picMkLst>
            <pc:docMk/>
            <pc:sldMk cId="1539490303" sldId="305"/>
            <ac:picMk id="7" creationId="{5DF3EE89-2997-1BCF-E75B-8DFE849567D3}"/>
          </ac:picMkLst>
        </pc:picChg>
      </pc:sldChg>
      <pc:sldChg chg="addSp delSp modSp new mod">
        <pc:chgData name="Mohammad Umair saad" userId="1f6e6cfd4b2dac2e" providerId="LiveId" clId="{B0DB6BC4-1D4D-480C-8C4D-EA2CAAF07083}" dt="2022-11-13T14:01:27.198" v="266" actId="1076"/>
        <pc:sldMkLst>
          <pc:docMk/>
          <pc:sldMk cId="4269845324" sldId="306"/>
        </pc:sldMkLst>
        <pc:spChg chg="mod">
          <ac:chgData name="Mohammad Umair saad" userId="1f6e6cfd4b2dac2e" providerId="LiveId" clId="{B0DB6BC4-1D4D-480C-8C4D-EA2CAAF07083}" dt="2022-11-13T13:58:48.002" v="250" actId="14100"/>
          <ac:spMkLst>
            <pc:docMk/>
            <pc:sldMk cId="4269845324" sldId="306"/>
            <ac:spMk id="2" creationId="{083D9781-A93F-4B92-757B-785E87360AC7}"/>
          </ac:spMkLst>
        </pc:spChg>
        <pc:spChg chg="del mod">
          <ac:chgData name="Mohammad Umair saad" userId="1f6e6cfd4b2dac2e" providerId="LiveId" clId="{B0DB6BC4-1D4D-480C-8C4D-EA2CAAF07083}" dt="2022-11-13T13:58:51.252" v="252" actId="478"/>
          <ac:spMkLst>
            <pc:docMk/>
            <pc:sldMk cId="4269845324" sldId="306"/>
            <ac:spMk id="3" creationId="{15DDFF90-DDDE-1C25-1559-1328F1AF70B1}"/>
          </ac:spMkLst>
        </pc:spChg>
        <pc:picChg chg="add mod">
          <ac:chgData name="Mohammad Umair saad" userId="1f6e6cfd4b2dac2e" providerId="LiveId" clId="{B0DB6BC4-1D4D-480C-8C4D-EA2CAAF07083}" dt="2022-11-13T14:01:24.304" v="265" actId="1076"/>
          <ac:picMkLst>
            <pc:docMk/>
            <pc:sldMk cId="4269845324" sldId="306"/>
            <ac:picMk id="4" creationId="{68912442-E945-DFA2-AB20-7A98CF084429}"/>
          </ac:picMkLst>
        </pc:picChg>
        <pc:picChg chg="add mod">
          <ac:chgData name="Mohammad Umair saad" userId="1f6e6cfd4b2dac2e" providerId="LiveId" clId="{B0DB6BC4-1D4D-480C-8C4D-EA2CAAF07083}" dt="2022-11-13T14:01:27.198" v="266" actId="1076"/>
          <ac:picMkLst>
            <pc:docMk/>
            <pc:sldMk cId="4269845324" sldId="306"/>
            <ac:picMk id="5" creationId="{BD48CD1D-CCC7-A400-49AF-BB40072370EB}"/>
          </ac:picMkLst>
        </pc:picChg>
      </pc:sldChg>
      <pc:sldChg chg="addSp delSp modSp new mod">
        <pc:chgData name="Mohammad Umair saad" userId="1f6e6cfd4b2dac2e" providerId="LiveId" clId="{B0DB6BC4-1D4D-480C-8C4D-EA2CAAF07083}" dt="2022-11-13T14:03:37.724" v="300" actId="1076"/>
        <pc:sldMkLst>
          <pc:docMk/>
          <pc:sldMk cId="135794995" sldId="307"/>
        </pc:sldMkLst>
        <pc:spChg chg="mod">
          <ac:chgData name="Mohammad Umair saad" userId="1f6e6cfd4b2dac2e" providerId="LiveId" clId="{B0DB6BC4-1D4D-480C-8C4D-EA2CAAF07083}" dt="2022-11-13T14:02:44.455" v="286" actId="20577"/>
          <ac:spMkLst>
            <pc:docMk/>
            <pc:sldMk cId="135794995" sldId="307"/>
            <ac:spMk id="2" creationId="{86823C53-1D1C-1BE9-BA4D-12D94002EE50}"/>
          </ac:spMkLst>
        </pc:spChg>
        <pc:spChg chg="del">
          <ac:chgData name="Mohammad Umair saad" userId="1f6e6cfd4b2dac2e" providerId="LiveId" clId="{B0DB6BC4-1D4D-480C-8C4D-EA2CAAF07083}" dt="2022-11-13T14:02:48.104" v="287" actId="478"/>
          <ac:spMkLst>
            <pc:docMk/>
            <pc:sldMk cId="135794995" sldId="307"/>
            <ac:spMk id="3" creationId="{9876EFD4-0453-62AD-9EBE-93E48924B6DB}"/>
          </ac:spMkLst>
        </pc:spChg>
        <pc:picChg chg="add mod">
          <ac:chgData name="Mohammad Umair saad" userId="1f6e6cfd4b2dac2e" providerId="LiveId" clId="{B0DB6BC4-1D4D-480C-8C4D-EA2CAAF07083}" dt="2022-11-13T14:03:35.668" v="299" actId="1076"/>
          <ac:picMkLst>
            <pc:docMk/>
            <pc:sldMk cId="135794995" sldId="307"/>
            <ac:picMk id="4" creationId="{0F09CE87-5452-4B45-A057-463DA347009B}"/>
          </ac:picMkLst>
        </pc:picChg>
        <pc:picChg chg="add mod">
          <ac:chgData name="Mohammad Umair saad" userId="1f6e6cfd4b2dac2e" providerId="LiveId" clId="{B0DB6BC4-1D4D-480C-8C4D-EA2CAAF07083}" dt="2022-11-13T14:03:37.724" v="300" actId="1076"/>
          <ac:picMkLst>
            <pc:docMk/>
            <pc:sldMk cId="135794995" sldId="307"/>
            <ac:picMk id="5" creationId="{208F0680-02E9-23CA-63CB-1FA857BB331F}"/>
          </ac:picMkLst>
        </pc:picChg>
      </pc:sldChg>
      <pc:sldChg chg="addSp delSp modSp new mod">
        <pc:chgData name="Mohammad Umair saad" userId="1f6e6cfd4b2dac2e" providerId="LiveId" clId="{B0DB6BC4-1D4D-480C-8C4D-EA2CAAF07083}" dt="2022-11-13T14:05:30.248" v="325" actId="1076"/>
        <pc:sldMkLst>
          <pc:docMk/>
          <pc:sldMk cId="3937644688" sldId="308"/>
        </pc:sldMkLst>
        <pc:spChg chg="mod">
          <ac:chgData name="Mohammad Umair saad" userId="1f6e6cfd4b2dac2e" providerId="LiveId" clId="{B0DB6BC4-1D4D-480C-8C4D-EA2CAAF07083}" dt="2022-11-13T14:05:30.248" v="325" actId="1076"/>
          <ac:spMkLst>
            <pc:docMk/>
            <pc:sldMk cId="3937644688" sldId="308"/>
            <ac:spMk id="2" creationId="{36D2107A-1782-62AE-ACD8-D86E7704B497}"/>
          </ac:spMkLst>
        </pc:spChg>
        <pc:spChg chg="del mod">
          <ac:chgData name="Mohammad Umair saad" userId="1f6e6cfd4b2dac2e" providerId="LiveId" clId="{B0DB6BC4-1D4D-480C-8C4D-EA2CAAF07083}" dt="2022-11-13T14:04:39.503" v="314" actId="478"/>
          <ac:spMkLst>
            <pc:docMk/>
            <pc:sldMk cId="3937644688" sldId="308"/>
            <ac:spMk id="3" creationId="{6E089A3A-9458-36CB-02AE-96DA220EFEC8}"/>
          </ac:spMkLst>
        </pc:spChg>
        <pc:picChg chg="add mod">
          <ac:chgData name="Mohammad Umair saad" userId="1f6e6cfd4b2dac2e" providerId="LiveId" clId="{B0DB6BC4-1D4D-480C-8C4D-EA2CAAF07083}" dt="2022-11-13T14:05:18.389" v="324" actId="14100"/>
          <ac:picMkLst>
            <pc:docMk/>
            <pc:sldMk cId="3937644688" sldId="308"/>
            <ac:picMk id="4" creationId="{358922B7-9DB4-779E-4C75-CFD6832F8566}"/>
          </ac:picMkLst>
        </pc:picChg>
        <pc:picChg chg="add mod">
          <ac:chgData name="Mohammad Umair saad" userId="1f6e6cfd4b2dac2e" providerId="LiveId" clId="{B0DB6BC4-1D4D-480C-8C4D-EA2CAAF07083}" dt="2022-11-13T14:05:11.939" v="322" actId="1076"/>
          <ac:picMkLst>
            <pc:docMk/>
            <pc:sldMk cId="3937644688" sldId="308"/>
            <ac:picMk id="5" creationId="{8AC93E5B-A816-D75B-4E8C-F67CA8F0A097}"/>
          </ac:picMkLst>
        </pc:picChg>
      </pc:sldChg>
      <pc:sldChg chg="addSp delSp modSp new mod">
        <pc:chgData name="Mohammad Umair saad" userId="1f6e6cfd4b2dac2e" providerId="LiveId" clId="{B0DB6BC4-1D4D-480C-8C4D-EA2CAAF07083}" dt="2022-11-13T14:40:24.498" v="885" actId="1076"/>
        <pc:sldMkLst>
          <pc:docMk/>
          <pc:sldMk cId="426784456" sldId="309"/>
        </pc:sldMkLst>
        <pc:spChg chg="add del mod">
          <ac:chgData name="Mohammad Umair saad" userId="1f6e6cfd4b2dac2e" providerId="LiveId" clId="{B0DB6BC4-1D4D-480C-8C4D-EA2CAAF07083}" dt="2022-11-13T14:18:06.592" v="337" actId="478"/>
          <ac:spMkLst>
            <pc:docMk/>
            <pc:sldMk cId="426784456" sldId="309"/>
            <ac:spMk id="2" creationId="{4DFAD12F-F275-2E39-700F-8190CDAED922}"/>
          </ac:spMkLst>
        </pc:spChg>
        <pc:spChg chg="add mod">
          <ac:chgData name="Mohammad Umair saad" userId="1f6e6cfd4b2dac2e" providerId="LiveId" clId="{B0DB6BC4-1D4D-480C-8C4D-EA2CAAF07083}" dt="2022-11-13T14:22:08.132" v="370" actId="14100"/>
          <ac:spMkLst>
            <pc:docMk/>
            <pc:sldMk cId="426784456" sldId="309"/>
            <ac:spMk id="4" creationId="{7F306F3B-B0B3-B8E6-C30D-664D62A8936D}"/>
          </ac:spMkLst>
        </pc:spChg>
        <pc:spChg chg="add del mod">
          <ac:chgData name="Mohammad Umair saad" userId="1f6e6cfd4b2dac2e" providerId="LiveId" clId="{B0DB6BC4-1D4D-480C-8C4D-EA2CAAF07083}" dt="2022-11-13T14:22:35.998" v="374"/>
          <ac:spMkLst>
            <pc:docMk/>
            <pc:sldMk cId="426784456" sldId="309"/>
            <ac:spMk id="5" creationId="{30371FF9-CECE-F9E5-97EA-2D8F79247C9C}"/>
          </ac:spMkLst>
        </pc:spChg>
        <pc:spChg chg="add mod">
          <ac:chgData name="Mohammad Umair saad" userId="1f6e6cfd4b2dac2e" providerId="LiveId" clId="{B0DB6BC4-1D4D-480C-8C4D-EA2CAAF07083}" dt="2022-11-13T14:40:03.100" v="882" actId="1076"/>
          <ac:spMkLst>
            <pc:docMk/>
            <pc:sldMk cId="426784456" sldId="309"/>
            <ac:spMk id="6" creationId="{E2FE9C9B-6AE6-0721-1DAC-05FC594ADB5E}"/>
          </ac:spMkLst>
        </pc:spChg>
        <pc:spChg chg="add mod">
          <ac:chgData name="Mohammad Umair saad" userId="1f6e6cfd4b2dac2e" providerId="LiveId" clId="{B0DB6BC4-1D4D-480C-8C4D-EA2CAAF07083}" dt="2022-11-13T14:40:07.243" v="883" actId="1076"/>
          <ac:spMkLst>
            <pc:docMk/>
            <pc:sldMk cId="426784456" sldId="309"/>
            <ac:spMk id="7" creationId="{98BB63BD-1595-5BC1-FBE6-E3922E24AC87}"/>
          </ac:spMkLst>
        </pc:spChg>
        <pc:spChg chg="add del mod">
          <ac:chgData name="Mohammad Umair saad" userId="1f6e6cfd4b2dac2e" providerId="LiveId" clId="{B0DB6BC4-1D4D-480C-8C4D-EA2CAAF07083}" dt="2022-11-13T14:38:25.264" v="824"/>
          <ac:spMkLst>
            <pc:docMk/>
            <pc:sldMk cId="426784456" sldId="309"/>
            <ac:spMk id="8" creationId="{E1E6D58D-9FC0-4537-238F-61CF5AF5D855}"/>
          </ac:spMkLst>
        </pc:spChg>
        <pc:spChg chg="add mod">
          <ac:chgData name="Mohammad Umair saad" userId="1f6e6cfd4b2dac2e" providerId="LiveId" clId="{B0DB6BC4-1D4D-480C-8C4D-EA2CAAF07083}" dt="2022-11-13T14:40:24.498" v="885" actId="1076"/>
          <ac:spMkLst>
            <pc:docMk/>
            <pc:sldMk cId="426784456" sldId="309"/>
            <ac:spMk id="9" creationId="{8CEBC777-72D7-41FD-A557-537C8214BF83}"/>
          </ac:spMkLst>
        </pc:spChg>
        <pc:picChg chg="add mod">
          <ac:chgData name="Mohammad Umair saad" userId="1f6e6cfd4b2dac2e" providerId="LiveId" clId="{B0DB6BC4-1D4D-480C-8C4D-EA2CAAF07083}" dt="2022-11-13T14:18:16.416" v="339"/>
          <ac:picMkLst>
            <pc:docMk/>
            <pc:sldMk cId="426784456" sldId="309"/>
            <ac:picMk id="3" creationId="{F507F20A-1E02-F583-A116-02C49D5012D0}"/>
          </ac:picMkLst>
        </pc:picChg>
      </pc:sldChg>
      <pc:sldChg chg="modSp new del mod">
        <pc:chgData name="Mohammad Umair saad" userId="1f6e6cfd4b2dac2e" providerId="LiveId" clId="{B0DB6BC4-1D4D-480C-8C4D-EA2CAAF07083}" dt="2022-11-13T14:06:11.654" v="328" actId="47"/>
        <pc:sldMkLst>
          <pc:docMk/>
          <pc:sldMk cId="1538714900" sldId="309"/>
        </pc:sldMkLst>
        <pc:spChg chg="mod">
          <ac:chgData name="Mohammad Umair saad" userId="1f6e6cfd4b2dac2e" providerId="LiveId" clId="{B0DB6BC4-1D4D-480C-8C4D-EA2CAAF07083}" dt="2022-11-13T14:05:58.678" v="327" actId="1076"/>
          <ac:spMkLst>
            <pc:docMk/>
            <pc:sldMk cId="1538714900" sldId="309"/>
            <ac:spMk id="2" creationId="{FFA99E76-426F-0626-7C76-A712EF86F6B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7804C0-148C-42EA-B36E-7FE38A562829}" type="datetimeFigureOut">
              <a:rPr lang="en-IN" smtClean="0"/>
              <a:t>13-11-2022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EFF3EE-DD1C-4F50-BF8C-C0ED04359599}" type="slidenum">
              <a:rPr lang="en-IN" smtClean="0"/>
              <a:t>‹#›</a:t>
            </a:fld>
            <a:endParaRPr lang="en-IN"/>
          </a:p>
        </p:txBody>
      </p:sp>
    </p:spTree>
    <p:extLst>
      <p:ext uri="{BB962C8B-B14F-4D97-AF65-F5344CB8AC3E}">
        <p14:creationId xmlns:p14="http://schemas.microsoft.com/office/powerpoint/2010/main" val="39903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3078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9212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8630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6269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9357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7"/>
        <p:cNvGrpSpPr/>
        <p:nvPr/>
      </p:nvGrpSpPr>
      <p:grpSpPr>
        <a:xfrm>
          <a:off x="0" y="0"/>
          <a:ext cx="0" cy="0"/>
          <a:chOff x="0" y="0"/>
          <a:chExt cx="0" cy="0"/>
        </a:xfrm>
      </p:grpSpPr>
      <p:sp>
        <p:nvSpPr>
          <p:cNvPr id="2268" name="Google Shape;2268;gd2b3a775d7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9" name="Google Shape;2269;gd2b3a775d7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1757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7"/>
        <p:cNvGrpSpPr/>
        <p:nvPr/>
      </p:nvGrpSpPr>
      <p:grpSpPr>
        <a:xfrm>
          <a:off x="0" y="0"/>
          <a:ext cx="0" cy="0"/>
          <a:chOff x="0" y="0"/>
          <a:chExt cx="0" cy="0"/>
        </a:xfrm>
      </p:grpSpPr>
      <p:sp>
        <p:nvSpPr>
          <p:cNvPr id="2268" name="Google Shape;2268;gd2b3a775d7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9" name="Google Shape;2269;gd2b3a775d7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92358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8283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1"/>
        <p:cNvGrpSpPr/>
        <p:nvPr/>
      </p:nvGrpSpPr>
      <p:grpSpPr>
        <a:xfrm>
          <a:off x="0" y="0"/>
          <a:ext cx="0" cy="0"/>
          <a:chOff x="0" y="0"/>
          <a:chExt cx="0" cy="0"/>
        </a:xfrm>
      </p:grpSpPr>
      <p:sp>
        <p:nvSpPr>
          <p:cNvPr id="2032" name="Google Shape;203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3" name="Google Shape;203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2701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0"/>
        <p:cNvGrpSpPr/>
        <p:nvPr/>
      </p:nvGrpSpPr>
      <p:grpSpPr>
        <a:xfrm>
          <a:off x="0" y="0"/>
          <a:ext cx="0" cy="0"/>
          <a:chOff x="0" y="0"/>
          <a:chExt cx="0" cy="0"/>
        </a:xfrm>
      </p:grpSpPr>
      <p:sp>
        <p:nvSpPr>
          <p:cNvPr id="2211" name="Google Shape;2211;gd2b3a775d7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2" name="Google Shape;2212;gd2b3a775d7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143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5522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2543021" y="-8003"/>
            <a:ext cx="7105961" cy="2096373"/>
            <a:chOff x="1045264" y="-6007"/>
            <a:chExt cx="7118300" cy="2100014"/>
          </a:xfrm>
        </p:grpSpPr>
        <p:sp>
          <p:nvSpPr>
            <p:cNvPr id="11" name="Google Shape;11;p2"/>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4" name="Google Shape;14;p2"/>
          <p:cNvGrpSpPr/>
          <p:nvPr/>
        </p:nvGrpSpPr>
        <p:grpSpPr>
          <a:xfrm>
            <a:off x="-10666" y="3240197"/>
            <a:ext cx="2190067" cy="2007057"/>
            <a:chOff x="-7997" y="3247832"/>
            <a:chExt cx="2193869" cy="2010543"/>
          </a:xfrm>
        </p:grpSpPr>
        <p:sp>
          <p:nvSpPr>
            <p:cNvPr id="15" name="Google Shape;15;p2"/>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35" name="Google Shape;35;p2"/>
          <p:cNvGrpSpPr/>
          <p:nvPr/>
        </p:nvGrpSpPr>
        <p:grpSpPr>
          <a:xfrm>
            <a:off x="11227988" y="2871859"/>
            <a:ext cx="687673" cy="1214485"/>
            <a:chOff x="8443004" y="2878855"/>
            <a:chExt cx="688868" cy="1216595"/>
          </a:xfrm>
        </p:grpSpPr>
        <p:sp>
          <p:nvSpPr>
            <p:cNvPr id="36" name="Google Shape;36;p2"/>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42" name="Google Shape;42;p2"/>
          <p:cNvGrpSpPr/>
          <p:nvPr/>
        </p:nvGrpSpPr>
        <p:grpSpPr>
          <a:xfrm>
            <a:off x="9490623" y="4787281"/>
            <a:ext cx="2701363" cy="2062823"/>
            <a:chOff x="6445945" y="4797602"/>
            <a:chExt cx="2706053" cy="2066404"/>
          </a:xfrm>
        </p:grpSpPr>
        <p:sp>
          <p:nvSpPr>
            <p:cNvPr id="43" name="Google Shape;43;p2"/>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56" name="Google Shape;56;p2"/>
          <p:cNvGrpSpPr/>
          <p:nvPr/>
        </p:nvGrpSpPr>
        <p:grpSpPr>
          <a:xfrm>
            <a:off x="301842" y="1054606"/>
            <a:ext cx="1553847" cy="1087241"/>
            <a:chOff x="305052" y="1261999"/>
            <a:chExt cx="1556545" cy="1089130"/>
          </a:xfrm>
        </p:grpSpPr>
        <p:sp>
          <p:nvSpPr>
            <p:cNvPr id="57" name="Google Shape;57;p2"/>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 name="Google Shape;63;p2"/>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 name="Google Shape;65;p2"/>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9" name="Google Shape;69;p2"/>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 name="Google Shape;71;p2"/>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 name="Google Shape;72;p2"/>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3" name="Google Shape;73;p2"/>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74" name="Google Shape;74;p2"/>
          <p:cNvGrpSpPr/>
          <p:nvPr/>
        </p:nvGrpSpPr>
        <p:grpSpPr>
          <a:xfrm>
            <a:off x="3259815" y="5162315"/>
            <a:ext cx="3279496" cy="1439997"/>
            <a:chOff x="1573057" y="5173288"/>
            <a:chExt cx="3285190" cy="1442497"/>
          </a:xfrm>
        </p:grpSpPr>
        <p:sp>
          <p:nvSpPr>
            <p:cNvPr id="75" name="Google Shape;75;p2"/>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 name="Google Shape;76;p2"/>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 name="Google Shape;77;p2"/>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 name="Google Shape;78;p2"/>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 name="Google Shape;79;p2"/>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 name="Google Shape;80;p2"/>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 name="Google Shape;81;p2"/>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 name="Google Shape;82;p2"/>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 name="Google Shape;83;p2"/>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 name="Google Shape;84;p2"/>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 name="Google Shape;85;p2"/>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 name="Google Shape;86;p2"/>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7" name="Google Shape;87;p2"/>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8" name="Google Shape;88;p2"/>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 name="Google Shape;89;p2"/>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 name="Google Shape;90;p2"/>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 name="Google Shape;91;p2"/>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 name="Google Shape;92;p2"/>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 name="Google Shape;93;p2"/>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 name="Google Shape;94;p2"/>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 name="Google Shape;95;p2"/>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 name="Google Shape;96;p2"/>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 name="Google Shape;97;p2"/>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 name="Google Shape;98;p2"/>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 name="Google Shape;99;p2"/>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 name="Google Shape;100;p2"/>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 name="Google Shape;101;p2"/>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 name="Google Shape;102;p2"/>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 name="Google Shape;103;p2"/>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 name="Google Shape;104;p2"/>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 name="Google Shape;105;p2"/>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6" name="Google Shape;106;p2"/>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7" name="Google Shape;107;p2"/>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8" name="Google Shape;108;p2"/>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9" name="Google Shape;109;p2"/>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0" name="Google Shape;110;p2"/>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1" name="Google Shape;111;p2"/>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2" name="Google Shape;112;p2"/>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3" name="Google Shape;113;p2"/>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4" name="Google Shape;114;p2"/>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5" name="Google Shape;115;p2"/>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6" name="Google Shape;116;p2"/>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7" name="Google Shape;117;p2"/>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8" name="Google Shape;118;p2"/>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9" name="Google Shape;119;p2"/>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0" name="Google Shape;120;p2"/>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1" name="Google Shape;121;p2"/>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2" name="Google Shape;122;p2"/>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3" name="Google Shape;123;p2"/>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4" name="Google Shape;124;p2"/>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5" name="Google Shape;125;p2"/>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6" name="Google Shape;126;p2"/>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7" name="Google Shape;127;p2"/>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8" name="Google Shape;128;p2"/>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9" name="Google Shape;129;p2"/>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0" name="Google Shape;130;p2"/>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1" name="Google Shape;131;p2"/>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2" name="Google Shape;132;p2"/>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3" name="Google Shape;133;p2"/>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4" name="Google Shape;134;p2"/>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5" name="Google Shape;135;p2"/>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6" name="Google Shape;136;p2"/>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7" name="Google Shape;137;p2"/>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8" name="Google Shape;138;p2"/>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9" name="Google Shape;139;p2"/>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0" name="Google Shape;140;p2"/>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1" name="Google Shape;141;p2"/>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2" name="Google Shape;142;p2"/>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3" name="Google Shape;143;p2"/>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4" name="Google Shape;144;p2"/>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5" name="Google Shape;145;p2"/>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6" name="Google Shape;146;p2"/>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7" name="Google Shape;147;p2"/>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8" name="Google Shape;148;p2"/>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9" name="Google Shape;149;p2"/>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0" name="Google Shape;150;p2"/>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1" name="Google Shape;151;p2"/>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2" name="Google Shape;152;p2"/>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3" name="Google Shape;153;p2"/>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4" name="Google Shape;154;p2"/>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5" name="Google Shape;155;p2"/>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6" name="Google Shape;156;p2"/>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 name="Google Shape;157;p2"/>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8" name="Google Shape;158;p2"/>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 name="Google Shape;159;p2"/>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 name="Google Shape;160;p2"/>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 name="Google Shape;161;p2"/>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 name="Google Shape;162;p2"/>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 name="Google Shape;163;p2"/>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4" name="Google Shape;164;p2"/>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 name="Google Shape;165;p2"/>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6" name="Google Shape;166;p2"/>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7" name="Google Shape;167;p2"/>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8" name="Google Shape;168;p2"/>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9" name="Google Shape;169;p2"/>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0" name="Google Shape;170;p2"/>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1" name="Google Shape;171;p2"/>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2" name="Google Shape;172;p2"/>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3" name="Google Shape;173;p2"/>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4" name="Google Shape;174;p2"/>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5" name="Google Shape;175;p2"/>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6" name="Google Shape;176;p2"/>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7" name="Google Shape;177;p2"/>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 name="Google Shape;178;p2"/>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 name="Google Shape;179;p2"/>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 name="Google Shape;180;p2"/>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 name="Google Shape;181;p2"/>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 name="Google Shape;182;p2"/>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 name="Google Shape;183;p2"/>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 name="Google Shape;184;p2"/>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 name="Google Shape;185;p2"/>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 name="Google Shape;186;p2"/>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 name="Google Shape;187;p2"/>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 name="Google Shape;188;p2"/>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9" name="Google Shape;189;p2"/>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0" name="Google Shape;190;p2"/>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1" name="Google Shape;191;p2"/>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2" name="Google Shape;192;p2"/>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3" name="Google Shape;193;p2"/>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4" name="Google Shape;194;p2"/>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5" name="Google Shape;195;p2"/>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6" name="Google Shape;196;p2"/>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7" name="Google Shape;197;p2"/>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8" name="Google Shape;198;p2"/>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9" name="Google Shape;199;p2"/>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0" name="Google Shape;200;p2"/>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1" name="Google Shape;201;p2"/>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2" name="Google Shape;202;p2"/>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3" name="Google Shape;203;p2"/>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4" name="Google Shape;204;p2"/>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5" name="Google Shape;205;p2"/>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6" name="Google Shape;206;p2"/>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7" name="Google Shape;207;p2"/>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8" name="Google Shape;208;p2"/>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9" name="Google Shape;209;p2"/>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10" name="Google Shape;210;p2"/>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211" name="Google Shape;211;p2"/>
          <p:cNvSpPr txBox="1">
            <a:spLocks noGrp="1"/>
          </p:cNvSpPr>
          <p:nvPr>
            <p:ph type="ctrTitle"/>
          </p:nvPr>
        </p:nvSpPr>
        <p:spPr>
          <a:xfrm>
            <a:off x="2099167" y="2427167"/>
            <a:ext cx="7993600" cy="1546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800"/>
              <a:buNone/>
              <a:defRPr sz="9066" b="0">
                <a:solidFill>
                  <a:schemeClr val="lt1"/>
                </a:solidFill>
              </a:defRPr>
            </a:lvl1pPr>
            <a:lvl2pPr lvl="1" algn="ctr">
              <a:spcBef>
                <a:spcPts val="0"/>
              </a:spcBef>
              <a:spcAft>
                <a:spcPts val="0"/>
              </a:spcAft>
              <a:buClr>
                <a:schemeClr val="lt1"/>
              </a:buClr>
              <a:buSzPts val="6800"/>
              <a:buNone/>
              <a:defRPr sz="9066" b="0">
                <a:solidFill>
                  <a:schemeClr val="lt1"/>
                </a:solidFill>
              </a:defRPr>
            </a:lvl2pPr>
            <a:lvl3pPr lvl="2" algn="ctr">
              <a:spcBef>
                <a:spcPts val="0"/>
              </a:spcBef>
              <a:spcAft>
                <a:spcPts val="0"/>
              </a:spcAft>
              <a:buClr>
                <a:schemeClr val="lt1"/>
              </a:buClr>
              <a:buSzPts val="6800"/>
              <a:buNone/>
              <a:defRPr sz="9066" b="0">
                <a:solidFill>
                  <a:schemeClr val="lt1"/>
                </a:solidFill>
              </a:defRPr>
            </a:lvl3pPr>
            <a:lvl4pPr lvl="3" algn="ctr">
              <a:spcBef>
                <a:spcPts val="0"/>
              </a:spcBef>
              <a:spcAft>
                <a:spcPts val="0"/>
              </a:spcAft>
              <a:buClr>
                <a:schemeClr val="lt1"/>
              </a:buClr>
              <a:buSzPts val="6800"/>
              <a:buNone/>
              <a:defRPr sz="9066" b="0">
                <a:solidFill>
                  <a:schemeClr val="lt1"/>
                </a:solidFill>
              </a:defRPr>
            </a:lvl4pPr>
            <a:lvl5pPr lvl="4" algn="ctr">
              <a:spcBef>
                <a:spcPts val="0"/>
              </a:spcBef>
              <a:spcAft>
                <a:spcPts val="0"/>
              </a:spcAft>
              <a:buClr>
                <a:schemeClr val="lt1"/>
              </a:buClr>
              <a:buSzPts val="6800"/>
              <a:buNone/>
              <a:defRPr sz="9066" b="0">
                <a:solidFill>
                  <a:schemeClr val="lt1"/>
                </a:solidFill>
              </a:defRPr>
            </a:lvl5pPr>
            <a:lvl6pPr lvl="5" algn="ctr">
              <a:spcBef>
                <a:spcPts val="0"/>
              </a:spcBef>
              <a:spcAft>
                <a:spcPts val="0"/>
              </a:spcAft>
              <a:buClr>
                <a:schemeClr val="lt1"/>
              </a:buClr>
              <a:buSzPts val="6800"/>
              <a:buNone/>
              <a:defRPr sz="9066" b="0">
                <a:solidFill>
                  <a:schemeClr val="lt1"/>
                </a:solidFill>
              </a:defRPr>
            </a:lvl6pPr>
            <a:lvl7pPr lvl="6" algn="ctr">
              <a:spcBef>
                <a:spcPts val="0"/>
              </a:spcBef>
              <a:spcAft>
                <a:spcPts val="0"/>
              </a:spcAft>
              <a:buClr>
                <a:schemeClr val="lt1"/>
              </a:buClr>
              <a:buSzPts val="6800"/>
              <a:buNone/>
              <a:defRPr sz="9066" b="0">
                <a:solidFill>
                  <a:schemeClr val="lt1"/>
                </a:solidFill>
              </a:defRPr>
            </a:lvl7pPr>
            <a:lvl8pPr lvl="7" algn="ctr">
              <a:spcBef>
                <a:spcPts val="0"/>
              </a:spcBef>
              <a:spcAft>
                <a:spcPts val="0"/>
              </a:spcAft>
              <a:buClr>
                <a:schemeClr val="lt1"/>
              </a:buClr>
              <a:buSzPts val="6800"/>
              <a:buNone/>
              <a:defRPr sz="9066" b="0">
                <a:solidFill>
                  <a:schemeClr val="lt1"/>
                </a:solidFill>
              </a:defRPr>
            </a:lvl8pPr>
            <a:lvl9pPr lvl="8" algn="ctr">
              <a:spcBef>
                <a:spcPts val="0"/>
              </a:spcBef>
              <a:spcAft>
                <a:spcPts val="0"/>
              </a:spcAft>
              <a:buClr>
                <a:schemeClr val="lt1"/>
              </a:buClr>
              <a:buSzPts val="6800"/>
              <a:buNone/>
              <a:defRPr sz="9066" b="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2771876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
  <p:cSld name="Blank color">
    <p:bg>
      <p:bgPr>
        <a:solidFill>
          <a:schemeClr val="accent1"/>
        </a:solidFill>
        <a:effectLst/>
      </p:bgPr>
    </p:bg>
    <p:spTree>
      <p:nvGrpSpPr>
        <p:cNvPr id="1" name="Shape 1775"/>
        <p:cNvGrpSpPr/>
        <p:nvPr/>
      </p:nvGrpSpPr>
      <p:grpSpPr>
        <a:xfrm>
          <a:off x="0" y="0"/>
          <a:ext cx="0" cy="0"/>
          <a:chOff x="0" y="0"/>
          <a:chExt cx="0" cy="0"/>
        </a:xfrm>
      </p:grpSpPr>
      <p:grpSp>
        <p:nvGrpSpPr>
          <p:cNvPr id="1776" name="Google Shape;1776;p12"/>
          <p:cNvGrpSpPr/>
          <p:nvPr/>
        </p:nvGrpSpPr>
        <p:grpSpPr>
          <a:xfrm>
            <a:off x="4" y="1817138"/>
            <a:ext cx="1107989" cy="2463916"/>
            <a:chOff x="3" y="1439053"/>
            <a:chExt cx="830992" cy="1847937"/>
          </a:xfrm>
        </p:grpSpPr>
        <p:sp>
          <p:nvSpPr>
            <p:cNvPr id="1777" name="Google Shape;1777;p12"/>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78" name="Google Shape;1778;p12"/>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79" name="Google Shape;1779;p12"/>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1780" name="Google Shape;1780;p12"/>
          <p:cNvSpPr/>
          <p:nvPr/>
        </p:nvSpPr>
        <p:spPr>
          <a:xfrm>
            <a:off x="10093666" y="250119"/>
            <a:ext cx="1107989" cy="1130348"/>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56033" tIns="156033" rIns="156033" bIns="156033" anchor="ctr" anchorCtr="0">
            <a:noAutofit/>
          </a:bodyPr>
          <a:lstStyle/>
          <a:p>
            <a:pPr marL="0" lvl="0" indent="0" algn="l" rtl="0">
              <a:spcBef>
                <a:spcPts val="0"/>
              </a:spcBef>
              <a:spcAft>
                <a:spcPts val="0"/>
              </a:spcAft>
              <a:buNone/>
            </a:pPr>
            <a:endParaRPr sz="2400"/>
          </a:p>
        </p:txBody>
      </p:sp>
      <p:grpSp>
        <p:nvGrpSpPr>
          <p:cNvPr id="1781" name="Google Shape;1781;p12"/>
          <p:cNvGrpSpPr/>
          <p:nvPr/>
        </p:nvGrpSpPr>
        <p:grpSpPr>
          <a:xfrm>
            <a:off x="1853917" y="-8"/>
            <a:ext cx="2137756" cy="540592"/>
            <a:chOff x="448987" y="-6"/>
            <a:chExt cx="1603317" cy="405444"/>
          </a:xfrm>
        </p:grpSpPr>
        <p:sp>
          <p:nvSpPr>
            <p:cNvPr id="1782" name="Google Shape;1782;p12"/>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3" name="Google Shape;1783;p12"/>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4" name="Google Shape;1784;p12"/>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5" name="Google Shape;1785;p12"/>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6" name="Google Shape;1786;p12"/>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7" name="Google Shape;1787;p12"/>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8" name="Google Shape;1788;p12"/>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9" name="Google Shape;1789;p12"/>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0" name="Google Shape;1790;p12"/>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791" name="Google Shape;1791;p12"/>
          <p:cNvGrpSpPr/>
          <p:nvPr/>
        </p:nvGrpSpPr>
        <p:grpSpPr>
          <a:xfrm>
            <a:off x="10581109" y="2232687"/>
            <a:ext cx="1610632" cy="1927835"/>
            <a:chOff x="5654182" y="1903115"/>
            <a:chExt cx="1207974" cy="1445876"/>
          </a:xfrm>
        </p:grpSpPr>
        <p:sp>
          <p:nvSpPr>
            <p:cNvPr id="1792" name="Google Shape;1792;p12"/>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3" name="Google Shape;1793;p12"/>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4" name="Google Shape;1794;p12"/>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5" name="Google Shape;1795;p12"/>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6" name="Google Shape;1796;p12"/>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7" name="Google Shape;1797;p12"/>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8" name="Google Shape;1798;p12"/>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9" name="Google Shape;1799;p12"/>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0" name="Google Shape;1800;p12"/>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1" name="Google Shape;1801;p12"/>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2" name="Google Shape;1802;p12"/>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3" name="Google Shape;1803;p12"/>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4" name="Google Shape;1804;p12"/>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5" name="Google Shape;1805;p12"/>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806" name="Google Shape;1806;p12"/>
          <p:cNvGrpSpPr/>
          <p:nvPr/>
        </p:nvGrpSpPr>
        <p:grpSpPr>
          <a:xfrm>
            <a:off x="10808943" y="4677433"/>
            <a:ext cx="1382797" cy="1968041"/>
            <a:chOff x="5825057" y="3508074"/>
            <a:chExt cx="1037098" cy="1476031"/>
          </a:xfrm>
        </p:grpSpPr>
        <p:sp>
          <p:nvSpPr>
            <p:cNvPr id="1807" name="Google Shape;1807;p12"/>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8" name="Google Shape;1808;p12"/>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9" name="Google Shape;1809;p12"/>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810" name="Google Shape;1810;p12"/>
          <p:cNvGrpSpPr/>
          <p:nvPr/>
        </p:nvGrpSpPr>
        <p:grpSpPr>
          <a:xfrm>
            <a:off x="4617217" y="6299145"/>
            <a:ext cx="2957536" cy="563017"/>
            <a:chOff x="2330363" y="4724358"/>
            <a:chExt cx="2218152" cy="422263"/>
          </a:xfrm>
        </p:grpSpPr>
        <p:sp>
          <p:nvSpPr>
            <p:cNvPr id="1811" name="Google Shape;1811;p12"/>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2" name="Google Shape;1812;p12"/>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3" name="Google Shape;1813;p12"/>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4" name="Google Shape;1814;p12"/>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5" name="Google Shape;1815;p12"/>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6" name="Google Shape;1816;p12"/>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7" name="Google Shape;1817;p12"/>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8" name="Google Shape;1818;p12"/>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9" name="Google Shape;1819;p12"/>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0" name="Google Shape;1820;p12"/>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1" name="Google Shape;1821;p12"/>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2" name="Google Shape;1822;p12"/>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3" name="Google Shape;1823;p12"/>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4" name="Google Shape;1824;p12"/>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5" name="Google Shape;1825;p12"/>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6" name="Google Shape;1826;p12"/>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7" name="Google Shape;1827;p12"/>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8" name="Google Shape;1828;p12"/>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9" name="Google Shape;1829;p12"/>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0" name="Google Shape;1830;p12"/>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1" name="Google Shape;1831;p12"/>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2" name="Google Shape;1832;p12"/>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3" name="Google Shape;1833;p12"/>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4" name="Google Shape;1834;p12"/>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5" name="Google Shape;1835;p12"/>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6" name="Google Shape;1836;p12"/>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7" name="Google Shape;1837;p12"/>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8" name="Google Shape;1838;p12"/>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9" name="Google Shape;1839;p12"/>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0" name="Google Shape;1840;p12"/>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1" name="Google Shape;1841;p12"/>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2" name="Google Shape;1842;p12"/>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3" name="Google Shape;1843;p12"/>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4" name="Google Shape;1844;p12"/>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5" name="Google Shape;1845;p12"/>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6" name="Google Shape;1846;p12"/>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7" name="Google Shape;1847;p12"/>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8" name="Google Shape;1848;p12"/>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9" name="Google Shape;1849;p12"/>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0" name="Google Shape;1850;p12"/>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1" name="Google Shape;1851;p12"/>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2" name="Google Shape;1852;p12"/>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3" name="Google Shape;1853;p12"/>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4" name="Google Shape;1854;p12"/>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5" name="Google Shape;1855;p12"/>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6" name="Google Shape;1856;p12"/>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7" name="Google Shape;1857;p12"/>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8" name="Google Shape;1858;p12"/>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9" name="Google Shape;1859;p12"/>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0" name="Google Shape;1860;p12"/>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1" name="Google Shape;1861;p12"/>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2" name="Google Shape;1862;p12"/>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3" name="Google Shape;1863;p12"/>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4" name="Google Shape;1864;p12"/>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5" name="Google Shape;1865;p12"/>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6" name="Google Shape;1866;p12"/>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7" name="Google Shape;1867;p12"/>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8" name="Google Shape;1868;p12"/>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9" name="Google Shape;1869;p12"/>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870" name="Google Shape;1870;p12"/>
          <p:cNvGrpSpPr/>
          <p:nvPr/>
        </p:nvGrpSpPr>
        <p:grpSpPr>
          <a:xfrm>
            <a:off x="892131" y="4842769"/>
            <a:ext cx="489240" cy="2019393"/>
            <a:chOff x="135698" y="3632076"/>
            <a:chExt cx="366930" cy="1514545"/>
          </a:xfrm>
        </p:grpSpPr>
        <p:sp>
          <p:nvSpPr>
            <p:cNvPr id="1871" name="Google Shape;1871;p12"/>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2" name="Google Shape;1872;p12"/>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3" name="Google Shape;1873;p12"/>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4" name="Google Shape;1874;p12"/>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5" name="Google Shape;1875;p12"/>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6" name="Google Shape;1876;p12"/>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7" name="Google Shape;1877;p12"/>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8" name="Google Shape;1878;p12"/>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9" name="Google Shape;1879;p12"/>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0" name="Google Shape;1880;p12"/>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1" name="Google Shape;1881;p12"/>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2" name="Google Shape;1882;p12"/>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3" name="Google Shape;1883;p12"/>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4" name="Google Shape;1884;p12"/>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5" name="Google Shape;1885;p12"/>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1886" name="Google Shape;1886;p12"/>
          <p:cNvSpPr txBox="1">
            <a:spLocks noGrp="1"/>
          </p:cNvSpPr>
          <p:nvPr>
            <p:ph type="sldNum" idx="12"/>
          </p:nvPr>
        </p:nvSpPr>
        <p:spPr>
          <a:xfrm>
            <a:off x="11665333" y="0"/>
            <a:ext cx="526400" cy="4288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A8EE34A2-4C19-4FEF-97EC-E22558A2E30B}" type="slidenum">
              <a:rPr lang="en-IN" smtClean="0"/>
              <a:t>‹#›</a:t>
            </a:fld>
            <a:endParaRPr lang="en-IN"/>
          </a:p>
        </p:txBody>
      </p:sp>
    </p:spTree>
    <p:extLst>
      <p:ext uri="{BB962C8B-B14F-4D97-AF65-F5344CB8AC3E}">
        <p14:creationId xmlns:p14="http://schemas.microsoft.com/office/powerpoint/2010/main" val="1607458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80"/>
        <p:cNvGrpSpPr/>
        <p:nvPr/>
      </p:nvGrpSpPr>
      <p:grpSpPr>
        <a:xfrm>
          <a:off x="0" y="0"/>
          <a:ext cx="0" cy="0"/>
          <a:chOff x="0" y="0"/>
          <a:chExt cx="0" cy="0"/>
        </a:xfrm>
      </p:grpSpPr>
      <p:sp>
        <p:nvSpPr>
          <p:cNvPr id="481" name="Google Shape;481;p4"/>
          <p:cNvSpPr txBox="1">
            <a:spLocks noGrp="1"/>
          </p:cNvSpPr>
          <p:nvPr>
            <p:ph type="body" idx="1"/>
          </p:nvPr>
        </p:nvSpPr>
        <p:spPr>
          <a:xfrm>
            <a:off x="2443200" y="2653800"/>
            <a:ext cx="7305600" cy="1093200"/>
          </a:xfrm>
          <a:prstGeom prst="rect">
            <a:avLst/>
          </a:prstGeom>
        </p:spPr>
        <p:txBody>
          <a:bodyPr spcFirstLastPara="1" wrap="square" lIns="91425" tIns="91425" rIns="91425" bIns="91425" anchor="ctr" anchorCtr="0">
            <a:noAutofit/>
          </a:bodyPr>
          <a:lstStyle>
            <a:lvl1pPr marL="609585" lvl="0" indent="-474121" algn="ctr" rtl="0">
              <a:spcBef>
                <a:spcPts val="800"/>
              </a:spcBef>
              <a:spcAft>
                <a:spcPts val="0"/>
              </a:spcAft>
              <a:buSzPts val="2000"/>
              <a:buChar char="✖"/>
              <a:defRPr sz="2667" i="1">
                <a:solidFill>
                  <a:schemeClr val="accent1"/>
                </a:solidFill>
              </a:defRPr>
            </a:lvl1pPr>
            <a:lvl2pPr marL="1219170" lvl="1" indent="-474121" algn="ctr" rtl="0">
              <a:spcBef>
                <a:spcPts val="0"/>
              </a:spcBef>
              <a:spcAft>
                <a:spcPts val="0"/>
              </a:spcAft>
              <a:buSzPts val="2000"/>
              <a:buChar char="○"/>
              <a:defRPr sz="2667" i="1">
                <a:solidFill>
                  <a:schemeClr val="accent1"/>
                </a:solidFill>
              </a:defRPr>
            </a:lvl2pPr>
            <a:lvl3pPr marL="1828754" lvl="2" indent="-474121" algn="ctr" rtl="0">
              <a:spcBef>
                <a:spcPts val="0"/>
              </a:spcBef>
              <a:spcAft>
                <a:spcPts val="0"/>
              </a:spcAft>
              <a:buSzPts val="2000"/>
              <a:buChar char="■"/>
              <a:defRPr sz="2667" i="1">
                <a:solidFill>
                  <a:schemeClr val="accent1"/>
                </a:solidFill>
              </a:defRPr>
            </a:lvl3pPr>
            <a:lvl4pPr marL="2438339" lvl="3" indent="-474121" algn="ctr" rtl="0">
              <a:spcBef>
                <a:spcPts val="0"/>
              </a:spcBef>
              <a:spcAft>
                <a:spcPts val="0"/>
              </a:spcAft>
              <a:buClr>
                <a:schemeClr val="accent1"/>
              </a:buClr>
              <a:buSzPts val="2000"/>
              <a:buChar char="●"/>
              <a:defRPr sz="2667" i="1">
                <a:solidFill>
                  <a:schemeClr val="accent1"/>
                </a:solidFill>
              </a:defRPr>
            </a:lvl4pPr>
            <a:lvl5pPr marL="3047924" lvl="4" indent="-474121" algn="ctr" rtl="0">
              <a:spcBef>
                <a:spcPts val="0"/>
              </a:spcBef>
              <a:spcAft>
                <a:spcPts val="0"/>
              </a:spcAft>
              <a:buClr>
                <a:schemeClr val="accent1"/>
              </a:buClr>
              <a:buSzPts val="2000"/>
              <a:buChar char="○"/>
              <a:defRPr sz="2667" i="1">
                <a:solidFill>
                  <a:schemeClr val="accent1"/>
                </a:solidFill>
              </a:defRPr>
            </a:lvl5pPr>
            <a:lvl6pPr marL="3657509" lvl="5" indent="-474121" algn="ctr" rtl="0">
              <a:spcBef>
                <a:spcPts val="0"/>
              </a:spcBef>
              <a:spcAft>
                <a:spcPts val="0"/>
              </a:spcAft>
              <a:buClr>
                <a:schemeClr val="accent1"/>
              </a:buClr>
              <a:buSzPts val="2000"/>
              <a:buChar char="■"/>
              <a:defRPr sz="2667" i="1">
                <a:solidFill>
                  <a:schemeClr val="accent1"/>
                </a:solidFill>
              </a:defRPr>
            </a:lvl6pPr>
            <a:lvl7pPr marL="4267093" lvl="6" indent="-474121" algn="ctr" rtl="0">
              <a:spcBef>
                <a:spcPts val="0"/>
              </a:spcBef>
              <a:spcAft>
                <a:spcPts val="0"/>
              </a:spcAft>
              <a:buClr>
                <a:schemeClr val="accent1"/>
              </a:buClr>
              <a:buSzPts val="2000"/>
              <a:buChar char="●"/>
              <a:defRPr sz="2667" i="1">
                <a:solidFill>
                  <a:schemeClr val="accent1"/>
                </a:solidFill>
              </a:defRPr>
            </a:lvl7pPr>
            <a:lvl8pPr marL="4876678" lvl="7" indent="-474121" algn="ctr" rtl="0">
              <a:spcBef>
                <a:spcPts val="0"/>
              </a:spcBef>
              <a:spcAft>
                <a:spcPts val="0"/>
              </a:spcAft>
              <a:buClr>
                <a:schemeClr val="accent1"/>
              </a:buClr>
              <a:buSzPts val="2000"/>
              <a:buChar char="○"/>
              <a:defRPr sz="2667" i="1">
                <a:solidFill>
                  <a:schemeClr val="accent1"/>
                </a:solidFill>
              </a:defRPr>
            </a:lvl8pPr>
            <a:lvl9pPr marL="5486263" lvl="8" indent="-474121" algn="ctr">
              <a:spcBef>
                <a:spcPts val="0"/>
              </a:spcBef>
              <a:spcAft>
                <a:spcPts val="0"/>
              </a:spcAft>
              <a:buClr>
                <a:schemeClr val="accent1"/>
              </a:buClr>
              <a:buSzPts val="2000"/>
              <a:buChar char="■"/>
              <a:defRPr sz="2667" i="1">
                <a:solidFill>
                  <a:schemeClr val="accent1"/>
                </a:solidFill>
              </a:defRPr>
            </a:lvl9pPr>
          </a:lstStyle>
          <a:p>
            <a:pPr lvl="0"/>
            <a:r>
              <a:rPr lang="en-US"/>
              <a:t>Click to edit Master text styles</a:t>
            </a:r>
          </a:p>
        </p:txBody>
      </p:sp>
      <p:sp>
        <p:nvSpPr>
          <p:cNvPr id="482" name="Google Shape;482;p4"/>
          <p:cNvSpPr txBox="1">
            <a:spLocks noGrp="1"/>
          </p:cNvSpPr>
          <p:nvPr>
            <p:ph type="sldNum" idx="12"/>
          </p:nvPr>
        </p:nvSpPr>
        <p:spPr>
          <a:xfrm>
            <a:off x="11665333" y="0"/>
            <a:ext cx="526400" cy="428800"/>
          </a:xfrm>
          <a:prstGeom prst="rect">
            <a:avLst/>
          </a:prstGeom>
        </p:spPr>
        <p:txBody>
          <a:bodyPr spcFirstLastPara="1" wrap="square" lIns="91425" tIns="91425" rIns="91425" bIns="91425" anchor="t" anchorCtr="0">
            <a:noAutofit/>
          </a:bodyPr>
          <a:lstStyle>
            <a:lvl1pPr lvl="0">
              <a:buNone/>
              <a:defRPr>
                <a:solidFill>
                  <a:srgbClr val="F55D4B"/>
                </a:solidFill>
              </a:defRPr>
            </a:lvl1pPr>
            <a:lvl2pPr lvl="1">
              <a:buNone/>
              <a:defRPr>
                <a:solidFill>
                  <a:srgbClr val="F55D4B"/>
                </a:solidFill>
              </a:defRPr>
            </a:lvl2pPr>
            <a:lvl3pPr lvl="2">
              <a:buNone/>
              <a:defRPr>
                <a:solidFill>
                  <a:srgbClr val="F55D4B"/>
                </a:solidFill>
              </a:defRPr>
            </a:lvl3pPr>
            <a:lvl4pPr lvl="3">
              <a:buNone/>
              <a:defRPr>
                <a:solidFill>
                  <a:srgbClr val="F55D4B"/>
                </a:solidFill>
              </a:defRPr>
            </a:lvl4pPr>
            <a:lvl5pPr lvl="4">
              <a:buNone/>
              <a:defRPr>
                <a:solidFill>
                  <a:srgbClr val="F55D4B"/>
                </a:solidFill>
              </a:defRPr>
            </a:lvl5pPr>
            <a:lvl6pPr lvl="5">
              <a:buNone/>
              <a:defRPr>
                <a:solidFill>
                  <a:srgbClr val="F55D4B"/>
                </a:solidFill>
              </a:defRPr>
            </a:lvl6pPr>
            <a:lvl7pPr lvl="6">
              <a:buNone/>
              <a:defRPr>
                <a:solidFill>
                  <a:srgbClr val="F55D4B"/>
                </a:solidFill>
              </a:defRPr>
            </a:lvl7pPr>
            <a:lvl8pPr lvl="7">
              <a:buNone/>
              <a:defRPr>
                <a:solidFill>
                  <a:srgbClr val="F55D4B"/>
                </a:solidFill>
              </a:defRPr>
            </a:lvl8pPr>
            <a:lvl9pPr lvl="8">
              <a:buNone/>
              <a:defRPr>
                <a:solidFill>
                  <a:srgbClr val="F55D4B"/>
                </a:solidFill>
              </a:defRPr>
            </a:lvl9pPr>
          </a:lstStyle>
          <a:p>
            <a:fld id="{A8EE34A2-4C19-4FEF-97EC-E22558A2E30B}" type="slidenum">
              <a:rPr lang="en-IN" smtClean="0"/>
              <a:t>‹#›</a:t>
            </a:fld>
            <a:endParaRPr lang="en-IN"/>
          </a:p>
        </p:txBody>
      </p:sp>
      <p:grpSp>
        <p:nvGrpSpPr>
          <p:cNvPr id="483" name="Google Shape;483;p4"/>
          <p:cNvGrpSpPr/>
          <p:nvPr/>
        </p:nvGrpSpPr>
        <p:grpSpPr>
          <a:xfrm>
            <a:off x="2543021" y="-8003"/>
            <a:ext cx="7105961" cy="2096373"/>
            <a:chOff x="1045264" y="-6007"/>
            <a:chExt cx="7118300" cy="2100014"/>
          </a:xfrm>
        </p:grpSpPr>
        <p:sp>
          <p:nvSpPr>
            <p:cNvPr id="484" name="Google Shape;484;p4"/>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85" name="Google Shape;485;p4"/>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86" name="Google Shape;486;p4"/>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487" name="Google Shape;487;p4"/>
          <p:cNvGrpSpPr/>
          <p:nvPr/>
        </p:nvGrpSpPr>
        <p:grpSpPr>
          <a:xfrm>
            <a:off x="-10666" y="3240197"/>
            <a:ext cx="2190067" cy="2007057"/>
            <a:chOff x="-7997" y="3247832"/>
            <a:chExt cx="2193869" cy="2010543"/>
          </a:xfrm>
        </p:grpSpPr>
        <p:sp>
          <p:nvSpPr>
            <p:cNvPr id="488" name="Google Shape;488;p4"/>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89" name="Google Shape;489;p4"/>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0" name="Google Shape;490;p4"/>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1" name="Google Shape;491;p4"/>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2" name="Google Shape;492;p4"/>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3" name="Google Shape;493;p4"/>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4" name="Google Shape;494;p4"/>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5" name="Google Shape;495;p4"/>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6" name="Google Shape;496;p4"/>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7" name="Google Shape;497;p4"/>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8" name="Google Shape;498;p4"/>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9" name="Google Shape;499;p4"/>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0" name="Google Shape;500;p4"/>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1" name="Google Shape;501;p4"/>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2" name="Google Shape;502;p4"/>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3" name="Google Shape;503;p4"/>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4" name="Google Shape;504;p4"/>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5" name="Google Shape;505;p4"/>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6" name="Google Shape;506;p4"/>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7" name="Google Shape;507;p4"/>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508" name="Google Shape;508;p4"/>
          <p:cNvGrpSpPr/>
          <p:nvPr/>
        </p:nvGrpSpPr>
        <p:grpSpPr>
          <a:xfrm>
            <a:off x="11227988" y="2871859"/>
            <a:ext cx="687673" cy="1214485"/>
            <a:chOff x="8443004" y="2878855"/>
            <a:chExt cx="688868" cy="1216595"/>
          </a:xfrm>
        </p:grpSpPr>
        <p:sp>
          <p:nvSpPr>
            <p:cNvPr id="509" name="Google Shape;509;p4"/>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0" name="Google Shape;510;p4"/>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1" name="Google Shape;511;p4"/>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2" name="Google Shape;512;p4"/>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3" name="Google Shape;513;p4"/>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4" name="Google Shape;514;p4"/>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515" name="Google Shape;515;p4"/>
          <p:cNvGrpSpPr/>
          <p:nvPr/>
        </p:nvGrpSpPr>
        <p:grpSpPr>
          <a:xfrm>
            <a:off x="9490623" y="4787281"/>
            <a:ext cx="2701363" cy="2062823"/>
            <a:chOff x="6445945" y="4797602"/>
            <a:chExt cx="2706053" cy="2066404"/>
          </a:xfrm>
        </p:grpSpPr>
        <p:sp>
          <p:nvSpPr>
            <p:cNvPr id="516" name="Google Shape;516;p4"/>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7" name="Google Shape;517;p4"/>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8" name="Google Shape;518;p4"/>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9" name="Google Shape;519;p4"/>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0" name="Google Shape;520;p4"/>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1" name="Google Shape;521;p4"/>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2" name="Google Shape;522;p4"/>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3" name="Google Shape;523;p4"/>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4" name="Google Shape;524;p4"/>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5" name="Google Shape;525;p4"/>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6" name="Google Shape;526;p4"/>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7" name="Google Shape;527;p4"/>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8" name="Google Shape;528;p4"/>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529" name="Google Shape;529;p4"/>
          <p:cNvGrpSpPr/>
          <p:nvPr/>
        </p:nvGrpSpPr>
        <p:grpSpPr>
          <a:xfrm>
            <a:off x="301842" y="1054606"/>
            <a:ext cx="1553847" cy="1087241"/>
            <a:chOff x="305052" y="1261999"/>
            <a:chExt cx="1556545" cy="1089130"/>
          </a:xfrm>
        </p:grpSpPr>
        <p:sp>
          <p:nvSpPr>
            <p:cNvPr id="530" name="Google Shape;530;p4"/>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1" name="Google Shape;531;p4"/>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2" name="Google Shape;532;p4"/>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3" name="Google Shape;533;p4"/>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4" name="Google Shape;534;p4"/>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5" name="Google Shape;535;p4"/>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6" name="Google Shape;536;p4"/>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7" name="Google Shape;537;p4"/>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8" name="Google Shape;538;p4"/>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9" name="Google Shape;539;p4"/>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0" name="Google Shape;540;p4"/>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1" name="Google Shape;541;p4"/>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2" name="Google Shape;542;p4"/>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3" name="Google Shape;543;p4"/>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4" name="Google Shape;544;p4"/>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5" name="Google Shape;545;p4"/>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6" name="Google Shape;546;p4"/>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547" name="Google Shape;547;p4"/>
          <p:cNvGrpSpPr/>
          <p:nvPr/>
        </p:nvGrpSpPr>
        <p:grpSpPr>
          <a:xfrm>
            <a:off x="3259815" y="5162315"/>
            <a:ext cx="3279496" cy="1439997"/>
            <a:chOff x="1573057" y="5173288"/>
            <a:chExt cx="3285190" cy="1442497"/>
          </a:xfrm>
        </p:grpSpPr>
        <p:sp>
          <p:nvSpPr>
            <p:cNvPr id="548" name="Google Shape;548;p4"/>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9" name="Google Shape;549;p4"/>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0" name="Google Shape;550;p4"/>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1" name="Google Shape;551;p4"/>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2" name="Google Shape;552;p4"/>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3" name="Google Shape;553;p4"/>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4" name="Google Shape;554;p4"/>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5" name="Google Shape;555;p4"/>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6" name="Google Shape;556;p4"/>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7" name="Google Shape;557;p4"/>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8" name="Google Shape;558;p4"/>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9" name="Google Shape;559;p4"/>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0" name="Google Shape;560;p4"/>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1" name="Google Shape;561;p4"/>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2" name="Google Shape;562;p4"/>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3" name="Google Shape;563;p4"/>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4" name="Google Shape;564;p4"/>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5" name="Google Shape;565;p4"/>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6" name="Google Shape;566;p4"/>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7" name="Google Shape;567;p4"/>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8" name="Google Shape;568;p4"/>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9" name="Google Shape;569;p4"/>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0" name="Google Shape;570;p4"/>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1" name="Google Shape;571;p4"/>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2" name="Google Shape;572;p4"/>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3" name="Google Shape;573;p4"/>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4" name="Google Shape;574;p4"/>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5" name="Google Shape;575;p4"/>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6" name="Google Shape;576;p4"/>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7" name="Google Shape;577;p4"/>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8" name="Google Shape;578;p4"/>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9" name="Google Shape;579;p4"/>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0" name="Google Shape;580;p4"/>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1" name="Google Shape;581;p4"/>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2" name="Google Shape;582;p4"/>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3" name="Google Shape;583;p4"/>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4" name="Google Shape;584;p4"/>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5" name="Google Shape;585;p4"/>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6" name="Google Shape;586;p4"/>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7" name="Google Shape;587;p4"/>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8" name="Google Shape;588;p4"/>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9" name="Google Shape;589;p4"/>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0" name="Google Shape;590;p4"/>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1" name="Google Shape;591;p4"/>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2" name="Google Shape;592;p4"/>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3" name="Google Shape;593;p4"/>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4" name="Google Shape;594;p4"/>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5" name="Google Shape;595;p4"/>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6" name="Google Shape;596;p4"/>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7" name="Google Shape;597;p4"/>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8" name="Google Shape;598;p4"/>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9" name="Google Shape;599;p4"/>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0" name="Google Shape;600;p4"/>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1" name="Google Shape;601;p4"/>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2" name="Google Shape;602;p4"/>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3" name="Google Shape;603;p4"/>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4" name="Google Shape;604;p4"/>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5" name="Google Shape;605;p4"/>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6" name="Google Shape;606;p4"/>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7" name="Google Shape;607;p4"/>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8" name="Google Shape;608;p4"/>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9" name="Google Shape;609;p4"/>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0" name="Google Shape;610;p4"/>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1" name="Google Shape;611;p4"/>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2" name="Google Shape;612;p4"/>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3" name="Google Shape;613;p4"/>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4" name="Google Shape;614;p4"/>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5" name="Google Shape;615;p4"/>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6" name="Google Shape;616;p4"/>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7" name="Google Shape;617;p4"/>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8" name="Google Shape;618;p4"/>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9" name="Google Shape;619;p4"/>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0" name="Google Shape;620;p4"/>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1" name="Google Shape;621;p4"/>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2" name="Google Shape;622;p4"/>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3" name="Google Shape;623;p4"/>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4" name="Google Shape;624;p4"/>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5" name="Google Shape;625;p4"/>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6" name="Google Shape;626;p4"/>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7" name="Google Shape;627;p4"/>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8" name="Google Shape;628;p4"/>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9" name="Google Shape;629;p4"/>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0" name="Google Shape;630;p4"/>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1" name="Google Shape;631;p4"/>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2" name="Google Shape;632;p4"/>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3" name="Google Shape;633;p4"/>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4" name="Google Shape;634;p4"/>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5" name="Google Shape;635;p4"/>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6" name="Google Shape;636;p4"/>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7" name="Google Shape;637;p4"/>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8" name="Google Shape;638;p4"/>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9" name="Google Shape;639;p4"/>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0" name="Google Shape;640;p4"/>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1" name="Google Shape;641;p4"/>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2" name="Google Shape;642;p4"/>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3" name="Google Shape;643;p4"/>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4" name="Google Shape;644;p4"/>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5" name="Google Shape;645;p4"/>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6" name="Google Shape;646;p4"/>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7" name="Google Shape;647;p4"/>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8" name="Google Shape;648;p4"/>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9" name="Google Shape;649;p4"/>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0" name="Google Shape;650;p4"/>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1" name="Google Shape;651;p4"/>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2" name="Google Shape;652;p4"/>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3" name="Google Shape;653;p4"/>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4" name="Google Shape;654;p4"/>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5" name="Google Shape;655;p4"/>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6" name="Google Shape;656;p4"/>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7" name="Google Shape;657;p4"/>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8" name="Google Shape;658;p4"/>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9" name="Google Shape;659;p4"/>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0" name="Google Shape;660;p4"/>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1" name="Google Shape;661;p4"/>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2" name="Google Shape;662;p4"/>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3" name="Google Shape;663;p4"/>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4" name="Google Shape;664;p4"/>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5" name="Google Shape;665;p4"/>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6" name="Google Shape;666;p4"/>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7" name="Google Shape;667;p4"/>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8" name="Google Shape;668;p4"/>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9" name="Google Shape;669;p4"/>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0" name="Google Shape;670;p4"/>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1" name="Google Shape;671;p4"/>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2" name="Google Shape;672;p4"/>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3" name="Google Shape;673;p4"/>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4" name="Google Shape;674;p4"/>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5" name="Google Shape;675;p4"/>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6" name="Google Shape;676;p4"/>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7" name="Google Shape;677;p4"/>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8" name="Google Shape;678;p4"/>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9" name="Google Shape;679;p4"/>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80" name="Google Shape;680;p4"/>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81" name="Google Shape;681;p4"/>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82" name="Google Shape;682;p4"/>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83" name="Google Shape;683;p4"/>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4520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84"/>
        <p:cNvGrpSpPr/>
        <p:nvPr/>
      </p:nvGrpSpPr>
      <p:grpSpPr>
        <a:xfrm>
          <a:off x="0" y="0"/>
          <a:ext cx="0" cy="0"/>
          <a:chOff x="0" y="0"/>
          <a:chExt cx="0" cy="0"/>
        </a:xfrm>
      </p:grpSpPr>
      <p:grpSp>
        <p:nvGrpSpPr>
          <p:cNvPr id="685" name="Google Shape;685;p5"/>
          <p:cNvGrpSpPr/>
          <p:nvPr/>
        </p:nvGrpSpPr>
        <p:grpSpPr>
          <a:xfrm>
            <a:off x="2455168" y="6054421"/>
            <a:ext cx="1480659" cy="816359"/>
            <a:chOff x="1003176" y="4540815"/>
            <a:chExt cx="1110494" cy="612269"/>
          </a:xfrm>
        </p:grpSpPr>
        <p:sp>
          <p:nvSpPr>
            <p:cNvPr id="686" name="Google Shape;686;p5"/>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87" name="Google Shape;687;p5"/>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88" name="Google Shape;688;p5"/>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689" name="Google Shape;689;p5"/>
          <p:cNvGrpSpPr/>
          <p:nvPr/>
        </p:nvGrpSpPr>
        <p:grpSpPr>
          <a:xfrm>
            <a:off x="456375" y="5577984"/>
            <a:ext cx="492047" cy="970741"/>
            <a:chOff x="342281" y="4183488"/>
            <a:chExt cx="369035" cy="728056"/>
          </a:xfrm>
        </p:grpSpPr>
        <p:sp>
          <p:nvSpPr>
            <p:cNvPr id="690" name="Google Shape;690;p5"/>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91" name="Google Shape;691;p5"/>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92" name="Google Shape;692;p5"/>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693" name="Google Shape;693;p5"/>
          <p:cNvGrpSpPr/>
          <p:nvPr/>
        </p:nvGrpSpPr>
        <p:grpSpPr>
          <a:xfrm>
            <a:off x="67" y="1643867"/>
            <a:ext cx="606173" cy="1089319"/>
            <a:chOff x="50" y="1232900"/>
            <a:chExt cx="454630" cy="816989"/>
          </a:xfrm>
        </p:grpSpPr>
        <p:sp>
          <p:nvSpPr>
            <p:cNvPr id="694" name="Google Shape;694;p5"/>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95" name="Google Shape;695;p5"/>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96" name="Google Shape;696;p5"/>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697" name="Google Shape;697;p5"/>
          <p:cNvGrpSpPr/>
          <p:nvPr/>
        </p:nvGrpSpPr>
        <p:grpSpPr>
          <a:xfrm>
            <a:off x="67" y="4097393"/>
            <a:ext cx="973000" cy="1395695"/>
            <a:chOff x="50" y="3073044"/>
            <a:chExt cx="729750" cy="1046771"/>
          </a:xfrm>
        </p:grpSpPr>
        <p:sp>
          <p:nvSpPr>
            <p:cNvPr id="698" name="Google Shape;698;p5"/>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99" name="Google Shape;699;p5"/>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0" name="Google Shape;700;p5"/>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701" name="Google Shape;701;p5"/>
          <p:cNvGrpSpPr/>
          <p:nvPr/>
        </p:nvGrpSpPr>
        <p:grpSpPr>
          <a:xfrm>
            <a:off x="7926507" y="-9"/>
            <a:ext cx="3366141" cy="1013257"/>
            <a:chOff x="4012455" y="-7"/>
            <a:chExt cx="2524606" cy="759943"/>
          </a:xfrm>
        </p:grpSpPr>
        <p:sp>
          <p:nvSpPr>
            <p:cNvPr id="702" name="Google Shape;702;p5"/>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3" name="Google Shape;703;p5"/>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4" name="Google Shape;704;p5"/>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5" name="Google Shape;705;p5"/>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6" name="Google Shape;706;p5"/>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7" name="Google Shape;707;p5"/>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8" name="Google Shape;708;p5"/>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9" name="Google Shape;709;p5"/>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710" name="Google Shape;710;p5"/>
          <p:cNvGrpSpPr/>
          <p:nvPr/>
        </p:nvGrpSpPr>
        <p:grpSpPr>
          <a:xfrm>
            <a:off x="11341825" y="2085455"/>
            <a:ext cx="849905" cy="1507496"/>
            <a:chOff x="6233393" y="2021291"/>
            <a:chExt cx="637429" cy="1130622"/>
          </a:xfrm>
        </p:grpSpPr>
        <p:sp>
          <p:nvSpPr>
            <p:cNvPr id="711" name="Google Shape;711;p5"/>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2" name="Google Shape;712;p5"/>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3" name="Google Shape;713;p5"/>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4" name="Google Shape;714;p5"/>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5" name="Google Shape;715;p5"/>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6" name="Google Shape;716;p5"/>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7" name="Google Shape;717;p5"/>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8" name="Google Shape;718;p5"/>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719" name="Google Shape;719;p5"/>
          <p:cNvGrpSpPr/>
          <p:nvPr/>
        </p:nvGrpSpPr>
        <p:grpSpPr>
          <a:xfrm>
            <a:off x="9952905" y="4824270"/>
            <a:ext cx="2238824" cy="2046509"/>
            <a:chOff x="5191704" y="3618202"/>
            <a:chExt cx="1679118" cy="1534882"/>
          </a:xfrm>
        </p:grpSpPr>
        <p:sp>
          <p:nvSpPr>
            <p:cNvPr id="720" name="Google Shape;720;p5"/>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1" name="Google Shape;721;p5"/>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2" name="Google Shape;722;p5"/>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3" name="Google Shape;723;p5"/>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4" name="Google Shape;724;p5"/>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5" name="Google Shape;725;p5"/>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6" name="Google Shape;726;p5"/>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7" name="Google Shape;727;p5"/>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8" name="Google Shape;728;p5"/>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9" name="Google Shape;729;p5"/>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730" name="Google Shape;730;p5"/>
          <p:cNvGrpSpPr/>
          <p:nvPr/>
        </p:nvGrpSpPr>
        <p:grpSpPr>
          <a:xfrm>
            <a:off x="10462960" y="4097384"/>
            <a:ext cx="798488" cy="794037"/>
            <a:chOff x="5944870" y="3341438"/>
            <a:chExt cx="598866" cy="595528"/>
          </a:xfrm>
        </p:grpSpPr>
        <p:sp>
          <p:nvSpPr>
            <p:cNvPr id="731" name="Google Shape;731;p5"/>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32" name="Google Shape;732;p5"/>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733" name="Google Shape;733;p5"/>
          <p:cNvGrpSpPr/>
          <p:nvPr/>
        </p:nvGrpSpPr>
        <p:grpSpPr>
          <a:xfrm>
            <a:off x="2938929" y="140889"/>
            <a:ext cx="729203" cy="315476"/>
            <a:chOff x="2204197" y="105666"/>
            <a:chExt cx="546902" cy="236607"/>
          </a:xfrm>
        </p:grpSpPr>
        <p:sp>
          <p:nvSpPr>
            <p:cNvPr id="734" name="Google Shape;734;p5"/>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35" name="Google Shape;735;p5"/>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36" name="Google Shape;736;p5"/>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37" name="Google Shape;737;p5"/>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738" name="Google Shape;738;p5"/>
          <p:cNvGrpSpPr/>
          <p:nvPr/>
        </p:nvGrpSpPr>
        <p:grpSpPr>
          <a:xfrm>
            <a:off x="67" y="-9"/>
            <a:ext cx="2733196" cy="1031127"/>
            <a:chOff x="50" y="-7"/>
            <a:chExt cx="2049897" cy="773345"/>
          </a:xfrm>
        </p:grpSpPr>
        <p:sp>
          <p:nvSpPr>
            <p:cNvPr id="739" name="Google Shape;739;p5"/>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0" name="Google Shape;740;p5"/>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1" name="Google Shape;741;p5"/>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2" name="Google Shape;742;p5"/>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3" name="Google Shape;743;p5"/>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4" name="Google Shape;744;p5"/>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5" name="Google Shape;745;p5"/>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6" name="Google Shape;746;p5"/>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7" name="Google Shape;747;p5"/>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8" name="Google Shape;748;p5"/>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9" name="Google Shape;749;p5"/>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0" name="Google Shape;750;p5"/>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1" name="Google Shape;751;p5"/>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2" name="Google Shape;752;p5"/>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3" name="Google Shape;753;p5"/>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4" name="Google Shape;754;p5"/>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5" name="Google Shape;755;p5"/>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6" name="Google Shape;756;p5"/>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7" name="Google Shape;757;p5"/>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8" name="Google Shape;758;p5"/>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9" name="Google Shape;759;p5"/>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0" name="Google Shape;760;p5"/>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1" name="Google Shape;761;p5"/>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2" name="Google Shape;762;p5"/>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3" name="Google Shape;763;p5"/>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4" name="Google Shape;764;p5"/>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5" name="Google Shape;765;p5"/>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6" name="Google Shape;766;p5"/>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7" name="Google Shape;767;p5"/>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8" name="Google Shape;768;p5"/>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9" name="Google Shape;769;p5"/>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0" name="Google Shape;770;p5"/>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1" name="Google Shape;771;p5"/>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2" name="Google Shape;772;p5"/>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3" name="Google Shape;773;p5"/>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4" name="Google Shape;774;p5"/>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5" name="Google Shape;775;p5"/>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6" name="Google Shape;776;p5"/>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7" name="Google Shape;777;p5"/>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8" name="Google Shape;778;p5"/>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9" name="Google Shape;779;p5"/>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0" name="Google Shape;780;p5"/>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1" name="Google Shape;781;p5"/>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2" name="Google Shape;782;p5"/>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3" name="Google Shape;783;p5"/>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4" name="Google Shape;784;p5"/>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5" name="Google Shape;785;p5"/>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6" name="Google Shape;786;p5"/>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7" name="Google Shape;787;p5"/>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8" name="Google Shape;788;p5"/>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9" name="Google Shape;789;p5"/>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0" name="Google Shape;790;p5"/>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1" name="Google Shape;791;p5"/>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2" name="Google Shape;792;p5"/>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3" name="Google Shape;793;p5"/>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4" name="Google Shape;794;p5"/>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5" name="Google Shape;795;p5"/>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6" name="Google Shape;796;p5"/>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7" name="Google Shape;797;p5"/>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8" name="Google Shape;798;p5"/>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9" name="Google Shape;799;p5"/>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0" name="Google Shape;800;p5"/>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1" name="Google Shape;801;p5"/>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2" name="Google Shape;802;p5"/>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3" name="Google Shape;803;p5"/>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4" name="Google Shape;804;p5"/>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5" name="Google Shape;805;p5"/>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6" name="Google Shape;806;p5"/>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7" name="Google Shape;807;p5"/>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8" name="Google Shape;808;p5"/>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9" name="Google Shape;809;p5"/>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0" name="Google Shape;810;p5"/>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1" name="Google Shape;811;p5"/>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2" name="Google Shape;812;p5"/>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3" name="Google Shape;813;p5"/>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4" name="Google Shape;814;p5"/>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5" name="Google Shape;815;p5"/>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6" name="Google Shape;816;p5"/>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7" name="Google Shape;817;p5"/>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8" name="Google Shape;818;p5"/>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9" name="Google Shape;819;p5"/>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0" name="Google Shape;820;p5"/>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1" name="Google Shape;821;p5"/>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2" name="Google Shape;822;p5"/>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3" name="Google Shape;823;p5"/>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4" name="Google Shape;824;p5"/>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5" name="Google Shape;825;p5"/>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6" name="Google Shape;826;p5"/>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7" name="Google Shape;827;p5"/>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8" name="Google Shape;828;p5"/>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9" name="Google Shape;829;p5"/>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0" name="Google Shape;830;p5"/>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1" name="Google Shape;831;p5"/>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2" name="Google Shape;832;p5"/>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3" name="Google Shape;833;p5"/>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4" name="Google Shape;834;p5"/>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5" name="Google Shape;835;p5"/>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6" name="Google Shape;836;p5"/>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7" name="Google Shape;837;p5"/>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8" name="Google Shape;838;p5"/>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9" name="Google Shape;839;p5"/>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0" name="Google Shape;840;p5"/>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1" name="Google Shape;841;p5"/>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2" name="Google Shape;842;p5"/>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3" name="Google Shape;843;p5"/>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4" name="Google Shape;844;p5"/>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5" name="Google Shape;845;p5"/>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6" name="Google Shape;846;p5"/>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7" name="Google Shape;847;p5"/>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8" name="Google Shape;848;p5"/>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9" name="Google Shape;849;p5"/>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0" name="Google Shape;850;p5"/>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1" name="Google Shape;851;p5"/>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2" name="Google Shape;852;p5"/>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3" name="Google Shape;853;p5"/>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4" name="Google Shape;854;p5"/>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5" name="Google Shape;855;p5"/>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6" name="Google Shape;856;p5"/>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7" name="Google Shape;857;p5"/>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8" name="Google Shape;858;p5"/>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9" name="Google Shape;859;p5"/>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0" name="Google Shape;860;p5"/>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1" name="Google Shape;861;p5"/>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2" name="Google Shape;862;p5"/>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3" name="Google Shape;863;p5"/>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4" name="Google Shape;864;p5"/>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5" name="Google Shape;865;p5"/>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6" name="Google Shape;866;p5"/>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7" name="Google Shape;867;p5"/>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8" name="Google Shape;868;p5"/>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869" name="Google Shape;869;p5"/>
          <p:cNvSpPr txBox="1">
            <a:spLocks noGrp="1"/>
          </p:cNvSpPr>
          <p:nvPr>
            <p:ph type="title"/>
          </p:nvPr>
        </p:nvSpPr>
        <p:spPr>
          <a:xfrm>
            <a:off x="1509000" y="830700"/>
            <a:ext cx="9174000" cy="7772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r>
              <a:rPr lang="en-US"/>
              <a:t>Click to edit Master title style</a:t>
            </a:r>
            <a:endParaRPr/>
          </a:p>
        </p:txBody>
      </p:sp>
      <p:sp>
        <p:nvSpPr>
          <p:cNvPr id="870" name="Google Shape;870;p5"/>
          <p:cNvSpPr txBox="1">
            <a:spLocks noGrp="1"/>
          </p:cNvSpPr>
          <p:nvPr>
            <p:ph type="body" idx="1"/>
          </p:nvPr>
        </p:nvSpPr>
        <p:spPr>
          <a:xfrm>
            <a:off x="1509000" y="1750400"/>
            <a:ext cx="9174000" cy="46648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pPr lvl="0"/>
            <a:r>
              <a:rPr lang="en-US"/>
              <a:t>Click to edit Master text styles</a:t>
            </a:r>
          </a:p>
        </p:txBody>
      </p:sp>
      <p:sp>
        <p:nvSpPr>
          <p:cNvPr id="871" name="Google Shape;871;p5"/>
          <p:cNvSpPr txBox="1">
            <a:spLocks noGrp="1"/>
          </p:cNvSpPr>
          <p:nvPr>
            <p:ph type="sldNum" idx="12"/>
          </p:nvPr>
        </p:nvSpPr>
        <p:spPr>
          <a:xfrm>
            <a:off x="11665333" y="0"/>
            <a:ext cx="526400" cy="428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8EE34A2-4C19-4FEF-97EC-E22558A2E30B}" type="slidenum">
              <a:rPr lang="en-IN" smtClean="0"/>
              <a:t>‹#›</a:t>
            </a:fld>
            <a:endParaRPr lang="en-IN"/>
          </a:p>
        </p:txBody>
      </p:sp>
    </p:spTree>
    <p:extLst>
      <p:ext uri="{BB962C8B-B14F-4D97-AF65-F5344CB8AC3E}">
        <p14:creationId xmlns:p14="http://schemas.microsoft.com/office/powerpoint/2010/main" val="1687787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72"/>
        <p:cNvGrpSpPr/>
        <p:nvPr/>
      </p:nvGrpSpPr>
      <p:grpSpPr>
        <a:xfrm>
          <a:off x="0" y="0"/>
          <a:ext cx="0" cy="0"/>
          <a:chOff x="0" y="0"/>
          <a:chExt cx="0" cy="0"/>
        </a:xfrm>
      </p:grpSpPr>
      <p:grpSp>
        <p:nvGrpSpPr>
          <p:cNvPr id="873" name="Google Shape;873;p6"/>
          <p:cNvGrpSpPr/>
          <p:nvPr/>
        </p:nvGrpSpPr>
        <p:grpSpPr>
          <a:xfrm>
            <a:off x="2455168" y="6054421"/>
            <a:ext cx="1480659" cy="816359"/>
            <a:chOff x="1003176" y="4540815"/>
            <a:chExt cx="1110494" cy="612269"/>
          </a:xfrm>
        </p:grpSpPr>
        <p:sp>
          <p:nvSpPr>
            <p:cNvPr id="874" name="Google Shape;874;p6"/>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75" name="Google Shape;875;p6"/>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76" name="Google Shape;876;p6"/>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877" name="Google Shape;877;p6"/>
          <p:cNvGrpSpPr/>
          <p:nvPr/>
        </p:nvGrpSpPr>
        <p:grpSpPr>
          <a:xfrm>
            <a:off x="456375" y="5577984"/>
            <a:ext cx="492047" cy="970741"/>
            <a:chOff x="342281" y="4183488"/>
            <a:chExt cx="369035" cy="728056"/>
          </a:xfrm>
        </p:grpSpPr>
        <p:sp>
          <p:nvSpPr>
            <p:cNvPr id="878" name="Google Shape;878;p6"/>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79" name="Google Shape;879;p6"/>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80" name="Google Shape;880;p6"/>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881" name="Google Shape;881;p6"/>
          <p:cNvGrpSpPr/>
          <p:nvPr/>
        </p:nvGrpSpPr>
        <p:grpSpPr>
          <a:xfrm>
            <a:off x="67" y="1643867"/>
            <a:ext cx="606173" cy="1089319"/>
            <a:chOff x="50" y="1232900"/>
            <a:chExt cx="454630" cy="816989"/>
          </a:xfrm>
        </p:grpSpPr>
        <p:sp>
          <p:nvSpPr>
            <p:cNvPr id="882" name="Google Shape;882;p6"/>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83" name="Google Shape;883;p6"/>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84" name="Google Shape;884;p6"/>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885" name="Google Shape;885;p6"/>
          <p:cNvGrpSpPr/>
          <p:nvPr/>
        </p:nvGrpSpPr>
        <p:grpSpPr>
          <a:xfrm>
            <a:off x="67" y="4097393"/>
            <a:ext cx="973000" cy="1395695"/>
            <a:chOff x="50" y="3073044"/>
            <a:chExt cx="729750" cy="1046771"/>
          </a:xfrm>
        </p:grpSpPr>
        <p:sp>
          <p:nvSpPr>
            <p:cNvPr id="886" name="Google Shape;886;p6"/>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87" name="Google Shape;887;p6"/>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88" name="Google Shape;888;p6"/>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889" name="Google Shape;889;p6"/>
          <p:cNvGrpSpPr/>
          <p:nvPr/>
        </p:nvGrpSpPr>
        <p:grpSpPr>
          <a:xfrm>
            <a:off x="7926507" y="-9"/>
            <a:ext cx="3366141" cy="1013257"/>
            <a:chOff x="4012455" y="-7"/>
            <a:chExt cx="2524606" cy="759943"/>
          </a:xfrm>
        </p:grpSpPr>
        <p:sp>
          <p:nvSpPr>
            <p:cNvPr id="890" name="Google Shape;890;p6"/>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1" name="Google Shape;891;p6"/>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2" name="Google Shape;892;p6"/>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3" name="Google Shape;893;p6"/>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4" name="Google Shape;894;p6"/>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5" name="Google Shape;895;p6"/>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6" name="Google Shape;896;p6"/>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7" name="Google Shape;897;p6"/>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898" name="Google Shape;898;p6"/>
          <p:cNvGrpSpPr/>
          <p:nvPr/>
        </p:nvGrpSpPr>
        <p:grpSpPr>
          <a:xfrm>
            <a:off x="11341825" y="2085455"/>
            <a:ext cx="849905" cy="1507496"/>
            <a:chOff x="6233393" y="2021291"/>
            <a:chExt cx="637429" cy="1130622"/>
          </a:xfrm>
        </p:grpSpPr>
        <p:sp>
          <p:nvSpPr>
            <p:cNvPr id="899" name="Google Shape;899;p6"/>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0" name="Google Shape;900;p6"/>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1" name="Google Shape;901;p6"/>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2" name="Google Shape;902;p6"/>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3" name="Google Shape;903;p6"/>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4" name="Google Shape;904;p6"/>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5" name="Google Shape;905;p6"/>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6" name="Google Shape;906;p6"/>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907" name="Google Shape;907;p6"/>
          <p:cNvGrpSpPr/>
          <p:nvPr/>
        </p:nvGrpSpPr>
        <p:grpSpPr>
          <a:xfrm>
            <a:off x="9952905" y="4824270"/>
            <a:ext cx="2238824" cy="2046509"/>
            <a:chOff x="5191704" y="3618202"/>
            <a:chExt cx="1679118" cy="1534882"/>
          </a:xfrm>
        </p:grpSpPr>
        <p:sp>
          <p:nvSpPr>
            <p:cNvPr id="908" name="Google Shape;908;p6"/>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9" name="Google Shape;909;p6"/>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0" name="Google Shape;910;p6"/>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1" name="Google Shape;911;p6"/>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2" name="Google Shape;912;p6"/>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3" name="Google Shape;913;p6"/>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4" name="Google Shape;914;p6"/>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5" name="Google Shape;915;p6"/>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6" name="Google Shape;916;p6"/>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7" name="Google Shape;917;p6"/>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918" name="Google Shape;918;p6"/>
          <p:cNvGrpSpPr/>
          <p:nvPr/>
        </p:nvGrpSpPr>
        <p:grpSpPr>
          <a:xfrm>
            <a:off x="10462960" y="4097384"/>
            <a:ext cx="798488" cy="794037"/>
            <a:chOff x="5944870" y="3341438"/>
            <a:chExt cx="598866" cy="595528"/>
          </a:xfrm>
        </p:grpSpPr>
        <p:sp>
          <p:nvSpPr>
            <p:cNvPr id="919" name="Google Shape;919;p6"/>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0" name="Google Shape;920;p6"/>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921" name="Google Shape;921;p6"/>
          <p:cNvGrpSpPr/>
          <p:nvPr/>
        </p:nvGrpSpPr>
        <p:grpSpPr>
          <a:xfrm>
            <a:off x="2938929" y="140889"/>
            <a:ext cx="729203" cy="315476"/>
            <a:chOff x="2204197" y="105666"/>
            <a:chExt cx="546902" cy="236607"/>
          </a:xfrm>
        </p:grpSpPr>
        <p:sp>
          <p:nvSpPr>
            <p:cNvPr id="922" name="Google Shape;922;p6"/>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3" name="Google Shape;923;p6"/>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4" name="Google Shape;924;p6"/>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5" name="Google Shape;925;p6"/>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926" name="Google Shape;926;p6"/>
          <p:cNvGrpSpPr/>
          <p:nvPr/>
        </p:nvGrpSpPr>
        <p:grpSpPr>
          <a:xfrm>
            <a:off x="67" y="-9"/>
            <a:ext cx="2733196" cy="1031127"/>
            <a:chOff x="50" y="-7"/>
            <a:chExt cx="2049897" cy="773345"/>
          </a:xfrm>
        </p:grpSpPr>
        <p:sp>
          <p:nvSpPr>
            <p:cNvPr id="927" name="Google Shape;927;p6"/>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8" name="Google Shape;928;p6"/>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9" name="Google Shape;929;p6"/>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0" name="Google Shape;930;p6"/>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1" name="Google Shape;931;p6"/>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2" name="Google Shape;932;p6"/>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3" name="Google Shape;933;p6"/>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4" name="Google Shape;934;p6"/>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5" name="Google Shape;935;p6"/>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6" name="Google Shape;936;p6"/>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7" name="Google Shape;937;p6"/>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8" name="Google Shape;938;p6"/>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9" name="Google Shape;939;p6"/>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0" name="Google Shape;940;p6"/>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1" name="Google Shape;941;p6"/>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2" name="Google Shape;942;p6"/>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3" name="Google Shape;943;p6"/>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4" name="Google Shape;944;p6"/>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5" name="Google Shape;945;p6"/>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6" name="Google Shape;946;p6"/>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7" name="Google Shape;947;p6"/>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8" name="Google Shape;948;p6"/>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9" name="Google Shape;949;p6"/>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0" name="Google Shape;950;p6"/>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1" name="Google Shape;951;p6"/>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2" name="Google Shape;952;p6"/>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3" name="Google Shape;953;p6"/>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4" name="Google Shape;954;p6"/>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5" name="Google Shape;955;p6"/>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6" name="Google Shape;956;p6"/>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7" name="Google Shape;957;p6"/>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8" name="Google Shape;958;p6"/>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9" name="Google Shape;959;p6"/>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0" name="Google Shape;960;p6"/>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1" name="Google Shape;961;p6"/>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2" name="Google Shape;962;p6"/>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3" name="Google Shape;963;p6"/>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4" name="Google Shape;964;p6"/>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5" name="Google Shape;965;p6"/>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6" name="Google Shape;966;p6"/>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7" name="Google Shape;967;p6"/>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8" name="Google Shape;968;p6"/>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9" name="Google Shape;969;p6"/>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0" name="Google Shape;970;p6"/>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1" name="Google Shape;971;p6"/>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2" name="Google Shape;972;p6"/>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3" name="Google Shape;973;p6"/>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4" name="Google Shape;974;p6"/>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5" name="Google Shape;975;p6"/>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6" name="Google Shape;976;p6"/>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7" name="Google Shape;977;p6"/>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8" name="Google Shape;978;p6"/>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9" name="Google Shape;979;p6"/>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0" name="Google Shape;980;p6"/>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1" name="Google Shape;981;p6"/>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2" name="Google Shape;982;p6"/>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3" name="Google Shape;983;p6"/>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4" name="Google Shape;984;p6"/>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5" name="Google Shape;985;p6"/>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6" name="Google Shape;986;p6"/>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7" name="Google Shape;987;p6"/>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8" name="Google Shape;988;p6"/>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9" name="Google Shape;989;p6"/>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0" name="Google Shape;990;p6"/>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1" name="Google Shape;991;p6"/>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2" name="Google Shape;992;p6"/>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3" name="Google Shape;993;p6"/>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4" name="Google Shape;994;p6"/>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5" name="Google Shape;995;p6"/>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6" name="Google Shape;996;p6"/>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7" name="Google Shape;997;p6"/>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8" name="Google Shape;998;p6"/>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9" name="Google Shape;999;p6"/>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0" name="Google Shape;1000;p6"/>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1" name="Google Shape;1001;p6"/>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2" name="Google Shape;1002;p6"/>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3" name="Google Shape;1003;p6"/>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4" name="Google Shape;1004;p6"/>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5" name="Google Shape;1005;p6"/>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6" name="Google Shape;1006;p6"/>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7" name="Google Shape;1007;p6"/>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8" name="Google Shape;1008;p6"/>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9" name="Google Shape;1009;p6"/>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0" name="Google Shape;1010;p6"/>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1" name="Google Shape;1011;p6"/>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2" name="Google Shape;1012;p6"/>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3" name="Google Shape;1013;p6"/>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4" name="Google Shape;1014;p6"/>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5" name="Google Shape;1015;p6"/>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6" name="Google Shape;1016;p6"/>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7" name="Google Shape;1017;p6"/>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8" name="Google Shape;1018;p6"/>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9" name="Google Shape;1019;p6"/>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0" name="Google Shape;1020;p6"/>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1" name="Google Shape;1021;p6"/>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2" name="Google Shape;1022;p6"/>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3" name="Google Shape;1023;p6"/>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4" name="Google Shape;1024;p6"/>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5" name="Google Shape;1025;p6"/>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6" name="Google Shape;1026;p6"/>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7" name="Google Shape;1027;p6"/>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8" name="Google Shape;1028;p6"/>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9" name="Google Shape;1029;p6"/>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0" name="Google Shape;1030;p6"/>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1" name="Google Shape;1031;p6"/>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2" name="Google Shape;1032;p6"/>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3" name="Google Shape;1033;p6"/>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4" name="Google Shape;1034;p6"/>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5" name="Google Shape;1035;p6"/>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6" name="Google Shape;1036;p6"/>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7" name="Google Shape;1037;p6"/>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8" name="Google Shape;1038;p6"/>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9" name="Google Shape;1039;p6"/>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0" name="Google Shape;1040;p6"/>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1" name="Google Shape;1041;p6"/>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2" name="Google Shape;1042;p6"/>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3" name="Google Shape;1043;p6"/>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4" name="Google Shape;1044;p6"/>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5" name="Google Shape;1045;p6"/>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6" name="Google Shape;1046;p6"/>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7" name="Google Shape;1047;p6"/>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8" name="Google Shape;1048;p6"/>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9" name="Google Shape;1049;p6"/>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0" name="Google Shape;1050;p6"/>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1" name="Google Shape;1051;p6"/>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2" name="Google Shape;1052;p6"/>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3" name="Google Shape;1053;p6"/>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4" name="Google Shape;1054;p6"/>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5" name="Google Shape;1055;p6"/>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6" name="Google Shape;1056;p6"/>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1057" name="Google Shape;1057;p6"/>
          <p:cNvSpPr txBox="1">
            <a:spLocks noGrp="1"/>
          </p:cNvSpPr>
          <p:nvPr>
            <p:ph type="title"/>
          </p:nvPr>
        </p:nvSpPr>
        <p:spPr>
          <a:xfrm>
            <a:off x="1509000" y="830700"/>
            <a:ext cx="9174000" cy="7772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r>
              <a:rPr lang="en-US"/>
              <a:t>Click to edit Master title style</a:t>
            </a:r>
            <a:endParaRPr/>
          </a:p>
        </p:txBody>
      </p:sp>
      <p:sp>
        <p:nvSpPr>
          <p:cNvPr id="1058" name="Google Shape;1058;p6"/>
          <p:cNvSpPr txBox="1">
            <a:spLocks noGrp="1"/>
          </p:cNvSpPr>
          <p:nvPr>
            <p:ph type="body" idx="1"/>
          </p:nvPr>
        </p:nvSpPr>
        <p:spPr>
          <a:xfrm>
            <a:off x="1508967" y="1773151"/>
            <a:ext cx="4452800" cy="46420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1059" name="Google Shape;1059;p6"/>
          <p:cNvSpPr txBox="1">
            <a:spLocks noGrp="1"/>
          </p:cNvSpPr>
          <p:nvPr>
            <p:ph type="body" idx="2"/>
          </p:nvPr>
        </p:nvSpPr>
        <p:spPr>
          <a:xfrm>
            <a:off x="6230071" y="1773151"/>
            <a:ext cx="4452800" cy="46420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1060" name="Google Shape;1060;p6"/>
          <p:cNvSpPr txBox="1">
            <a:spLocks noGrp="1"/>
          </p:cNvSpPr>
          <p:nvPr>
            <p:ph type="sldNum" idx="12"/>
          </p:nvPr>
        </p:nvSpPr>
        <p:spPr>
          <a:xfrm>
            <a:off x="11665333" y="0"/>
            <a:ext cx="526400" cy="428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8EE34A2-4C19-4FEF-97EC-E22558A2E30B}" type="slidenum">
              <a:rPr lang="en-IN" smtClean="0"/>
              <a:t>‹#›</a:t>
            </a:fld>
            <a:endParaRPr lang="en-IN"/>
          </a:p>
        </p:txBody>
      </p:sp>
    </p:spTree>
    <p:extLst>
      <p:ext uri="{BB962C8B-B14F-4D97-AF65-F5344CB8AC3E}">
        <p14:creationId xmlns:p14="http://schemas.microsoft.com/office/powerpoint/2010/main" val="4201860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061"/>
        <p:cNvGrpSpPr/>
        <p:nvPr/>
      </p:nvGrpSpPr>
      <p:grpSpPr>
        <a:xfrm>
          <a:off x="0" y="0"/>
          <a:ext cx="0" cy="0"/>
          <a:chOff x="0" y="0"/>
          <a:chExt cx="0" cy="0"/>
        </a:xfrm>
      </p:grpSpPr>
      <p:grpSp>
        <p:nvGrpSpPr>
          <p:cNvPr id="1062" name="Google Shape;1062;p7"/>
          <p:cNvGrpSpPr/>
          <p:nvPr/>
        </p:nvGrpSpPr>
        <p:grpSpPr>
          <a:xfrm>
            <a:off x="2455168" y="6054421"/>
            <a:ext cx="1480659" cy="816359"/>
            <a:chOff x="1003176" y="4540815"/>
            <a:chExt cx="1110494" cy="612269"/>
          </a:xfrm>
        </p:grpSpPr>
        <p:sp>
          <p:nvSpPr>
            <p:cNvPr id="1063" name="Google Shape;1063;p7"/>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64" name="Google Shape;1064;p7"/>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65" name="Google Shape;1065;p7"/>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066" name="Google Shape;1066;p7"/>
          <p:cNvGrpSpPr/>
          <p:nvPr/>
        </p:nvGrpSpPr>
        <p:grpSpPr>
          <a:xfrm>
            <a:off x="456375" y="5577984"/>
            <a:ext cx="492047" cy="970741"/>
            <a:chOff x="342281" y="4183488"/>
            <a:chExt cx="369035" cy="728056"/>
          </a:xfrm>
        </p:grpSpPr>
        <p:sp>
          <p:nvSpPr>
            <p:cNvPr id="1067" name="Google Shape;1067;p7"/>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68" name="Google Shape;1068;p7"/>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69" name="Google Shape;1069;p7"/>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070" name="Google Shape;1070;p7"/>
          <p:cNvGrpSpPr/>
          <p:nvPr/>
        </p:nvGrpSpPr>
        <p:grpSpPr>
          <a:xfrm>
            <a:off x="67" y="1643867"/>
            <a:ext cx="606173" cy="1089319"/>
            <a:chOff x="50" y="1232900"/>
            <a:chExt cx="454630" cy="816989"/>
          </a:xfrm>
        </p:grpSpPr>
        <p:sp>
          <p:nvSpPr>
            <p:cNvPr id="1071" name="Google Shape;1071;p7"/>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72" name="Google Shape;1072;p7"/>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73" name="Google Shape;1073;p7"/>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074" name="Google Shape;1074;p7"/>
          <p:cNvGrpSpPr/>
          <p:nvPr/>
        </p:nvGrpSpPr>
        <p:grpSpPr>
          <a:xfrm>
            <a:off x="67" y="4097393"/>
            <a:ext cx="973000" cy="1395695"/>
            <a:chOff x="50" y="3073044"/>
            <a:chExt cx="729750" cy="1046771"/>
          </a:xfrm>
        </p:grpSpPr>
        <p:sp>
          <p:nvSpPr>
            <p:cNvPr id="1075" name="Google Shape;1075;p7"/>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76" name="Google Shape;1076;p7"/>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77" name="Google Shape;1077;p7"/>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078" name="Google Shape;1078;p7"/>
          <p:cNvGrpSpPr/>
          <p:nvPr/>
        </p:nvGrpSpPr>
        <p:grpSpPr>
          <a:xfrm>
            <a:off x="7926507" y="-9"/>
            <a:ext cx="3366141" cy="1013257"/>
            <a:chOff x="4012455" y="-7"/>
            <a:chExt cx="2524606" cy="759943"/>
          </a:xfrm>
        </p:grpSpPr>
        <p:sp>
          <p:nvSpPr>
            <p:cNvPr id="1079" name="Google Shape;1079;p7"/>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80" name="Google Shape;1080;p7"/>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81" name="Google Shape;1081;p7"/>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82" name="Google Shape;1082;p7"/>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83" name="Google Shape;1083;p7"/>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84" name="Google Shape;1084;p7"/>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85" name="Google Shape;1085;p7"/>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86" name="Google Shape;1086;p7"/>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087" name="Google Shape;1087;p7"/>
          <p:cNvGrpSpPr/>
          <p:nvPr/>
        </p:nvGrpSpPr>
        <p:grpSpPr>
          <a:xfrm>
            <a:off x="11341825" y="2085455"/>
            <a:ext cx="849905" cy="1507496"/>
            <a:chOff x="6233393" y="2021291"/>
            <a:chExt cx="637429" cy="1130622"/>
          </a:xfrm>
        </p:grpSpPr>
        <p:sp>
          <p:nvSpPr>
            <p:cNvPr id="1088" name="Google Shape;1088;p7"/>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89" name="Google Shape;1089;p7"/>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90" name="Google Shape;1090;p7"/>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91" name="Google Shape;1091;p7"/>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92" name="Google Shape;1092;p7"/>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93" name="Google Shape;1093;p7"/>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94" name="Google Shape;1094;p7"/>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95" name="Google Shape;1095;p7"/>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096" name="Google Shape;1096;p7"/>
          <p:cNvGrpSpPr/>
          <p:nvPr/>
        </p:nvGrpSpPr>
        <p:grpSpPr>
          <a:xfrm>
            <a:off x="9952905" y="4824270"/>
            <a:ext cx="2238824" cy="2046509"/>
            <a:chOff x="5191704" y="3618202"/>
            <a:chExt cx="1679118" cy="1534882"/>
          </a:xfrm>
        </p:grpSpPr>
        <p:sp>
          <p:nvSpPr>
            <p:cNvPr id="1097" name="Google Shape;1097;p7"/>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98" name="Google Shape;1098;p7"/>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99" name="Google Shape;1099;p7"/>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00" name="Google Shape;1100;p7"/>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01" name="Google Shape;1101;p7"/>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02" name="Google Shape;1102;p7"/>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03" name="Google Shape;1103;p7"/>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04" name="Google Shape;1104;p7"/>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05" name="Google Shape;1105;p7"/>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06" name="Google Shape;1106;p7"/>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107" name="Google Shape;1107;p7"/>
          <p:cNvGrpSpPr/>
          <p:nvPr/>
        </p:nvGrpSpPr>
        <p:grpSpPr>
          <a:xfrm>
            <a:off x="10462960" y="4097384"/>
            <a:ext cx="798488" cy="794037"/>
            <a:chOff x="5944870" y="3341438"/>
            <a:chExt cx="598866" cy="595528"/>
          </a:xfrm>
        </p:grpSpPr>
        <p:sp>
          <p:nvSpPr>
            <p:cNvPr id="1108" name="Google Shape;1108;p7"/>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09" name="Google Shape;1109;p7"/>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110" name="Google Shape;1110;p7"/>
          <p:cNvGrpSpPr/>
          <p:nvPr/>
        </p:nvGrpSpPr>
        <p:grpSpPr>
          <a:xfrm>
            <a:off x="2938929" y="140889"/>
            <a:ext cx="729203" cy="315476"/>
            <a:chOff x="2204197" y="105666"/>
            <a:chExt cx="546902" cy="236607"/>
          </a:xfrm>
        </p:grpSpPr>
        <p:sp>
          <p:nvSpPr>
            <p:cNvPr id="1111" name="Google Shape;1111;p7"/>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12" name="Google Shape;1112;p7"/>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13" name="Google Shape;1113;p7"/>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14" name="Google Shape;1114;p7"/>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115" name="Google Shape;1115;p7"/>
          <p:cNvGrpSpPr/>
          <p:nvPr/>
        </p:nvGrpSpPr>
        <p:grpSpPr>
          <a:xfrm>
            <a:off x="67" y="-9"/>
            <a:ext cx="2733196" cy="1031127"/>
            <a:chOff x="50" y="-7"/>
            <a:chExt cx="2049897" cy="773345"/>
          </a:xfrm>
        </p:grpSpPr>
        <p:sp>
          <p:nvSpPr>
            <p:cNvPr id="1116" name="Google Shape;1116;p7"/>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17" name="Google Shape;1117;p7"/>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18" name="Google Shape;1118;p7"/>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19" name="Google Shape;1119;p7"/>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20" name="Google Shape;1120;p7"/>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21" name="Google Shape;1121;p7"/>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22" name="Google Shape;1122;p7"/>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23" name="Google Shape;1123;p7"/>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24" name="Google Shape;1124;p7"/>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25" name="Google Shape;1125;p7"/>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26" name="Google Shape;1126;p7"/>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27" name="Google Shape;1127;p7"/>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28" name="Google Shape;1128;p7"/>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29" name="Google Shape;1129;p7"/>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30" name="Google Shape;1130;p7"/>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31" name="Google Shape;1131;p7"/>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32" name="Google Shape;1132;p7"/>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33" name="Google Shape;1133;p7"/>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34" name="Google Shape;1134;p7"/>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35" name="Google Shape;1135;p7"/>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36" name="Google Shape;1136;p7"/>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37" name="Google Shape;1137;p7"/>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38" name="Google Shape;1138;p7"/>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39" name="Google Shape;1139;p7"/>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40" name="Google Shape;1140;p7"/>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41" name="Google Shape;1141;p7"/>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42" name="Google Shape;1142;p7"/>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43" name="Google Shape;1143;p7"/>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44" name="Google Shape;1144;p7"/>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45" name="Google Shape;1145;p7"/>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46" name="Google Shape;1146;p7"/>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47" name="Google Shape;1147;p7"/>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48" name="Google Shape;1148;p7"/>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49" name="Google Shape;1149;p7"/>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50" name="Google Shape;1150;p7"/>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51" name="Google Shape;1151;p7"/>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52" name="Google Shape;1152;p7"/>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53" name="Google Shape;1153;p7"/>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54" name="Google Shape;1154;p7"/>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55" name="Google Shape;1155;p7"/>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56" name="Google Shape;1156;p7"/>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57" name="Google Shape;1157;p7"/>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58" name="Google Shape;1158;p7"/>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59" name="Google Shape;1159;p7"/>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60" name="Google Shape;1160;p7"/>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61" name="Google Shape;1161;p7"/>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62" name="Google Shape;1162;p7"/>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63" name="Google Shape;1163;p7"/>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64" name="Google Shape;1164;p7"/>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65" name="Google Shape;1165;p7"/>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66" name="Google Shape;1166;p7"/>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67" name="Google Shape;1167;p7"/>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68" name="Google Shape;1168;p7"/>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69" name="Google Shape;1169;p7"/>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70" name="Google Shape;1170;p7"/>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71" name="Google Shape;1171;p7"/>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72" name="Google Shape;1172;p7"/>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73" name="Google Shape;1173;p7"/>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74" name="Google Shape;1174;p7"/>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75" name="Google Shape;1175;p7"/>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76" name="Google Shape;1176;p7"/>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77" name="Google Shape;1177;p7"/>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78" name="Google Shape;1178;p7"/>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79" name="Google Shape;1179;p7"/>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80" name="Google Shape;1180;p7"/>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81" name="Google Shape;1181;p7"/>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82" name="Google Shape;1182;p7"/>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83" name="Google Shape;1183;p7"/>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84" name="Google Shape;1184;p7"/>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85" name="Google Shape;1185;p7"/>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86" name="Google Shape;1186;p7"/>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87" name="Google Shape;1187;p7"/>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88" name="Google Shape;1188;p7"/>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89" name="Google Shape;1189;p7"/>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90" name="Google Shape;1190;p7"/>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91" name="Google Shape;1191;p7"/>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92" name="Google Shape;1192;p7"/>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93" name="Google Shape;1193;p7"/>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94" name="Google Shape;1194;p7"/>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95" name="Google Shape;1195;p7"/>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96" name="Google Shape;1196;p7"/>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97" name="Google Shape;1197;p7"/>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98" name="Google Shape;1198;p7"/>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99" name="Google Shape;1199;p7"/>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00" name="Google Shape;1200;p7"/>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01" name="Google Shape;1201;p7"/>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02" name="Google Shape;1202;p7"/>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03" name="Google Shape;1203;p7"/>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04" name="Google Shape;1204;p7"/>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05" name="Google Shape;1205;p7"/>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06" name="Google Shape;1206;p7"/>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07" name="Google Shape;1207;p7"/>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08" name="Google Shape;1208;p7"/>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09" name="Google Shape;1209;p7"/>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10" name="Google Shape;1210;p7"/>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11" name="Google Shape;1211;p7"/>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12" name="Google Shape;1212;p7"/>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13" name="Google Shape;1213;p7"/>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14" name="Google Shape;1214;p7"/>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15" name="Google Shape;1215;p7"/>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16" name="Google Shape;1216;p7"/>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17" name="Google Shape;1217;p7"/>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18" name="Google Shape;1218;p7"/>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19" name="Google Shape;1219;p7"/>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20" name="Google Shape;1220;p7"/>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21" name="Google Shape;1221;p7"/>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22" name="Google Shape;1222;p7"/>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23" name="Google Shape;1223;p7"/>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24" name="Google Shape;1224;p7"/>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25" name="Google Shape;1225;p7"/>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26" name="Google Shape;1226;p7"/>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27" name="Google Shape;1227;p7"/>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28" name="Google Shape;1228;p7"/>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29" name="Google Shape;1229;p7"/>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30" name="Google Shape;1230;p7"/>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31" name="Google Shape;1231;p7"/>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32" name="Google Shape;1232;p7"/>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33" name="Google Shape;1233;p7"/>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34" name="Google Shape;1234;p7"/>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35" name="Google Shape;1235;p7"/>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36" name="Google Shape;1236;p7"/>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37" name="Google Shape;1237;p7"/>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38" name="Google Shape;1238;p7"/>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39" name="Google Shape;1239;p7"/>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40" name="Google Shape;1240;p7"/>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41" name="Google Shape;1241;p7"/>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42" name="Google Shape;1242;p7"/>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43" name="Google Shape;1243;p7"/>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44" name="Google Shape;1244;p7"/>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45" name="Google Shape;1245;p7"/>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1246" name="Google Shape;1246;p7"/>
          <p:cNvSpPr txBox="1">
            <a:spLocks noGrp="1"/>
          </p:cNvSpPr>
          <p:nvPr>
            <p:ph type="title"/>
          </p:nvPr>
        </p:nvSpPr>
        <p:spPr>
          <a:xfrm>
            <a:off x="1509000" y="830700"/>
            <a:ext cx="9174000" cy="7772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1247" name="Google Shape;1247;p7"/>
          <p:cNvSpPr txBox="1">
            <a:spLocks noGrp="1"/>
          </p:cNvSpPr>
          <p:nvPr>
            <p:ph type="body" idx="1"/>
          </p:nvPr>
        </p:nvSpPr>
        <p:spPr>
          <a:xfrm>
            <a:off x="1303067" y="1705425"/>
            <a:ext cx="3062000" cy="47100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1248" name="Google Shape;1248;p7"/>
          <p:cNvSpPr txBox="1">
            <a:spLocks noGrp="1"/>
          </p:cNvSpPr>
          <p:nvPr>
            <p:ph type="body" idx="2"/>
          </p:nvPr>
        </p:nvSpPr>
        <p:spPr>
          <a:xfrm>
            <a:off x="4522137" y="1705425"/>
            <a:ext cx="3062000" cy="47100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1249" name="Google Shape;1249;p7"/>
          <p:cNvSpPr txBox="1">
            <a:spLocks noGrp="1"/>
          </p:cNvSpPr>
          <p:nvPr>
            <p:ph type="body" idx="3"/>
          </p:nvPr>
        </p:nvSpPr>
        <p:spPr>
          <a:xfrm>
            <a:off x="7741207" y="1705425"/>
            <a:ext cx="3062000" cy="47100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1250" name="Google Shape;1250;p7"/>
          <p:cNvSpPr txBox="1">
            <a:spLocks noGrp="1"/>
          </p:cNvSpPr>
          <p:nvPr>
            <p:ph type="sldNum" idx="12"/>
          </p:nvPr>
        </p:nvSpPr>
        <p:spPr>
          <a:xfrm>
            <a:off x="11665333" y="0"/>
            <a:ext cx="526400" cy="428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8EE34A2-4C19-4FEF-97EC-E22558A2E30B}" type="slidenum">
              <a:rPr lang="en-IN" smtClean="0"/>
              <a:t>‹#›</a:t>
            </a:fld>
            <a:endParaRPr lang="en-IN"/>
          </a:p>
        </p:txBody>
      </p:sp>
    </p:spTree>
    <p:extLst>
      <p:ext uri="{BB962C8B-B14F-4D97-AF65-F5344CB8AC3E}">
        <p14:creationId xmlns:p14="http://schemas.microsoft.com/office/powerpoint/2010/main" val="49899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251"/>
        <p:cNvGrpSpPr/>
        <p:nvPr/>
      </p:nvGrpSpPr>
      <p:grpSpPr>
        <a:xfrm>
          <a:off x="0" y="0"/>
          <a:ext cx="0" cy="0"/>
          <a:chOff x="0" y="0"/>
          <a:chExt cx="0" cy="0"/>
        </a:xfrm>
      </p:grpSpPr>
      <p:grpSp>
        <p:nvGrpSpPr>
          <p:cNvPr id="1252" name="Google Shape;1252;p8"/>
          <p:cNvGrpSpPr/>
          <p:nvPr/>
        </p:nvGrpSpPr>
        <p:grpSpPr>
          <a:xfrm>
            <a:off x="2455168" y="6054421"/>
            <a:ext cx="1480659" cy="816359"/>
            <a:chOff x="1003176" y="4540815"/>
            <a:chExt cx="1110494" cy="612269"/>
          </a:xfrm>
        </p:grpSpPr>
        <p:sp>
          <p:nvSpPr>
            <p:cNvPr id="1253" name="Google Shape;1253;p8"/>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54" name="Google Shape;1254;p8"/>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55" name="Google Shape;1255;p8"/>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256" name="Google Shape;1256;p8"/>
          <p:cNvGrpSpPr/>
          <p:nvPr/>
        </p:nvGrpSpPr>
        <p:grpSpPr>
          <a:xfrm>
            <a:off x="456375" y="5577984"/>
            <a:ext cx="492047" cy="970741"/>
            <a:chOff x="342281" y="4183488"/>
            <a:chExt cx="369035" cy="728056"/>
          </a:xfrm>
        </p:grpSpPr>
        <p:sp>
          <p:nvSpPr>
            <p:cNvPr id="1257" name="Google Shape;1257;p8"/>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58" name="Google Shape;1258;p8"/>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59" name="Google Shape;1259;p8"/>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260" name="Google Shape;1260;p8"/>
          <p:cNvGrpSpPr/>
          <p:nvPr/>
        </p:nvGrpSpPr>
        <p:grpSpPr>
          <a:xfrm>
            <a:off x="67" y="1643867"/>
            <a:ext cx="606173" cy="1089319"/>
            <a:chOff x="50" y="1232900"/>
            <a:chExt cx="454630" cy="816989"/>
          </a:xfrm>
        </p:grpSpPr>
        <p:sp>
          <p:nvSpPr>
            <p:cNvPr id="1261" name="Google Shape;1261;p8"/>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62" name="Google Shape;1262;p8"/>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63" name="Google Shape;1263;p8"/>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264" name="Google Shape;1264;p8"/>
          <p:cNvGrpSpPr/>
          <p:nvPr/>
        </p:nvGrpSpPr>
        <p:grpSpPr>
          <a:xfrm>
            <a:off x="67" y="4097393"/>
            <a:ext cx="973000" cy="1395695"/>
            <a:chOff x="50" y="3073044"/>
            <a:chExt cx="729750" cy="1046771"/>
          </a:xfrm>
        </p:grpSpPr>
        <p:sp>
          <p:nvSpPr>
            <p:cNvPr id="1265" name="Google Shape;1265;p8"/>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66" name="Google Shape;1266;p8"/>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67" name="Google Shape;1267;p8"/>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268" name="Google Shape;1268;p8"/>
          <p:cNvGrpSpPr/>
          <p:nvPr/>
        </p:nvGrpSpPr>
        <p:grpSpPr>
          <a:xfrm>
            <a:off x="7926507" y="-9"/>
            <a:ext cx="3366141" cy="1013257"/>
            <a:chOff x="4012455" y="-7"/>
            <a:chExt cx="2524606" cy="759943"/>
          </a:xfrm>
        </p:grpSpPr>
        <p:sp>
          <p:nvSpPr>
            <p:cNvPr id="1269" name="Google Shape;1269;p8"/>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70" name="Google Shape;1270;p8"/>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71" name="Google Shape;1271;p8"/>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72" name="Google Shape;1272;p8"/>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73" name="Google Shape;1273;p8"/>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74" name="Google Shape;1274;p8"/>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75" name="Google Shape;1275;p8"/>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76" name="Google Shape;1276;p8"/>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277" name="Google Shape;1277;p8"/>
          <p:cNvGrpSpPr/>
          <p:nvPr/>
        </p:nvGrpSpPr>
        <p:grpSpPr>
          <a:xfrm>
            <a:off x="11341825" y="2085455"/>
            <a:ext cx="849905" cy="1507496"/>
            <a:chOff x="6233393" y="2021291"/>
            <a:chExt cx="637429" cy="1130622"/>
          </a:xfrm>
        </p:grpSpPr>
        <p:sp>
          <p:nvSpPr>
            <p:cNvPr id="1278" name="Google Shape;1278;p8"/>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79" name="Google Shape;1279;p8"/>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80" name="Google Shape;1280;p8"/>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81" name="Google Shape;1281;p8"/>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82" name="Google Shape;1282;p8"/>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83" name="Google Shape;1283;p8"/>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84" name="Google Shape;1284;p8"/>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85" name="Google Shape;1285;p8"/>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286" name="Google Shape;1286;p8"/>
          <p:cNvGrpSpPr/>
          <p:nvPr/>
        </p:nvGrpSpPr>
        <p:grpSpPr>
          <a:xfrm>
            <a:off x="9952905" y="4824270"/>
            <a:ext cx="2238824" cy="2046509"/>
            <a:chOff x="5191704" y="3618202"/>
            <a:chExt cx="1679118" cy="1534882"/>
          </a:xfrm>
        </p:grpSpPr>
        <p:sp>
          <p:nvSpPr>
            <p:cNvPr id="1287" name="Google Shape;1287;p8"/>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88" name="Google Shape;1288;p8"/>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89" name="Google Shape;1289;p8"/>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90" name="Google Shape;1290;p8"/>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91" name="Google Shape;1291;p8"/>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92" name="Google Shape;1292;p8"/>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93" name="Google Shape;1293;p8"/>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94" name="Google Shape;1294;p8"/>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95" name="Google Shape;1295;p8"/>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96" name="Google Shape;1296;p8"/>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297" name="Google Shape;1297;p8"/>
          <p:cNvGrpSpPr/>
          <p:nvPr/>
        </p:nvGrpSpPr>
        <p:grpSpPr>
          <a:xfrm>
            <a:off x="10462960" y="4097384"/>
            <a:ext cx="798488" cy="794037"/>
            <a:chOff x="5944870" y="3341438"/>
            <a:chExt cx="598866" cy="595528"/>
          </a:xfrm>
        </p:grpSpPr>
        <p:sp>
          <p:nvSpPr>
            <p:cNvPr id="1298" name="Google Shape;1298;p8"/>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99" name="Google Shape;1299;p8"/>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300" name="Google Shape;1300;p8"/>
          <p:cNvGrpSpPr/>
          <p:nvPr/>
        </p:nvGrpSpPr>
        <p:grpSpPr>
          <a:xfrm>
            <a:off x="2938929" y="140889"/>
            <a:ext cx="729203" cy="315476"/>
            <a:chOff x="2204197" y="105666"/>
            <a:chExt cx="546902" cy="236607"/>
          </a:xfrm>
        </p:grpSpPr>
        <p:sp>
          <p:nvSpPr>
            <p:cNvPr id="1301" name="Google Shape;1301;p8"/>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02" name="Google Shape;1302;p8"/>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03" name="Google Shape;1303;p8"/>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04" name="Google Shape;1304;p8"/>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305" name="Google Shape;1305;p8"/>
          <p:cNvGrpSpPr/>
          <p:nvPr/>
        </p:nvGrpSpPr>
        <p:grpSpPr>
          <a:xfrm>
            <a:off x="67" y="-9"/>
            <a:ext cx="2733196" cy="1031127"/>
            <a:chOff x="50" y="-7"/>
            <a:chExt cx="2049897" cy="773345"/>
          </a:xfrm>
        </p:grpSpPr>
        <p:sp>
          <p:nvSpPr>
            <p:cNvPr id="1306" name="Google Shape;1306;p8"/>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07" name="Google Shape;1307;p8"/>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08" name="Google Shape;1308;p8"/>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09" name="Google Shape;1309;p8"/>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10" name="Google Shape;1310;p8"/>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11" name="Google Shape;1311;p8"/>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12" name="Google Shape;1312;p8"/>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13" name="Google Shape;1313;p8"/>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14" name="Google Shape;1314;p8"/>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15" name="Google Shape;1315;p8"/>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16" name="Google Shape;1316;p8"/>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17" name="Google Shape;1317;p8"/>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18" name="Google Shape;1318;p8"/>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19" name="Google Shape;1319;p8"/>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20" name="Google Shape;1320;p8"/>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21" name="Google Shape;1321;p8"/>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22" name="Google Shape;1322;p8"/>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23" name="Google Shape;1323;p8"/>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24" name="Google Shape;1324;p8"/>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25" name="Google Shape;1325;p8"/>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26" name="Google Shape;1326;p8"/>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27" name="Google Shape;1327;p8"/>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28" name="Google Shape;1328;p8"/>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29" name="Google Shape;1329;p8"/>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30" name="Google Shape;1330;p8"/>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31" name="Google Shape;1331;p8"/>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32" name="Google Shape;1332;p8"/>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33" name="Google Shape;1333;p8"/>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34" name="Google Shape;1334;p8"/>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35" name="Google Shape;1335;p8"/>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36" name="Google Shape;1336;p8"/>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37" name="Google Shape;1337;p8"/>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38" name="Google Shape;1338;p8"/>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39" name="Google Shape;1339;p8"/>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40" name="Google Shape;1340;p8"/>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41" name="Google Shape;1341;p8"/>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42" name="Google Shape;1342;p8"/>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43" name="Google Shape;1343;p8"/>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44" name="Google Shape;1344;p8"/>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45" name="Google Shape;1345;p8"/>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46" name="Google Shape;1346;p8"/>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47" name="Google Shape;1347;p8"/>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48" name="Google Shape;1348;p8"/>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49" name="Google Shape;1349;p8"/>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50" name="Google Shape;1350;p8"/>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51" name="Google Shape;1351;p8"/>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52" name="Google Shape;1352;p8"/>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53" name="Google Shape;1353;p8"/>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54" name="Google Shape;1354;p8"/>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55" name="Google Shape;1355;p8"/>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56" name="Google Shape;1356;p8"/>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57" name="Google Shape;1357;p8"/>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58" name="Google Shape;1358;p8"/>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59" name="Google Shape;1359;p8"/>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60" name="Google Shape;1360;p8"/>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61" name="Google Shape;1361;p8"/>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62" name="Google Shape;1362;p8"/>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63" name="Google Shape;1363;p8"/>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64" name="Google Shape;1364;p8"/>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65" name="Google Shape;1365;p8"/>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66" name="Google Shape;1366;p8"/>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67" name="Google Shape;1367;p8"/>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68" name="Google Shape;1368;p8"/>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69" name="Google Shape;1369;p8"/>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70" name="Google Shape;1370;p8"/>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71" name="Google Shape;1371;p8"/>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72" name="Google Shape;1372;p8"/>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73" name="Google Shape;1373;p8"/>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74" name="Google Shape;1374;p8"/>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75" name="Google Shape;1375;p8"/>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76" name="Google Shape;1376;p8"/>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77" name="Google Shape;1377;p8"/>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78" name="Google Shape;1378;p8"/>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79" name="Google Shape;1379;p8"/>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80" name="Google Shape;1380;p8"/>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81" name="Google Shape;1381;p8"/>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82" name="Google Shape;1382;p8"/>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83" name="Google Shape;1383;p8"/>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84" name="Google Shape;1384;p8"/>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85" name="Google Shape;1385;p8"/>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86" name="Google Shape;1386;p8"/>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87" name="Google Shape;1387;p8"/>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88" name="Google Shape;1388;p8"/>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89" name="Google Shape;1389;p8"/>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90" name="Google Shape;1390;p8"/>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91" name="Google Shape;1391;p8"/>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92" name="Google Shape;1392;p8"/>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93" name="Google Shape;1393;p8"/>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94" name="Google Shape;1394;p8"/>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95" name="Google Shape;1395;p8"/>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96" name="Google Shape;1396;p8"/>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97" name="Google Shape;1397;p8"/>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98" name="Google Shape;1398;p8"/>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99" name="Google Shape;1399;p8"/>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00" name="Google Shape;1400;p8"/>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01" name="Google Shape;1401;p8"/>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02" name="Google Shape;1402;p8"/>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03" name="Google Shape;1403;p8"/>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04" name="Google Shape;1404;p8"/>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05" name="Google Shape;1405;p8"/>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06" name="Google Shape;1406;p8"/>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07" name="Google Shape;1407;p8"/>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08" name="Google Shape;1408;p8"/>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09" name="Google Shape;1409;p8"/>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10" name="Google Shape;1410;p8"/>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11" name="Google Shape;1411;p8"/>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12" name="Google Shape;1412;p8"/>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13" name="Google Shape;1413;p8"/>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14" name="Google Shape;1414;p8"/>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15" name="Google Shape;1415;p8"/>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16" name="Google Shape;1416;p8"/>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17" name="Google Shape;1417;p8"/>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18" name="Google Shape;1418;p8"/>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19" name="Google Shape;1419;p8"/>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20" name="Google Shape;1420;p8"/>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21" name="Google Shape;1421;p8"/>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22" name="Google Shape;1422;p8"/>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23" name="Google Shape;1423;p8"/>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24" name="Google Shape;1424;p8"/>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25" name="Google Shape;1425;p8"/>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26" name="Google Shape;1426;p8"/>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27" name="Google Shape;1427;p8"/>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28" name="Google Shape;1428;p8"/>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29" name="Google Shape;1429;p8"/>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30" name="Google Shape;1430;p8"/>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31" name="Google Shape;1431;p8"/>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32" name="Google Shape;1432;p8"/>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33" name="Google Shape;1433;p8"/>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34" name="Google Shape;1434;p8"/>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35" name="Google Shape;1435;p8"/>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1436" name="Google Shape;1436;p8"/>
          <p:cNvSpPr txBox="1">
            <a:spLocks noGrp="1"/>
          </p:cNvSpPr>
          <p:nvPr>
            <p:ph type="title"/>
          </p:nvPr>
        </p:nvSpPr>
        <p:spPr>
          <a:xfrm>
            <a:off x="1509000" y="830700"/>
            <a:ext cx="9174000" cy="7772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r>
              <a:rPr lang="en-US"/>
              <a:t>Click to edit Master title style</a:t>
            </a:r>
            <a:endParaRPr/>
          </a:p>
        </p:txBody>
      </p:sp>
      <p:sp>
        <p:nvSpPr>
          <p:cNvPr id="1437" name="Google Shape;1437;p8"/>
          <p:cNvSpPr txBox="1">
            <a:spLocks noGrp="1"/>
          </p:cNvSpPr>
          <p:nvPr>
            <p:ph type="sldNum" idx="12"/>
          </p:nvPr>
        </p:nvSpPr>
        <p:spPr>
          <a:xfrm>
            <a:off x="11665333" y="0"/>
            <a:ext cx="526400" cy="428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8EE34A2-4C19-4FEF-97EC-E22558A2E30B}" type="slidenum">
              <a:rPr lang="en-IN" smtClean="0"/>
              <a:t>‹#›</a:t>
            </a:fld>
            <a:endParaRPr lang="en-IN"/>
          </a:p>
        </p:txBody>
      </p:sp>
    </p:spTree>
    <p:extLst>
      <p:ext uri="{BB962C8B-B14F-4D97-AF65-F5344CB8AC3E}">
        <p14:creationId xmlns:p14="http://schemas.microsoft.com/office/powerpoint/2010/main" val="1311283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438"/>
        <p:cNvGrpSpPr/>
        <p:nvPr/>
      </p:nvGrpSpPr>
      <p:grpSpPr>
        <a:xfrm>
          <a:off x="0" y="0"/>
          <a:ext cx="0" cy="0"/>
          <a:chOff x="0" y="0"/>
          <a:chExt cx="0" cy="0"/>
        </a:xfrm>
      </p:grpSpPr>
      <p:grpSp>
        <p:nvGrpSpPr>
          <p:cNvPr id="1439" name="Google Shape;1439;p9"/>
          <p:cNvGrpSpPr/>
          <p:nvPr/>
        </p:nvGrpSpPr>
        <p:grpSpPr>
          <a:xfrm>
            <a:off x="4" y="1817138"/>
            <a:ext cx="1107989" cy="2463916"/>
            <a:chOff x="3" y="1439053"/>
            <a:chExt cx="830992" cy="1847937"/>
          </a:xfrm>
        </p:grpSpPr>
        <p:sp>
          <p:nvSpPr>
            <p:cNvPr id="1440" name="Google Shape;1440;p9"/>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41" name="Google Shape;1441;p9"/>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42" name="Google Shape;1442;p9"/>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1443" name="Google Shape;1443;p9"/>
          <p:cNvSpPr/>
          <p:nvPr/>
        </p:nvSpPr>
        <p:spPr>
          <a:xfrm>
            <a:off x="10093666" y="250119"/>
            <a:ext cx="1107989" cy="1130348"/>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4"/>
          </a:solidFill>
          <a:ln>
            <a:noFill/>
          </a:ln>
        </p:spPr>
        <p:txBody>
          <a:bodyPr spcFirstLastPara="1" wrap="square" lIns="156033" tIns="156033" rIns="156033" bIns="156033" anchor="ctr" anchorCtr="0">
            <a:noAutofit/>
          </a:bodyPr>
          <a:lstStyle/>
          <a:p>
            <a:pPr marL="0" lvl="0" indent="0" algn="l" rtl="0">
              <a:spcBef>
                <a:spcPts val="0"/>
              </a:spcBef>
              <a:spcAft>
                <a:spcPts val="0"/>
              </a:spcAft>
              <a:buNone/>
            </a:pPr>
            <a:endParaRPr sz="2400"/>
          </a:p>
        </p:txBody>
      </p:sp>
      <p:grpSp>
        <p:nvGrpSpPr>
          <p:cNvPr id="1444" name="Google Shape;1444;p9"/>
          <p:cNvGrpSpPr/>
          <p:nvPr/>
        </p:nvGrpSpPr>
        <p:grpSpPr>
          <a:xfrm>
            <a:off x="1853917" y="-8"/>
            <a:ext cx="2137756" cy="540592"/>
            <a:chOff x="448987" y="-6"/>
            <a:chExt cx="1603317" cy="405444"/>
          </a:xfrm>
        </p:grpSpPr>
        <p:sp>
          <p:nvSpPr>
            <p:cNvPr id="1445" name="Google Shape;1445;p9"/>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46" name="Google Shape;1446;p9"/>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47" name="Google Shape;1447;p9"/>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48" name="Google Shape;1448;p9"/>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49" name="Google Shape;1449;p9"/>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50" name="Google Shape;1450;p9"/>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51" name="Google Shape;1451;p9"/>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52" name="Google Shape;1452;p9"/>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53" name="Google Shape;1453;p9"/>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454" name="Google Shape;1454;p9"/>
          <p:cNvGrpSpPr/>
          <p:nvPr/>
        </p:nvGrpSpPr>
        <p:grpSpPr>
          <a:xfrm>
            <a:off x="10581109" y="2232687"/>
            <a:ext cx="1610632" cy="1927835"/>
            <a:chOff x="5654182" y="1903115"/>
            <a:chExt cx="1207974" cy="1445876"/>
          </a:xfrm>
        </p:grpSpPr>
        <p:sp>
          <p:nvSpPr>
            <p:cNvPr id="1455" name="Google Shape;1455;p9"/>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56" name="Google Shape;1456;p9"/>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57" name="Google Shape;1457;p9"/>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58" name="Google Shape;1458;p9"/>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59" name="Google Shape;1459;p9"/>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60" name="Google Shape;1460;p9"/>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61" name="Google Shape;1461;p9"/>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62" name="Google Shape;1462;p9"/>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63" name="Google Shape;1463;p9"/>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64" name="Google Shape;1464;p9"/>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65" name="Google Shape;1465;p9"/>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66" name="Google Shape;1466;p9"/>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67" name="Google Shape;1467;p9"/>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68" name="Google Shape;1468;p9"/>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469" name="Google Shape;1469;p9"/>
          <p:cNvGrpSpPr/>
          <p:nvPr/>
        </p:nvGrpSpPr>
        <p:grpSpPr>
          <a:xfrm>
            <a:off x="10808943" y="4677433"/>
            <a:ext cx="1382797" cy="1968041"/>
            <a:chOff x="5825057" y="3508074"/>
            <a:chExt cx="1037098" cy="1476031"/>
          </a:xfrm>
        </p:grpSpPr>
        <p:sp>
          <p:nvSpPr>
            <p:cNvPr id="1470" name="Google Shape;1470;p9"/>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71" name="Google Shape;1471;p9"/>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72" name="Google Shape;1472;p9"/>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473" name="Google Shape;1473;p9"/>
          <p:cNvGrpSpPr/>
          <p:nvPr/>
        </p:nvGrpSpPr>
        <p:grpSpPr>
          <a:xfrm>
            <a:off x="4617217" y="6299145"/>
            <a:ext cx="2957536" cy="563017"/>
            <a:chOff x="2330363" y="4724358"/>
            <a:chExt cx="2218152" cy="422263"/>
          </a:xfrm>
        </p:grpSpPr>
        <p:sp>
          <p:nvSpPr>
            <p:cNvPr id="1474" name="Google Shape;1474;p9"/>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75" name="Google Shape;1475;p9"/>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76" name="Google Shape;1476;p9"/>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77" name="Google Shape;1477;p9"/>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78" name="Google Shape;1478;p9"/>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79" name="Google Shape;1479;p9"/>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80" name="Google Shape;1480;p9"/>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81" name="Google Shape;1481;p9"/>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82" name="Google Shape;1482;p9"/>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83" name="Google Shape;1483;p9"/>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84" name="Google Shape;1484;p9"/>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85" name="Google Shape;1485;p9"/>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86" name="Google Shape;1486;p9"/>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87" name="Google Shape;1487;p9"/>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88" name="Google Shape;1488;p9"/>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89" name="Google Shape;1489;p9"/>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90" name="Google Shape;1490;p9"/>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91" name="Google Shape;1491;p9"/>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92" name="Google Shape;1492;p9"/>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93" name="Google Shape;1493;p9"/>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94" name="Google Shape;1494;p9"/>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95" name="Google Shape;1495;p9"/>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96" name="Google Shape;1496;p9"/>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97" name="Google Shape;1497;p9"/>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98" name="Google Shape;1498;p9"/>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99" name="Google Shape;1499;p9"/>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00" name="Google Shape;1500;p9"/>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01" name="Google Shape;1501;p9"/>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02" name="Google Shape;1502;p9"/>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03" name="Google Shape;1503;p9"/>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04" name="Google Shape;1504;p9"/>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05" name="Google Shape;1505;p9"/>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06" name="Google Shape;1506;p9"/>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07" name="Google Shape;1507;p9"/>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08" name="Google Shape;1508;p9"/>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09" name="Google Shape;1509;p9"/>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10" name="Google Shape;1510;p9"/>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11" name="Google Shape;1511;p9"/>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12" name="Google Shape;1512;p9"/>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13" name="Google Shape;1513;p9"/>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14" name="Google Shape;1514;p9"/>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15" name="Google Shape;1515;p9"/>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16" name="Google Shape;1516;p9"/>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17" name="Google Shape;1517;p9"/>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18" name="Google Shape;1518;p9"/>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19" name="Google Shape;1519;p9"/>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20" name="Google Shape;1520;p9"/>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21" name="Google Shape;1521;p9"/>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22" name="Google Shape;1522;p9"/>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23" name="Google Shape;1523;p9"/>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24" name="Google Shape;1524;p9"/>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25" name="Google Shape;1525;p9"/>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26" name="Google Shape;1526;p9"/>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27" name="Google Shape;1527;p9"/>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28" name="Google Shape;1528;p9"/>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29" name="Google Shape;1529;p9"/>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30" name="Google Shape;1530;p9"/>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31" name="Google Shape;1531;p9"/>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32" name="Google Shape;1532;p9"/>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533" name="Google Shape;1533;p9"/>
          <p:cNvGrpSpPr/>
          <p:nvPr/>
        </p:nvGrpSpPr>
        <p:grpSpPr>
          <a:xfrm>
            <a:off x="892131" y="4842769"/>
            <a:ext cx="489240" cy="2019393"/>
            <a:chOff x="135698" y="3632076"/>
            <a:chExt cx="366930" cy="1514545"/>
          </a:xfrm>
        </p:grpSpPr>
        <p:sp>
          <p:nvSpPr>
            <p:cNvPr id="1534" name="Google Shape;1534;p9"/>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35" name="Google Shape;1535;p9"/>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36" name="Google Shape;1536;p9"/>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37" name="Google Shape;1537;p9"/>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38" name="Google Shape;1538;p9"/>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39" name="Google Shape;1539;p9"/>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40" name="Google Shape;1540;p9"/>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41" name="Google Shape;1541;p9"/>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42" name="Google Shape;1542;p9"/>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43" name="Google Shape;1543;p9"/>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44" name="Google Shape;1544;p9"/>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45" name="Google Shape;1545;p9"/>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46" name="Google Shape;1546;p9"/>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47" name="Google Shape;1547;p9"/>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48" name="Google Shape;1548;p9"/>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1549" name="Google Shape;1549;p9"/>
          <p:cNvSpPr txBox="1">
            <a:spLocks noGrp="1"/>
          </p:cNvSpPr>
          <p:nvPr>
            <p:ph type="body" idx="1"/>
          </p:nvPr>
        </p:nvSpPr>
        <p:spPr>
          <a:xfrm>
            <a:off x="609600" y="5447700"/>
            <a:ext cx="10972800" cy="5708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2400"/>
              <a:buFont typeface="Amatic SC"/>
              <a:buNone/>
              <a:defRPr sz="3200" b="1">
                <a:latin typeface="Amatic SC"/>
                <a:ea typeface="Amatic SC"/>
                <a:cs typeface="Amatic SC"/>
                <a:sym typeface="Amatic SC"/>
              </a:defRPr>
            </a:lvl1pPr>
          </a:lstStyle>
          <a:p>
            <a:pPr lvl="0"/>
            <a:r>
              <a:rPr lang="en-US"/>
              <a:t>Click to edit Master text styles</a:t>
            </a:r>
          </a:p>
        </p:txBody>
      </p:sp>
      <p:sp>
        <p:nvSpPr>
          <p:cNvPr id="1550" name="Google Shape;1550;p9"/>
          <p:cNvSpPr txBox="1">
            <a:spLocks noGrp="1"/>
          </p:cNvSpPr>
          <p:nvPr>
            <p:ph type="sldNum" idx="12"/>
          </p:nvPr>
        </p:nvSpPr>
        <p:spPr>
          <a:xfrm>
            <a:off x="11665333" y="0"/>
            <a:ext cx="526400" cy="428800"/>
          </a:xfrm>
          <a:prstGeom prst="rect">
            <a:avLst/>
          </a:prstGeom>
        </p:spPr>
        <p:txBody>
          <a:bodyPr spcFirstLastPara="1" wrap="square" lIns="91425" tIns="91425" rIns="91425" bIns="91425" anchor="t" anchorCtr="0">
            <a:noAutofit/>
          </a:bodyPr>
          <a:lstStyle>
            <a:lvl1pPr lvl="0">
              <a:buNone/>
              <a:defRPr>
                <a:latin typeface="Amatic SC"/>
                <a:ea typeface="Amatic SC"/>
                <a:cs typeface="Amatic SC"/>
                <a:sym typeface="Amatic SC"/>
              </a:defRPr>
            </a:lvl1pPr>
            <a:lvl2pPr lvl="1">
              <a:buNone/>
              <a:defRPr>
                <a:latin typeface="Amatic SC"/>
                <a:ea typeface="Amatic SC"/>
                <a:cs typeface="Amatic SC"/>
                <a:sym typeface="Amatic SC"/>
              </a:defRPr>
            </a:lvl2pPr>
            <a:lvl3pPr lvl="2">
              <a:buNone/>
              <a:defRPr>
                <a:latin typeface="Amatic SC"/>
                <a:ea typeface="Amatic SC"/>
                <a:cs typeface="Amatic SC"/>
                <a:sym typeface="Amatic SC"/>
              </a:defRPr>
            </a:lvl3pPr>
            <a:lvl4pPr lvl="3">
              <a:buNone/>
              <a:defRPr>
                <a:latin typeface="Amatic SC"/>
                <a:ea typeface="Amatic SC"/>
                <a:cs typeface="Amatic SC"/>
                <a:sym typeface="Amatic SC"/>
              </a:defRPr>
            </a:lvl4pPr>
            <a:lvl5pPr lvl="4">
              <a:buNone/>
              <a:defRPr>
                <a:latin typeface="Amatic SC"/>
                <a:ea typeface="Amatic SC"/>
                <a:cs typeface="Amatic SC"/>
                <a:sym typeface="Amatic SC"/>
              </a:defRPr>
            </a:lvl5pPr>
            <a:lvl6pPr lvl="5">
              <a:buNone/>
              <a:defRPr>
                <a:latin typeface="Amatic SC"/>
                <a:ea typeface="Amatic SC"/>
                <a:cs typeface="Amatic SC"/>
                <a:sym typeface="Amatic SC"/>
              </a:defRPr>
            </a:lvl6pPr>
            <a:lvl7pPr lvl="6">
              <a:buNone/>
              <a:defRPr>
                <a:latin typeface="Amatic SC"/>
                <a:ea typeface="Amatic SC"/>
                <a:cs typeface="Amatic SC"/>
                <a:sym typeface="Amatic SC"/>
              </a:defRPr>
            </a:lvl7pPr>
            <a:lvl8pPr lvl="7">
              <a:buNone/>
              <a:defRPr>
                <a:latin typeface="Amatic SC"/>
                <a:ea typeface="Amatic SC"/>
                <a:cs typeface="Amatic SC"/>
                <a:sym typeface="Amatic SC"/>
              </a:defRPr>
            </a:lvl8pPr>
            <a:lvl9pPr lvl="8">
              <a:buNone/>
              <a:defRPr>
                <a:latin typeface="Amatic SC"/>
                <a:ea typeface="Amatic SC"/>
                <a:cs typeface="Amatic SC"/>
                <a:sym typeface="Amatic SC"/>
              </a:defRPr>
            </a:lvl9pPr>
          </a:lstStyle>
          <a:p>
            <a:fld id="{A8EE34A2-4C19-4FEF-97EC-E22558A2E30B}" type="slidenum">
              <a:rPr lang="en-IN" smtClean="0"/>
              <a:t>‹#›</a:t>
            </a:fld>
            <a:endParaRPr lang="en-IN"/>
          </a:p>
        </p:txBody>
      </p:sp>
    </p:spTree>
    <p:extLst>
      <p:ext uri="{BB962C8B-B14F-4D97-AF65-F5344CB8AC3E}">
        <p14:creationId xmlns:p14="http://schemas.microsoft.com/office/powerpoint/2010/main" val="3856205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1"/>
        <p:cNvGrpSpPr/>
        <p:nvPr/>
      </p:nvGrpSpPr>
      <p:grpSpPr>
        <a:xfrm>
          <a:off x="0" y="0"/>
          <a:ext cx="0" cy="0"/>
          <a:chOff x="0" y="0"/>
          <a:chExt cx="0" cy="0"/>
        </a:xfrm>
      </p:grpSpPr>
      <p:sp>
        <p:nvSpPr>
          <p:cNvPr id="1552" name="Google Shape;1552;p10"/>
          <p:cNvSpPr txBox="1">
            <a:spLocks noGrp="1"/>
          </p:cNvSpPr>
          <p:nvPr>
            <p:ph type="sldNum" idx="12"/>
          </p:nvPr>
        </p:nvSpPr>
        <p:spPr>
          <a:xfrm>
            <a:off x="11665333" y="0"/>
            <a:ext cx="526400" cy="428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8EE34A2-4C19-4FEF-97EC-E22558A2E30B}" type="slidenum">
              <a:rPr lang="en-IN" smtClean="0"/>
              <a:t>‹#›</a:t>
            </a:fld>
            <a:endParaRPr lang="en-IN"/>
          </a:p>
        </p:txBody>
      </p:sp>
      <p:grpSp>
        <p:nvGrpSpPr>
          <p:cNvPr id="1553" name="Google Shape;1553;p10"/>
          <p:cNvGrpSpPr/>
          <p:nvPr/>
        </p:nvGrpSpPr>
        <p:grpSpPr>
          <a:xfrm>
            <a:off x="4" y="1817138"/>
            <a:ext cx="1107989" cy="2463916"/>
            <a:chOff x="3" y="1439053"/>
            <a:chExt cx="830992" cy="1847937"/>
          </a:xfrm>
        </p:grpSpPr>
        <p:sp>
          <p:nvSpPr>
            <p:cNvPr id="1554" name="Google Shape;1554;p10"/>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55" name="Google Shape;1555;p10"/>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56" name="Google Shape;1556;p10"/>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1557" name="Google Shape;1557;p10"/>
          <p:cNvSpPr/>
          <p:nvPr/>
        </p:nvSpPr>
        <p:spPr>
          <a:xfrm>
            <a:off x="10093666" y="250119"/>
            <a:ext cx="1107989" cy="1130348"/>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5"/>
          </a:solidFill>
          <a:ln>
            <a:noFill/>
          </a:ln>
        </p:spPr>
        <p:txBody>
          <a:bodyPr spcFirstLastPara="1" wrap="square" lIns="156033" tIns="156033" rIns="156033" bIns="156033" anchor="ctr" anchorCtr="0">
            <a:noAutofit/>
          </a:bodyPr>
          <a:lstStyle/>
          <a:p>
            <a:pPr marL="0" lvl="0" indent="0" algn="l" rtl="0">
              <a:spcBef>
                <a:spcPts val="0"/>
              </a:spcBef>
              <a:spcAft>
                <a:spcPts val="0"/>
              </a:spcAft>
              <a:buNone/>
            </a:pPr>
            <a:endParaRPr sz="2400"/>
          </a:p>
        </p:txBody>
      </p:sp>
      <p:grpSp>
        <p:nvGrpSpPr>
          <p:cNvPr id="1558" name="Google Shape;1558;p10"/>
          <p:cNvGrpSpPr/>
          <p:nvPr/>
        </p:nvGrpSpPr>
        <p:grpSpPr>
          <a:xfrm>
            <a:off x="1853917" y="-8"/>
            <a:ext cx="2137756" cy="540592"/>
            <a:chOff x="448987" y="-6"/>
            <a:chExt cx="1603317" cy="405444"/>
          </a:xfrm>
        </p:grpSpPr>
        <p:sp>
          <p:nvSpPr>
            <p:cNvPr id="1559" name="Google Shape;1559;p10"/>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60" name="Google Shape;1560;p10"/>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61" name="Google Shape;1561;p10"/>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62" name="Google Shape;1562;p10"/>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63" name="Google Shape;1563;p10"/>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64" name="Google Shape;1564;p10"/>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65" name="Google Shape;1565;p10"/>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66" name="Google Shape;1566;p10"/>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67" name="Google Shape;1567;p10"/>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568" name="Google Shape;1568;p10"/>
          <p:cNvGrpSpPr/>
          <p:nvPr/>
        </p:nvGrpSpPr>
        <p:grpSpPr>
          <a:xfrm>
            <a:off x="10581109" y="2232687"/>
            <a:ext cx="1610632" cy="1927835"/>
            <a:chOff x="5654182" y="1903115"/>
            <a:chExt cx="1207974" cy="1445876"/>
          </a:xfrm>
        </p:grpSpPr>
        <p:sp>
          <p:nvSpPr>
            <p:cNvPr id="1569" name="Google Shape;1569;p10"/>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0" name="Google Shape;1570;p10"/>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1" name="Google Shape;1571;p10"/>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2" name="Google Shape;1572;p10"/>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3" name="Google Shape;1573;p10"/>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4" name="Google Shape;1574;p10"/>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5" name="Google Shape;1575;p10"/>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6" name="Google Shape;1576;p10"/>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7" name="Google Shape;1577;p10"/>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8" name="Google Shape;1578;p10"/>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9" name="Google Shape;1579;p10"/>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80" name="Google Shape;1580;p10"/>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81" name="Google Shape;1581;p10"/>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82" name="Google Shape;1582;p10"/>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583" name="Google Shape;1583;p10"/>
          <p:cNvGrpSpPr/>
          <p:nvPr/>
        </p:nvGrpSpPr>
        <p:grpSpPr>
          <a:xfrm>
            <a:off x="10808943" y="4677433"/>
            <a:ext cx="1382797" cy="1968041"/>
            <a:chOff x="5825057" y="3508074"/>
            <a:chExt cx="1037098" cy="1476031"/>
          </a:xfrm>
        </p:grpSpPr>
        <p:sp>
          <p:nvSpPr>
            <p:cNvPr id="1584" name="Google Shape;1584;p10"/>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85" name="Google Shape;1585;p10"/>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86" name="Google Shape;1586;p10"/>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587" name="Google Shape;1587;p10"/>
          <p:cNvGrpSpPr/>
          <p:nvPr/>
        </p:nvGrpSpPr>
        <p:grpSpPr>
          <a:xfrm>
            <a:off x="4617217" y="6299145"/>
            <a:ext cx="2957536" cy="563017"/>
            <a:chOff x="2330363" y="4724358"/>
            <a:chExt cx="2218152" cy="422263"/>
          </a:xfrm>
        </p:grpSpPr>
        <p:sp>
          <p:nvSpPr>
            <p:cNvPr id="1588" name="Google Shape;1588;p10"/>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89" name="Google Shape;1589;p10"/>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0" name="Google Shape;1590;p10"/>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1" name="Google Shape;1591;p10"/>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2" name="Google Shape;1592;p10"/>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3" name="Google Shape;1593;p10"/>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4" name="Google Shape;1594;p10"/>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5" name="Google Shape;1595;p10"/>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6" name="Google Shape;1596;p10"/>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7" name="Google Shape;1597;p10"/>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8" name="Google Shape;1598;p10"/>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9" name="Google Shape;1599;p10"/>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0" name="Google Shape;1600;p10"/>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1" name="Google Shape;1601;p10"/>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2" name="Google Shape;1602;p10"/>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3" name="Google Shape;1603;p10"/>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4" name="Google Shape;1604;p10"/>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5" name="Google Shape;1605;p10"/>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6" name="Google Shape;1606;p10"/>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7" name="Google Shape;1607;p10"/>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8" name="Google Shape;1608;p10"/>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9" name="Google Shape;1609;p10"/>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0" name="Google Shape;1610;p10"/>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1" name="Google Shape;1611;p10"/>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2" name="Google Shape;1612;p10"/>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3" name="Google Shape;1613;p10"/>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4" name="Google Shape;1614;p10"/>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5" name="Google Shape;1615;p10"/>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6" name="Google Shape;1616;p10"/>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7" name="Google Shape;1617;p10"/>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8" name="Google Shape;1618;p10"/>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9" name="Google Shape;1619;p10"/>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0" name="Google Shape;1620;p10"/>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1" name="Google Shape;1621;p10"/>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2" name="Google Shape;1622;p10"/>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3" name="Google Shape;1623;p10"/>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4" name="Google Shape;1624;p10"/>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5" name="Google Shape;1625;p10"/>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6" name="Google Shape;1626;p10"/>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7" name="Google Shape;1627;p10"/>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8" name="Google Shape;1628;p10"/>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9" name="Google Shape;1629;p10"/>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0" name="Google Shape;1630;p10"/>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1" name="Google Shape;1631;p10"/>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2" name="Google Shape;1632;p10"/>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3" name="Google Shape;1633;p10"/>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4" name="Google Shape;1634;p10"/>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5" name="Google Shape;1635;p10"/>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6" name="Google Shape;1636;p10"/>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7" name="Google Shape;1637;p10"/>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8" name="Google Shape;1638;p10"/>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9" name="Google Shape;1639;p10"/>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40" name="Google Shape;1640;p10"/>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41" name="Google Shape;1641;p10"/>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42" name="Google Shape;1642;p10"/>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43" name="Google Shape;1643;p10"/>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44" name="Google Shape;1644;p10"/>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45" name="Google Shape;1645;p10"/>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46" name="Google Shape;1646;p10"/>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647" name="Google Shape;1647;p10"/>
          <p:cNvGrpSpPr/>
          <p:nvPr/>
        </p:nvGrpSpPr>
        <p:grpSpPr>
          <a:xfrm>
            <a:off x="892131" y="4842769"/>
            <a:ext cx="489240" cy="2019393"/>
            <a:chOff x="135698" y="3632076"/>
            <a:chExt cx="366930" cy="1514545"/>
          </a:xfrm>
        </p:grpSpPr>
        <p:sp>
          <p:nvSpPr>
            <p:cNvPr id="1648" name="Google Shape;1648;p10"/>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49" name="Google Shape;1649;p10"/>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0" name="Google Shape;1650;p10"/>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1" name="Google Shape;1651;p10"/>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2" name="Google Shape;1652;p10"/>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3" name="Google Shape;1653;p10"/>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4" name="Google Shape;1654;p10"/>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5" name="Google Shape;1655;p10"/>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6" name="Google Shape;1656;p10"/>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7" name="Google Shape;1657;p10"/>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8" name="Google Shape;1658;p10"/>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9" name="Google Shape;1659;p10"/>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60" name="Google Shape;1660;p10"/>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61" name="Google Shape;1661;p10"/>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62" name="Google Shape;1662;p10"/>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958978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dark">
  <p:cSld name="Blank dark">
    <p:bg>
      <p:bgPr>
        <a:solidFill>
          <a:schemeClr val="accent5"/>
        </a:solidFill>
        <a:effectLst/>
      </p:bgPr>
    </p:bg>
    <p:spTree>
      <p:nvGrpSpPr>
        <p:cNvPr id="1" name="Shape 1663"/>
        <p:cNvGrpSpPr/>
        <p:nvPr/>
      </p:nvGrpSpPr>
      <p:grpSpPr>
        <a:xfrm>
          <a:off x="0" y="0"/>
          <a:ext cx="0" cy="0"/>
          <a:chOff x="0" y="0"/>
          <a:chExt cx="0" cy="0"/>
        </a:xfrm>
      </p:grpSpPr>
      <p:grpSp>
        <p:nvGrpSpPr>
          <p:cNvPr id="1664" name="Google Shape;1664;p11"/>
          <p:cNvGrpSpPr/>
          <p:nvPr/>
        </p:nvGrpSpPr>
        <p:grpSpPr>
          <a:xfrm>
            <a:off x="4" y="1817138"/>
            <a:ext cx="1107989" cy="2463916"/>
            <a:chOff x="3" y="1439053"/>
            <a:chExt cx="830992" cy="1847937"/>
          </a:xfrm>
        </p:grpSpPr>
        <p:sp>
          <p:nvSpPr>
            <p:cNvPr id="1665" name="Google Shape;1665;p11"/>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66" name="Google Shape;1666;p11"/>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67" name="Google Shape;1667;p11"/>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1668" name="Google Shape;1668;p11"/>
          <p:cNvSpPr/>
          <p:nvPr/>
        </p:nvSpPr>
        <p:spPr>
          <a:xfrm>
            <a:off x="10093666" y="250119"/>
            <a:ext cx="1107989" cy="1130348"/>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56033" tIns="156033" rIns="156033" bIns="156033" anchor="ctr" anchorCtr="0">
            <a:noAutofit/>
          </a:bodyPr>
          <a:lstStyle/>
          <a:p>
            <a:pPr marL="0" lvl="0" indent="0" algn="l" rtl="0">
              <a:spcBef>
                <a:spcPts val="0"/>
              </a:spcBef>
              <a:spcAft>
                <a:spcPts val="0"/>
              </a:spcAft>
              <a:buNone/>
            </a:pPr>
            <a:endParaRPr sz="2400"/>
          </a:p>
        </p:txBody>
      </p:sp>
      <p:grpSp>
        <p:nvGrpSpPr>
          <p:cNvPr id="1669" name="Google Shape;1669;p11"/>
          <p:cNvGrpSpPr/>
          <p:nvPr/>
        </p:nvGrpSpPr>
        <p:grpSpPr>
          <a:xfrm>
            <a:off x="1853917" y="-8"/>
            <a:ext cx="2137756" cy="540592"/>
            <a:chOff x="448987" y="-6"/>
            <a:chExt cx="1603317" cy="405444"/>
          </a:xfrm>
        </p:grpSpPr>
        <p:sp>
          <p:nvSpPr>
            <p:cNvPr id="1670" name="Google Shape;1670;p11"/>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71" name="Google Shape;1671;p11"/>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72" name="Google Shape;1672;p11"/>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73" name="Google Shape;1673;p11"/>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74" name="Google Shape;1674;p11"/>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75" name="Google Shape;1675;p11"/>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76" name="Google Shape;1676;p11"/>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77" name="Google Shape;1677;p11"/>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78" name="Google Shape;1678;p11"/>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679" name="Google Shape;1679;p11"/>
          <p:cNvGrpSpPr/>
          <p:nvPr/>
        </p:nvGrpSpPr>
        <p:grpSpPr>
          <a:xfrm>
            <a:off x="10581109" y="2232687"/>
            <a:ext cx="1610632" cy="1927835"/>
            <a:chOff x="5654182" y="1903115"/>
            <a:chExt cx="1207974" cy="1445876"/>
          </a:xfrm>
        </p:grpSpPr>
        <p:sp>
          <p:nvSpPr>
            <p:cNvPr id="1680" name="Google Shape;1680;p11"/>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81" name="Google Shape;1681;p11"/>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82" name="Google Shape;1682;p11"/>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83" name="Google Shape;1683;p11"/>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84" name="Google Shape;1684;p11"/>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85" name="Google Shape;1685;p11"/>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86" name="Google Shape;1686;p11"/>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87" name="Google Shape;1687;p11"/>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88" name="Google Shape;1688;p11"/>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89" name="Google Shape;1689;p11"/>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90" name="Google Shape;1690;p11"/>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91" name="Google Shape;1691;p11"/>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92" name="Google Shape;1692;p11"/>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93" name="Google Shape;1693;p11"/>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694" name="Google Shape;1694;p11"/>
          <p:cNvGrpSpPr/>
          <p:nvPr/>
        </p:nvGrpSpPr>
        <p:grpSpPr>
          <a:xfrm>
            <a:off x="10808943" y="4677433"/>
            <a:ext cx="1382797" cy="1968041"/>
            <a:chOff x="5825057" y="3508074"/>
            <a:chExt cx="1037098" cy="1476031"/>
          </a:xfrm>
        </p:grpSpPr>
        <p:sp>
          <p:nvSpPr>
            <p:cNvPr id="1695" name="Google Shape;1695;p11"/>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96" name="Google Shape;1696;p11"/>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97" name="Google Shape;1697;p11"/>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698" name="Google Shape;1698;p11"/>
          <p:cNvGrpSpPr/>
          <p:nvPr/>
        </p:nvGrpSpPr>
        <p:grpSpPr>
          <a:xfrm>
            <a:off x="4617217" y="6299145"/>
            <a:ext cx="2957536" cy="563017"/>
            <a:chOff x="2330363" y="4724358"/>
            <a:chExt cx="2218152" cy="422263"/>
          </a:xfrm>
        </p:grpSpPr>
        <p:sp>
          <p:nvSpPr>
            <p:cNvPr id="1699" name="Google Shape;1699;p11"/>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00" name="Google Shape;1700;p11"/>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01" name="Google Shape;1701;p11"/>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02" name="Google Shape;1702;p11"/>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03" name="Google Shape;1703;p11"/>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04" name="Google Shape;1704;p11"/>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05" name="Google Shape;1705;p11"/>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06" name="Google Shape;1706;p11"/>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07" name="Google Shape;1707;p11"/>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08" name="Google Shape;1708;p11"/>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09" name="Google Shape;1709;p11"/>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10" name="Google Shape;1710;p11"/>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11" name="Google Shape;1711;p11"/>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12" name="Google Shape;1712;p11"/>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13" name="Google Shape;1713;p11"/>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14" name="Google Shape;1714;p11"/>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15" name="Google Shape;1715;p11"/>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16" name="Google Shape;1716;p11"/>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17" name="Google Shape;1717;p11"/>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18" name="Google Shape;1718;p11"/>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19" name="Google Shape;1719;p11"/>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20" name="Google Shape;1720;p11"/>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21" name="Google Shape;1721;p11"/>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22" name="Google Shape;1722;p11"/>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23" name="Google Shape;1723;p11"/>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24" name="Google Shape;1724;p11"/>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25" name="Google Shape;1725;p11"/>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26" name="Google Shape;1726;p11"/>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27" name="Google Shape;1727;p11"/>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28" name="Google Shape;1728;p11"/>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29" name="Google Shape;1729;p11"/>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30" name="Google Shape;1730;p11"/>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31" name="Google Shape;1731;p11"/>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32" name="Google Shape;1732;p11"/>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33" name="Google Shape;1733;p11"/>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34" name="Google Shape;1734;p11"/>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35" name="Google Shape;1735;p11"/>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36" name="Google Shape;1736;p11"/>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37" name="Google Shape;1737;p11"/>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38" name="Google Shape;1738;p11"/>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39" name="Google Shape;1739;p11"/>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40" name="Google Shape;1740;p11"/>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41" name="Google Shape;1741;p11"/>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42" name="Google Shape;1742;p11"/>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43" name="Google Shape;1743;p11"/>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44" name="Google Shape;1744;p11"/>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45" name="Google Shape;1745;p11"/>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46" name="Google Shape;1746;p11"/>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47" name="Google Shape;1747;p11"/>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48" name="Google Shape;1748;p11"/>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49" name="Google Shape;1749;p11"/>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50" name="Google Shape;1750;p11"/>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51" name="Google Shape;1751;p11"/>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52" name="Google Shape;1752;p11"/>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53" name="Google Shape;1753;p11"/>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54" name="Google Shape;1754;p11"/>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55" name="Google Shape;1755;p11"/>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56" name="Google Shape;1756;p11"/>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57" name="Google Shape;1757;p11"/>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758" name="Google Shape;1758;p11"/>
          <p:cNvGrpSpPr/>
          <p:nvPr/>
        </p:nvGrpSpPr>
        <p:grpSpPr>
          <a:xfrm>
            <a:off x="892131" y="4842769"/>
            <a:ext cx="489240" cy="2019393"/>
            <a:chOff x="135698" y="3632076"/>
            <a:chExt cx="366930" cy="1514545"/>
          </a:xfrm>
        </p:grpSpPr>
        <p:sp>
          <p:nvSpPr>
            <p:cNvPr id="1759" name="Google Shape;1759;p11"/>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60" name="Google Shape;1760;p11"/>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61" name="Google Shape;1761;p11"/>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62" name="Google Shape;1762;p11"/>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63" name="Google Shape;1763;p11"/>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64" name="Google Shape;1764;p11"/>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65" name="Google Shape;1765;p11"/>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66" name="Google Shape;1766;p11"/>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67" name="Google Shape;1767;p11"/>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68" name="Google Shape;1768;p11"/>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69" name="Google Shape;1769;p11"/>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70" name="Google Shape;1770;p11"/>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71" name="Google Shape;1771;p11"/>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72" name="Google Shape;1772;p11"/>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73" name="Google Shape;1773;p11"/>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1774" name="Google Shape;1774;p11"/>
          <p:cNvSpPr txBox="1">
            <a:spLocks noGrp="1"/>
          </p:cNvSpPr>
          <p:nvPr>
            <p:ph type="sldNum" idx="12"/>
          </p:nvPr>
        </p:nvSpPr>
        <p:spPr>
          <a:xfrm>
            <a:off x="11665333" y="0"/>
            <a:ext cx="526400" cy="4288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A8EE34A2-4C19-4FEF-97EC-E22558A2E30B}" type="slidenum">
              <a:rPr lang="en-IN" smtClean="0"/>
              <a:t>‹#›</a:t>
            </a:fld>
            <a:endParaRPr lang="en-IN"/>
          </a:p>
        </p:txBody>
      </p:sp>
    </p:spTree>
    <p:extLst>
      <p:ext uri="{BB962C8B-B14F-4D97-AF65-F5344CB8AC3E}">
        <p14:creationId xmlns:p14="http://schemas.microsoft.com/office/powerpoint/2010/main" val="1776089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509000" y="983100"/>
            <a:ext cx="9174000" cy="7772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509000" y="1902800"/>
            <a:ext cx="9174000" cy="46648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marL="914400" lvl="1"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marL="1371600" lvl="2"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marL="1828800" lvl="3"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marL="2286000" lvl="4"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marL="2743200" lvl="5"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marL="3200400" lvl="6"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marL="3657600" lvl="7"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marL="4114800" lvl="8"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a:endParaRPr/>
          </a:p>
        </p:txBody>
      </p:sp>
      <p:sp>
        <p:nvSpPr>
          <p:cNvPr id="8" name="Google Shape;8;p1"/>
          <p:cNvSpPr txBox="1">
            <a:spLocks noGrp="1"/>
          </p:cNvSpPr>
          <p:nvPr>
            <p:ph type="sldNum" idx="12"/>
          </p:nvPr>
        </p:nvSpPr>
        <p:spPr>
          <a:xfrm>
            <a:off x="11665333" y="0"/>
            <a:ext cx="526400" cy="428800"/>
          </a:xfrm>
          <a:prstGeom prst="rect">
            <a:avLst/>
          </a:prstGeom>
          <a:noFill/>
          <a:ln>
            <a:noFill/>
          </a:ln>
        </p:spPr>
        <p:txBody>
          <a:bodyPr spcFirstLastPara="1" wrap="square" lIns="91425" tIns="91425" rIns="91425" bIns="91425" anchor="t" anchorCtr="0">
            <a:noAutofit/>
          </a:bodyPr>
          <a:lstStyle>
            <a:lvl1pPr lvl="0" algn="r">
              <a:buNone/>
              <a:defRPr sz="1600">
                <a:solidFill>
                  <a:schemeClr val="accent1"/>
                </a:solidFill>
                <a:latin typeface="Amatic SC"/>
                <a:ea typeface="Amatic SC"/>
                <a:cs typeface="Amatic SC"/>
                <a:sym typeface="Amatic SC"/>
              </a:defRPr>
            </a:lvl1pPr>
            <a:lvl2pPr lvl="1" algn="r">
              <a:buNone/>
              <a:defRPr sz="1600">
                <a:solidFill>
                  <a:schemeClr val="accent1"/>
                </a:solidFill>
                <a:latin typeface="Amatic SC"/>
                <a:ea typeface="Amatic SC"/>
                <a:cs typeface="Amatic SC"/>
                <a:sym typeface="Amatic SC"/>
              </a:defRPr>
            </a:lvl2pPr>
            <a:lvl3pPr lvl="2" algn="r">
              <a:buNone/>
              <a:defRPr sz="1600">
                <a:solidFill>
                  <a:schemeClr val="accent1"/>
                </a:solidFill>
                <a:latin typeface="Amatic SC"/>
                <a:ea typeface="Amatic SC"/>
                <a:cs typeface="Amatic SC"/>
                <a:sym typeface="Amatic SC"/>
              </a:defRPr>
            </a:lvl3pPr>
            <a:lvl4pPr lvl="3" algn="r">
              <a:buNone/>
              <a:defRPr sz="1600">
                <a:solidFill>
                  <a:schemeClr val="accent1"/>
                </a:solidFill>
                <a:latin typeface="Amatic SC"/>
                <a:ea typeface="Amatic SC"/>
                <a:cs typeface="Amatic SC"/>
                <a:sym typeface="Amatic SC"/>
              </a:defRPr>
            </a:lvl4pPr>
            <a:lvl5pPr lvl="4" algn="r">
              <a:buNone/>
              <a:defRPr sz="1600">
                <a:solidFill>
                  <a:schemeClr val="accent1"/>
                </a:solidFill>
                <a:latin typeface="Amatic SC"/>
                <a:ea typeface="Amatic SC"/>
                <a:cs typeface="Amatic SC"/>
                <a:sym typeface="Amatic SC"/>
              </a:defRPr>
            </a:lvl5pPr>
            <a:lvl6pPr lvl="5" algn="r">
              <a:buNone/>
              <a:defRPr sz="1600">
                <a:solidFill>
                  <a:schemeClr val="accent1"/>
                </a:solidFill>
                <a:latin typeface="Amatic SC"/>
                <a:ea typeface="Amatic SC"/>
                <a:cs typeface="Amatic SC"/>
                <a:sym typeface="Amatic SC"/>
              </a:defRPr>
            </a:lvl6pPr>
            <a:lvl7pPr lvl="6" algn="r">
              <a:buNone/>
              <a:defRPr sz="1600">
                <a:solidFill>
                  <a:schemeClr val="accent1"/>
                </a:solidFill>
                <a:latin typeface="Amatic SC"/>
                <a:ea typeface="Amatic SC"/>
                <a:cs typeface="Amatic SC"/>
                <a:sym typeface="Amatic SC"/>
              </a:defRPr>
            </a:lvl7pPr>
            <a:lvl8pPr lvl="7" algn="r">
              <a:buNone/>
              <a:defRPr sz="1600">
                <a:solidFill>
                  <a:schemeClr val="accent1"/>
                </a:solidFill>
                <a:latin typeface="Amatic SC"/>
                <a:ea typeface="Amatic SC"/>
                <a:cs typeface="Amatic SC"/>
                <a:sym typeface="Amatic SC"/>
              </a:defRPr>
            </a:lvl8pPr>
            <a:lvl9pPr lvl="8" algn="r">
              <a:buNone/>
              <a:defRPr sz="1600">
                <a:solidFill>
                  <a:schemeClr val="accent1"/>
                </a:solidFill>
                <a:latin typeface="Amatic SC"/>
                <a:ea typeface="Amatic SC"/>
                <a:cs typeface="Amatic SC"/>
                <a:sym typeface="Amatic SC"/>
              </a:defRPr>
            </a:lvl9pPr>
          </a:lstStyle>
          <a:p>
            <a:fld id="{A8EE34A2-4C19-4FEF-97EC-E22558A2E30B}" type="slidenum">
              <a:rPr lang="en-IN" smtClean="0"/>
              <a:t>‹#›</a:t>
            </a:fld>
            <a:endParaRPr lang="en-IN"/>
          </a:p>
        </p:txBody>
      </p:sp>
    </p:spTree>
    <p:extLst>
      <p:ext uri="{BB962C8B-B14F-4D97-AF65-F5344CB8AC3E}">
        <p14:creationId xmlns:p14="http://schemas.microsoft.com/office/powerpoint/2010/main" val="2345644268"/>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kesavsanthosh3/FDA-PROJECT/" TargetMode="Externa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3" name="Title 2">
            <a:extLst>
              <a:ext uri="{FF2B5EF4-FFF2-40B4-BE49-F238E27FC236}">
                <a16:creationId xmlns:a16="http://schemas.microsoft.com/office/drawing/2014/main" id="{15352323-0892-FE3A-0C53-04A294D38CAB}"/>
              </a:ext>
            </a:extLst>
          </p:cNvPr>
          <p:cNvSpPr>
            <a:spLocks noGrp="1"/>
          </p:cNvSpPr>
          <p:nvPr>
            <p:ph type="ctrTitle"/>
          </p:nvPr>
        </p:nvSpPr>
        <p:spPr>
          <a:xfrm>
            <a:off x="1906661" y="2655800"/>
            <a:ext cx="9162391" cy="1546400"/>
          </a:xfrm>
        </p:spPr>
        <p:txBody>
          <a:bodyPr/>
          <a:lstStyle/>
          <a:p>
            <a:r>
              <a:rPr lang="en-IN" dirty="0"/>
              <a:t>Google Play Review Analysis</a:t>
            </a:r>
          </a:p>
        </p:txBody>
      </p:sp>
      <p:sp>
        <p:nvSpPr>
          <p:cNvPr id="6" name="Title 2">
            <a:extLst>
              <a:ext uri="{FF2B5EF4-FFF2-40B4-BE49-F238E27FC236}">
                <a16:creationId xmlns:a16="http://schemas.microsoft.com/office/drawing/2014/main" id="{729679DA-5114-6F78-0AB5-9C688D39528D}"/>
              </a:ext>
            </a:extLst>
          </p:cNvPr>
          <p:cNvSpPr txBox="1">
            <a:spLocks/>
          </p:cNvSpPr>
          <p:nvPr/>
        </p:nvSpPr>
        <p:spPr>
          <a:xfrm>
            <a:off x="2099200" y="-448349"/>
            <a:ext cx="7993600" cy="1546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1pPr>
            <a:lvl2pPr marR="0" lvl="1"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2pPr>
            <a:lvl3pPr marR="0" lvl="2"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3pPr>
            <a:lvl4pPr marR="0" lvl="3"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4pPr>
            <a:lvl5pPr marR="0" lvl="4"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5pPr>
            <a:lvl6pPr marR="0" lvl="5"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6pPr>
            <a:lvl7pPr marR="0" lvl="6"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7pPr>
            <a:lvl8pPr marR="0" lvl="7"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8pPr>
            <a:lvl9pPr marR="0" lvl="8"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9pPr>
          </a:lstStyle>
          <a:p>
            <a:r>
              <a:rPr lang="en-IN" sz="4800" dirty="0"/>
              <a:t>FOUNDATIONS OF DATA ANALYTICS</a:t>
            </a:r>
          </a:p>
        </p:txBody>
      </p:sp>
      <p:sp>
        <p:nvSpPr>
          <p:cNvPr id="7" name="Title 2">
            <a:extLst>
              <a:ext uri="{FF2B5EF4-FFF2-40B4-BE49-F238E27FC236}">
                <a16:creationId xmlns:a16="http://schemas.microsoft.com/office/drawing/2014/main" id="{4F2A6BDC-F815-A067-7371-3EE6F4AD06AF}"/>
              </a:ext>
            </a:extLst>
          </p:cNvPr>
          <p:cNvSpPr txBox="1">
            <a:spLocks/>
          </p:cNvSpPr>
          <p:nvPr/>
        </p:nvSpPr>
        <p:spPr>
          <a:xfrm rot="210298">
            <a:off x="7184547" y="5435928"/>
            <a:ext cx="7993600" cy="1546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1pPr>
            <a:lvl2pPr marR="0" lvl="1"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2pPr>
            <a:lvl3pPr marR="0" lvl="2"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3pPr>
            <a:lvl4pPr marR="0" lvl="3"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4pPr>
            <a:lvl5pPr marR="0" lvl="4"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5pPr>
            <a:lvl6pPr marR="0" lvl="5"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6pPr>
            <a:lvl7pPr marR="0" lvl="6"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7pPr>
            <a:lvl8pPr marR="0" lvl="7"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8pPr>
            <a:lvl9pPr marR="0" lvl="8"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9pPr>
          </a:lstStyle>
          <a:p>
            <a:r>
              <a:rPr lang="en-IN" sz="4800" dirty="0"/>
              <a:t>REVIEW-3</a:t>
            </a:r>
          </a:p>
          <a:p>
            <a:endParaRPr lang="en-IN" sz="4800" dirty="0"/>
          </a:p>
        </p:txBody>
      </p:sp>
      <p:sp>
        <p:nvSpPr>
          <p:cNvPr id="8" name="Title 2">
            <a:extLst>
              <a:ext uri="{FF2B5EF4-FFF2-40B4-BE49-F238E27FC236}">
                <a16:creationId xmlns:a16="http://schemas.microsoft.com/office/drawing/2014/main" id="{DDB58A7A-C4D4-CBD3-A325-27E3C0ADCDD3}"/>
              </a:ext>
            </a:extLst>
          </p:cNvPr>
          <p:cNvSpPr txBox="1">
            <a:spLocks/>
          </p:cNvSpPr>
          <p:nvPr/>
        </p:nvSpPr>
        <p:spPr>
          <a:xfrm>
            <a:off x="1993907" y="403499"/>
            <a:ext cx="7993600" cy="1546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1pPr>
            <a:lvl2pPr marR="0" lvl="1"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2pPr>
            <a:lvl3pPr marR="0" lvl="2"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3pPr>
            <a:lvl4pPr marR="0" lvl="3"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4pPr>
            <a:lvl5pPr marR="0" lvl="4"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5pPr>
            <a:lvl6pPr marR="0" lvl="5"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6pPr>
            <a:lvl7pPr marR="0" lvl="6"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7pPr>
            <a:lvl8pPr marR="0" lvl="7"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8pPr>
            <a:lvl9pPr marR="0" lvl="8"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9pPr>
          </a:lstStyle>
          <a:p>
            <a:r>
              <a:rPr lang="en-IN" sz="4000" dirty="0"/>
              <a:t>CSE3505</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221617" y="0"/>
            <a:ext cx="9174000" cy="777200"/>
          </a:xfrm>
          <a:prstGeom prst="rect">
            <a:avLst/>
          </a:prstGeom>
        </p:spPr>
        <p:txBody>
          <a:bodyPr spcFirstLastPara="1" wrap="square" lIns="121900" tIns="121900" rIns="121900" bIns="121900" anchor="b" anchorCtr="0">
            <a:noAutofit/>
          </a:bodyPr>
          <a:lstStyle/>
          <a:p>
            <a:r>
              <a:rPr lang="en" dirty="0"/>
              <a:t>4.EXPLORING APP CATEGORIES</a:t>
            </a:r>
            <a:endParaRPr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wrap="square" lIns="121900" tIns="121900" rIns="121900" bIns="121900" anchor="t" anchorCtr="0">
            <a:noAutofit/>
          </a:bodyPr>
          <a:lstStyle/>
          <a:p>
            <a:fld id="{00000000-1234-1234-1234-123412341234}" type="slidenum">
              <a:rPr lang="en"/>
              <a:pPr/>
              <a:t>10</a:t>
            </a:fld>
            <a:endParaRPr/>
          </a:p>
        </p:txBody>
      </p:sp>
      <p:pic>
        <p:nvPicPr>
          <p:cNvPr id="3" name="Picture 2">
            <a:extLst>
              <a:ext uri="{FF2B5EF4-FFF2-40B4-BE49-F238E27FC236}">
                <a16:creationId xmlns:a16="http://schemas.microsoft.com/office/drawing/2014/main" id="{DC451537-8DB2-FD42-9781-7A80EEE05CF1}"/>
              </a:ext>
            </a:extLst>
          </p:cNvPr>
          <p:cNvPicPr>
            <a:picLocks noChangeAspect="1"/>
          </p:cNvPicPr>
          <p:nvPr/>
        </p:nvPicPr>
        <p:blipFill rotWithShape="1">
          <a:blip r:embed="rId3"/>
          <a:srcRect l="10399" t="4418" r="25986"/>
          <a:stretch/>
        </p:blipFill>
        <p:spPr>
          <a:xfrm>
            <a:off x="2780278" y="647810"/>
            <a:ext cx="6631444" cy="2636222"/>
          </a:xfrm>
          <a:prstGeom prst="rect">
            <a:avLst/>
          </a:prstGeom>
        </p:spPr>
      </p:pic>
      <p:pic>
        <p:nvPicPr>
          <p:cNvPr id="6" name="Picture 5">
            <a:extLst>
              <a:ext uri="{FF2B5EF4-FFF2-40B4-BE49-F238E27FC236}">
                <a16:creationId xmlns:a16="http://schemas.microsoft.com/office/drawing/2014/main" id="{7AE1DDAB-E7EB-7C11-6B71-478AC5C848BD}"/>
              </a:ext>
            </a:extLst>
          </p:cNvPr>
          <p:cNvPicPr>
            <a:picLocks noChangeAspect="1"/>
          </p:cNvPicPr>
          <p:nvPr/>
        </p:nvPicPr>
        <p:blipFill rotWithShape="1">
          <a:blip r:embed="rId4"/>
          <a:srcRect l="13703" t="24353" r="7638"/>
          <a:stretch/>
        </p:blipFill>
        <p:spPr>
          <a:xfrm>
            <a:off x="2887022" y="3670495"/>
            <a:ext cx="6417951" cy="3191691"/>
          </a:xfrm>
          <a:prstGeom prst="rect">
            <a:avLst/>
          </a:prstGeom>
        </p:spPr>
      </p:pic>
      <p:pic>
        <p:nvPicPr>
          <p:cNvPr id="8" name="Picture 7">
            <a:extLst>
              <a:ext uri="{FF2B5EF4-FFF2-40B4-BE49-F238E27FC236}">
                <a16:creationId xmlns:a16="http://schemas.microsoft.com/office/drawing/2014/main" id="{25960991-06F9-0F64-FD62-D151F42D8E1C}"/>
              </a:ext>
            </a:extLst>
          </p:cNvPr>
          <p:cNvPicPr>
            <a:picLocks noChangeAspect="1"/>
          </p:cNvPicPr>
          <p:nvPr/>
        </p:nvPicPr>
        <p:blipFill rotWithShape="1">
          <a:blip r:embed="rId5"/>
          <a:srcRect t="41741" r="33395" b="-2800"/>
          <a:stretch/>
        </p:blipFill>
        <p:spPr>
          <a:xfrm>
            <a:off x="2780277" y="3354662"/>
            <a:ext cx="6631443" cy="245203"/>
          </a:xfrm>
          <a:prstGeom prst="rect">
            <a:avLst/>
          </a:prstGeom>
        </p:spPr>
      </p:pic>
    </p:spTree>
    <p:extLst>
      <p:ext uri="{BB962C8B-B14F-4D97-AF65-F5344CB8AC3E}">
        <p14:creationId xmlns:p14="http://schemas.microsoft.com/office/powerpoint/2010/main" val="3686969767"/>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221617" y="0"/>
            <a:ext cx="9174000" cy="777200"/>
          </a:xfrm>
          <a:prstGeom prst="rect">
            <a:avLst/>
          </a:prstGeom>
        </p:spPr>
        <p:txBody>
          <a:bodyPr spcFirstLastPara="1" wrap="square" lIns="121900" tIns="121900" rIns="121900" bIns="121900" anchor="b" anchorCtr="0">
            <a:noAutofit/>
          </a:bodyPr>
          <a:lstStyle/>
          <a:p>
            <a:r>
              <a:rPr lang="en" dirty="0"/>
              <a:t>5.DISTRIBUTION OF APP RATINGS</a:t>
            </a:r>
            <a:endParaRPr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wrap="square" lIns="121900" tIns="121900" rIns="121900" bIns="121900" anchor="t" anchorCtr="0">
            <a:noAutofit/>
          </a:bodyPr>
          <a:lstStyle/>
          <a:p>
            <a:fld id="{00000000-1234-1234-1234-123412341234}" type="slidenum">
              <a:rPr lang="en"/>
              <a:pPr/>
              <a:t>11</a:t>
            </a:fld>
            <a:endParaRPr/>
          </a:p>
        </p:txBody>
      </p:sp>
      <p:pic>
        <p:nvPicPr>
          <p:cNvPr id="4" name="Picture 3">
            <a:extLst>
              <a:ext uri="{FF2B5EF4-FFF2-40B4-BE49-F238E27FC236}">
                <a16:creationId xmlns:a16="http://schemas.microsoft.com/office/drawing/2014/main" id="{C5BB0448-5301-9609-B0EC-212CF405CB8C}"/>
              </a:ext>
            </a:extLst>
          </p:cNvPr>
          <p:cNvPicPr>
            <a:picLocks noChangeAspect="1"/>
          </p:cNvPicPr>
          <p:nvPr/>
        </p:nvPicPr>
        <p:blipFill rotWithShape="1">
          <a:blip r:embed="rId3"/>
          <a:srcRect r="13530"/>
          <a:stretch/>
        </p:blipFill>
        <p:spPr>
          <a:xfrm>
            <a:off x="1934660" y="777200"/>
            <a:ext cx="8322677" cy="2286198"/>
          </a:xfrm>
          <a:prstGeom prst="rect">
            <a:avLst/>
          </a:prstGeom>
        </p:spPr>
      </p:pic>
      <p:pic>
        <p:nvPicPr>
          <p:cNvPr id="7" name="Picture 6">
            <a:extLst>
              <a:ext uri="{FF2B5EF4-FFF2-40B4-BE49-F238E27FC236}">
                <a16:creationId xmlns:a16="http://schemas.microsoft.com/office/drawing/2014/main" id="{2A25738E-2B97-D92B-64F9-2D177602E9E9}"/>
              </a:ext>
            </a:extLst>
          </p:cNvPr>
          <p:cNvPicPr>
            <a:picLocks noChangeAspect="1"/>
          </p:cNvPicPr>
          <p:nvPr/>
        </p:nvPicPr>
        <p:blipFill>
          <a:blip r:embed="rId4"/>
          <a:stretch>
            <a:fillRect/>
          </a:stretch>
        </p:blipFill>
        <p:spPr>
          <a:xfrm>
            <a:off x="1934661" y="3063398"/>
            <a:ext cx="8322677" cy="3794602"/>
          </a:xfrm>
          <a:prstGeom prst="rect">
            <a:avLst/>
          </a:prstGeom>
        </p:spPr>
      </p:pic>
    </p:spTree>
    <p:extLst>
      <p:ext uri="{BB962C8B-B14F-4D97-AF65-F5344CB8AC3E}">
        <p14:creationId xmlns:p14="http://schemas.microsoft.com/office/powerpoint/2010/main" val="120725053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221617" y="0"/>
            <a:ext cx="9174000" cy="777200"/>
          </a:xfrm>
          <a:prstGeom prst="rect">
            <a:avLst/>
          </a:prstGeom>
        </p:spPr>
        <p:txBody>
          <a:bodyPr spcFirstLastPara="1" wrap="square" lIns="121900" tIns="121900" rIns="121900" bIns="121900" anchor="b" anchorCtr="0">
            <a:noAutofit/>
          </a:bodyPr>
          <a:lstStyle/>
          <a:p>
            <a:r>
              <a:rPr lang="en" dirty="0"/>
              <a:t>6.SIZE AND PRICE OF AN APP</a:t>
            </a:r>
            <a:endParaRPr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wrap="square" lIns="121900" tIns="121900" rIns="121900" bIns="121900" anchor="t" anchorCtr="0">
            <a:noAutofit/>
          </a:bodyPr>
          <a:lstStyle/>
          <a:p>
            <a:fld id="{00000000-1234-1234-1234-123412341234}" type="slidenum">
              <a:rPr lang="en"/>
              <a:pPr/>
              <a:t>12</a:t>
            </a:fld>
            <a:endParaRPr/>
          </a:p>
        </p:txBody>
      </p:sp>
      <p:pic>
        <p:nvPicPr>
          <p:cNvPr id="3" name="Picture 2">
            <a:extLst>
              <a:ext uri="{FF2B5EF4-FFF2-40B4-BE49-F238E27FC236}">
                <a16:creationId xmlns:a16="http://schemas.microsoft.com/office/drawing/2014/main" id="{65831D35-411C-4BDF-0FBC-825099795ED9}"/>
              </a:ext>
            </a:extLst>
          </p:cNvPr>
          <p:cNvPicPr>
            <a:picLocks noChangeAspect="1"/>
          </p:cNvPicPr>
          <p:nvPr/>
        </p:nvPicPr>
        <p:blipFill>
          <a:blip r:embed="rId3"/>
          <a:stretch>
            <a:fillRect/>
          </a:stretch>
        </p:blipFill>
        <p:spPr>
          <a:xfrm>
            <a:off x="619499" y="1178253"/>
            <a:ext cx="10953001" cy="3441874"/>
          </a:xfrm>
          <a:prstGeom prst="rect">
            <a:avLst/>
          </a:prstGeom>
        </p:spPr>
      </p:pic>
    </p:spTree>
    <p:extLst>
      <p:ext uri="{BB962C8B-B14F-4D97-AF65-F5344CB8AC3E}">
        <p14:creationId xmlns:p14="http://schemas.microsoft.com/office/powerpoint/2010/main" val="286609220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221617" y="0"/>
            <a:ext cx="9174000" cy="777200"/>
          </a:xfrm>
          <a:prstGeom prst="rect">
            <a:avLst/>
          </a:prstGeom>
        </p:spPr>
        <p:txBody>
          <a:bodyPr spcFirstLastPara="1" wrap="square" lIns="121900" tIns="121900" rIns="121900" bIns="121900" anchor="b" anchorCtr="0">
            <a:noAutofit/>
          </a:bodyPr>
          <a:lstStyle/>
          <a:p>
            <a:r>
              <a:rPr lang="en" dirty="0"/>
              <a:t>6. SIZE AND PRICE OF AN APP</a:t>
            </a:r>
            <a:endParaRPr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wrap="square" lIns="121900" tIns="121900" rIns="121900" bIns="121900" anchor="t" anchorCtr="0">
            <a:noAutofit/>
          </a:bodyPr>
          <a:lstStyle/>
          <a:p>
            <a:fld id="{00000000-1234-1234-1234-123412341234}" type="slidenum">
              <a:rPr lang="en"/>
              <a:pPr/>
              <a:t>13</a:t>
            </a:fld>
            <a:endParaRPr/>
          </a:p>
        </p:txBody>
      </p:sp>
      <p:pic>
        <p:nvPicPr>
          <p:cNvPr id="3" name="Picture 2">
            <a:extLst>
              <a:ext uri="{FF2B5EF4-FFF2-40B4-BE49-F238E27FC236}">
                <a16:creationId xmlns:a16="http://schemas.microsoft.com/office/drawing/2014/main" id="{EA256224-DB79-3AF9-FEB7-CE82378DD189}"/>
              </a:ext>
            </a:extLst>
          </p:cNvPr>
          <p:cNvPicPr>
            <a:picLocks noChangeAspect="1"/>
          </p:cNvPicPr>
          <p:nvPr/>
        </p:nvPicPr>
        <p:blipFill rotWithShape="1">
          <a:blip r:embed="rId3"/>
          <a:srcRect l="2199" t="1801" r="1098"/>
          <a:stretch/>
        </p:blipFill>
        <p:spPr>
          <a:xfrm>
            <a:off x="0" y="933955"/>
            <a:ext cx="5730738" cy="5647508"/>
          </a:xfrm>
          <a:prstGeom prst="rect">
            <a:avLst/>
          </a:prstGeom>
        </p:spPr>
      </p:pic>
      <p:pic>
        <p:nvPicPr>
          <p:cNvPr id="6" name="Picture 5">
            <a:extLst>
              <a:ext uri="{FF2B5EF4-FFF2-40B4-BE49-F238E27FC236}">
                <a16:creationId xmlns:a16="http://schemas.microsoft.com/office/drawing/2014/main" id="{E0A1B05A-0046-6D01-3BFD-2DFCD82FA3D6}"/>
              </a:ext>
            </a:extLst>
          </p:cNvPr>
          <p:cNvPicPr>
            <a:picLocks noChangeAspect="1"/>
          </p:cNvPicPr>
          <p:nvPr/>
        </p:nvPicPr>
        <p:blipFill>
          <a:blip r:embed="rId4"/>
          <a:stretch>
            <a:fillRect/>
          </a:stretch>
        </p:blipFill>
        <p:spPr>
          <a:xfrm>
            <a:off x="6461264" y="933955"/>
            <a:ext cx="5874034" cy="5647508"/>
          </a:xfrm>
          <a:prstGeom prst="rect">
            <a:avLst/>
          </a:prstGeom>
        </p:spPr>
      </p:pic>
    </p:spTree>
    <p:extLst>
      <p:ext uri="{BB962C8B-B14F-4D97-AF65-F5344CB8AC3E}">
        <p14:creationId xmlns:p14="http://schemas.microsoft.com/office/powerpoint/2010/main" val="41975007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34EE1-34EE-CA1B-F42C-8868DE2AE15C}"/>
              </a:ext>
            </a:extLst>
          </p:cNvPr>
          <p:cNvSpPr>
            <a:spLocks noGrp="1"/>
          </p:cNvSpPr>
          <p:nvPr>
            <p:ph type="title"/>
          </p:nvPr>
        </p:nvSpPr>
        <p:spPr>
          <a:xfrm>
            <a:off x="1509000" y="54200"/>
            <a:ext cx="9174000" cy="641539"/>
          </a:xfrm>
        </p:spPr>
        <p:txBody>
          <a:bodyPr/>
          <a:lstStyle/>
          <a:p>
            <a:r>
              <a:rPr lang="en-US" dirty="0"/>
              <a:t>7. Relation between app category and app price </a:t>
            </a:r>
            <a:endParaRPr lang="en-IN" dirty="0"/>
          </a:p>
        </p:txBody>
      </p:sp>
      <p:pic>
        <p:nvPicPr>
          <p:cNvPr id="4" name="Picture 3">
            <a:extLst>
              <a:ext uri="{FF2B5EF4-FFF2-40B4-BE49-F238E27FC236}">
                <a16:creationId xmlns:a16="http://schemas.microsoft.com/office/drawing/2014/main" id="{7FDFDDFE-7C1F-C8AE-6D3B-8DA09C46FED6}"/>
              </a:ext>
            </a:extLst>
          </p:cNvPr>
          <p:cNvPicPr>
            <a:picLocks noChangeAspect="1"/>
          </p:cNvPicPr>
          <p:nvPr/>
        </p:nvPicPr>
        <p:blipFill>
          <a:blip r:embed="rId2"/>
          <a:stretch>
            <a:fillRect/>
          </a:stretch>
        </p:blipFill>
        <p:spPr>
          <a:xfrm>
            <a:off x="732184" y="934278"/>
            <a:ext cx="10727632" cy="3540514"/>
          </a:xfrm>
          <a:prstGeom prst="rect">
            <a:avLst/>
          </a:prstGeom>
        </p:spPr>
      </p:pic>
    </p:spTree>
    <p:extLst>
      <p:ext uri="{BB962C8B-B14F-4D97-AF65-F5344CB8AC3E}">
        <p14:creationId xmlns:p14="http://schemas.microsoft.com/office/powerpoint/2010/main" val="2287102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20B1-A5D4-9D88-BAE6-0BA7644EB716}"/>
              </a:ext>
            </a:extLst>
          </p:cNvPr>
          <p:cNvSpPr>
            <a:spLocks noGrp="1"/>
          </p:cNvSpPr>
          <p:nvPr>
            <p:ph type="title"/>
          </p:nvPr>
        </p:nvSpPr>
        <p:spPr>
          <a:xfrm>
            <a:off x="1509000" y="34321"/>
            <a:ext cx="9174000" cy="611721"/>
          </a:xfrm>
        </p:spPr>
        <p:txBody>
          <a:bodyPr/>
          <a:lstStyle/>
          <a:p>
            <a:r>
              <a:rPr lang="en-US" dirty="0"/>
              <a:t>7. Relation between app category and app price </a:t>
            </a:r>
            <a:endParaRPr lang="en-IN" dirty="0"/>
          </a:p>
        </p:txBody>
      </p:sp>
      <p:pic>
        <p:nvPicPr>
          <p:cNvPr id="4" name="Picture 3">
            <a:extLst>
              <a:ext uri="{FF2B5EF4-FFF2-40B4-BE49-F238E27FC236}">
                <a16:creationId xmlns:a16="http://schemas.microsoft.com/office/drawing/2014/main" id="{972080CD-B3D6-3F5C-A5CA-29EE1BAFF8C4}"/>
              </a:ext>
            </a:extLst>
          </p:cNvPr>
          <p:cNvPicPr>
            <a:picLocks noChangeAspect="1"/>
          </p:cNvPicPr>
          <p:nvPr/>
        </p:nvPicPr>
        <p:blipFill>
          <a:blip r:embed="rId2"/>
          <a:stretch>
            <a:fillRect/>
          </a:stretch>
        </p:blipFill>
        <p:spPr>
          <a:xfrm>
            <a:off x="197032" y="1362772"/>
            <a:ext cx="3595451" cy="4370882"/>
          </a:xfrm>
          <a:prstGeom prst="rect">
            <a:avLst/>
          </a:prstGeom>
        </p:spPr>
      </p:pic>
      <p:pic>
        <p:nvPicPr>
          <p:cNvPr id="5" name="Picture 4">
            <a:extLst>
              <a:ext uri="{FF2B5EF4-FFF2-40B4-BE49-F238E27FC236}">
                <a16:creationId xmlns:a16="http://schemas.microsoft.com/office/drawing/2014/main" id="{EB018303-1262-248E-C02D-A87EC3ACBC93}"/>
              </a:ext>
            </a:extLst>
          </p:cNvPr>
          <p:cNvPicPr>
            <a:picLocks noChangeAspect="1"/>
          </p:cNvPicPr>
          <p:nvPr/>
        </p:nvPicPr>
        <p:blipFill>
          <a:blip r:embed="rId3"/>
          <a:stretch>
            <a:fillRect/>
          </a:stretch>
        </p:blipFill>
        <p:spPr>
          <a:xfrm>
            <a:off x="3792483" y="1362772"/>
            <a:ext cx="8283557" cy="4370882"/>
          </a:xfrm>
          <a:prstGeom prst="rect">
            <a:avLst/>
          </a:prstGeom>
        </p:spPr>
      </p:pic>
    </p:spTree>
    <p:extLst>
      <p:ext uri="{BB962C8B-B14F-4D97-AF65-F5344CB8AC3E}">
        <p14:creationId xmlns:p14="http://schemas.microsoft.com/office/powerpoint/2010/main" val="3490193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0CB4F-4338-FCA2-8A13-0F4A603E78BF}"/>
              </a:ext>
            </a:extLst>
          </p:cNvPr>
          <p:cNvSpPr>
            <a:spLocks noGrp="1"/>
          </p:cNvSpPr>
          <p:nvPr>
            <p:ph type="title"/>
          </p:nvPr>
        </p:nvSpPr>
        <p:spPr>
          <a:xfrm>
            <a:off x="1509000" y="0"/>
            <a:ext cx="9174000" cy="596348"/>
          </a:xfrm>
        </p:spPr>
        <p:txBody>
          <a:bodyPr/>
          <a:lstStyle/>
          <a:p>
            <a:r>
              <a:rPr lang="en-US" dirty="0"/>
              <a:t>8. Filter out junk apps</a:t>
            </a:r>
            <a:endParaRPr lang="en-IN" dirty="0"/>
          </a:p>
        </p:txBody>
      </p:sp>
      <p:pic>
        <p:nvPicPr>
          <p:cNvPr id="4" name="Picture 3">
            <a:extLst>
              <a:ext uri="{FF2B5EF4-FFF2-40B4-BE49-F238E27FC236}">
                <a16:creationId xmlns:a16="http://schemas.microsoft.com/office/drawing/2014/main" id="{B7E5F325-19A0-4038-FBB9-EC40630D4D7E}"/>
              </a:ext>
            </a:extLst>
          </p:cNvPr>
          <p:cNvPicPr>
            <a:picLocks noChangeAspect="1"/>
          </p:cNvPicPr>
          <p:nvPr/>
        </p:nvPicPr>
        <p:blipFill>
          <a:blip r:embed="rId2"/>
          <a:stretch>
            <a:fillRect/>
          </a:stretch>
        </p:blipFill>
        <p:spPr>
          <a:xfrm>
            <a:off x="1898374" y="596348"/>
            <a:ext cx="7702826" cy="2574235"/>
          </a:xfrm>
          <a:prstGeom prst="rect">
            <a:avLst/>
          </a:prstGeom>
        </p:spPr>
      </p:pic>
      <p:pic>
        <p:nvPicPr>
          <p:cNvPr id="5" name="Picture 4">
            <a:extLst>
              <a:ext uri="{FF2B5EF4-FFF2-40B4-BE49-F238E27FC236}">
                <a16:creationId xmlns:a16="http://schemas.microsoft.com/office/drawing/2014/main" id="{C14EAC0F-EADF-CB8A-AB7F-59316D339274}"/>
              </a:ext>
            </a:extLst>
          </p:cNvPr>
          <p:cNvPicPr>
            <a:picLocks noChangeAspect="1"/>
          </p:cNvPicPr>
          <p:nvPr/>
        </p:nvPicPr>
        <p:blipFill rotWithShape="1">
          <a:blip r:embed="rId3"/>
          <a:srcRect l="1107" t="6779" r="1060" b="2035"/>
          <a:stretch/>
        </p:blipFill>
        <p:spPr bwMode="auto">
          <a:xfrm>
            <a:off x="2075263" y="3170583"/>
            <a:ext cx="7162249" cy="35979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3193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C167D-6556-8EF7-450C-3851CCD96736}"/>
              </a:ext>
            </a:extLst>
          </p:cNvPr>
          <p:cNvSpPr>
            <a:spLocks noGrp="1"/>
          </p:cNvSpPr>
          <p:nvPr>
            <p:ph type="title"/>
          </p:nvPr>
        </p:nvSpPr>
        <p:spPr>
          <a:xfrm>
            <a:off x="1509000" y="318052"/>
            <a:ext cx="9185504" cy="566531"/>
          </a:xfrm>
        </p:spPr>
        <p:txBody>
          <a:bodyPr/>
          <a:lstStyle/>
          <a:p>
            <a:r>
              <a:rPr lang="en-US" dirty="0"/>
              <a:t>9. Popularity of paid apps vs free apps</a:t>
            </a:r>
            <a:endParaRPr lang="en-IN" dirty="0"/>
          </a:p>
        </p:txBody>
      </p:sp>
      <p:pic>
        <p:nvPicPr>
          <p:cNvPr id="4" name="Picture 3">
            <a:extLst>
              <a:ext uri="{FF2B5EF4-FFF2-40B4-BE49-F238E27FC236}">
                <a16:creationId xmlns:a16="http://schemas.microsoft.com/office/drawing/2014/main" id="{20FEBF66-0F69-2950-AF22-EBA7A3609FC9}"/>
              </a:ext>
            </a:extLst>
          </p:cNvPr>
          <p:cNvPicPr>
            <a:picLocks noChangeAspect="1"/>
          </p:cNvPicPr>
          <p:nvPr/>
        </p:nvPicPr>
        <p:blipFill rotWithShape="1">
          <a:blip r:embed="rId2"/>
          <a:srcRect r="51422" b="3841"/>
          <a:stretch/>
        </p:blipFill>
        <p:spPr>
          <a:xfrm>
            <a:off x="4044115" y="814914"/>
            <a:ext cx="4103770" cy="2990731"/>
          </a:xfrm>
          <a:prstGeom prst="rect">
            <a:avLst/>
          </a:prstGeom>
        </p:spPr>
      </p:pic>
      <p:pic>
        <p:nvPicPr>
          <p:cNvPr id="3" name="Picture 2">
            <a:extLst>
              <a:ext uri="{FF2B5EF4-FFF2-40B4-BE49-F238E27FC236}">
                <a16:creationId xmlns:a16="http://schemas.microsoft.com/office/drawing/2014/main" id="{388EFFD3-0924-2901-1090-561F7DD07BF2}"/>
              </a:ext>
            </a:extLst>
          </p:cNvPr>
          <p:cNvPicPr>
            <a:picLocks noChangeAspect="1"/>
          </p:cNvPicPr>
          <p:nvPr/>
        </p:nvPicPr>
        <p:blipFill rotWithShape="1">
          <a:blip r:embed="rId3"/>
          <a:srcRect l="3274" t="4245" b="9798"/>
          <a:stretch/>
        </p:blipFill>
        <p:spPr bwMode="auto">
          <a:xfrm>
            <a:off x="2446094" y="3925113"/>
            <a:ext cx="7299811" cy="284978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87221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AFFE79-794E-4333-95F5-67AA20B4BC03}"/>
              </a:ext>
            </a:extLst>
          </p:cNvPr>
          <p:cNvPicPr>
            <a:picLocks noChangeAspect="1"/>
          </p:cNvPicPr>
          <p:nvPr/>
        </p:nvPicPr>
        <p:blipFill rotWithShape="1">
          <a:blip r:embed="rId2">
            <a:extLst>
              <a:ext uri="{28A0092B-C50C-407E-A947-70E740481C1C}">
                <a14:useLocalDpi xmlns:a14="http://schemas.microsoft.com/office/drawing/2010/main" val="0"/>
              </a:ext>
            </a:extLst>
          </a:blip>
          <a:srcRect l="30700" t="28916" r="43229" b="25903"/>
          <a:stretch/>
        </p:blipFill>
        <p:spPr bwMode="auto">
          <a:xfrm>
            <a:off x="872070" y="1769899"/>
            <a:ext cx="4588206" cy="3738437"/>
          </a:xfrm>
          <a:prstGeom prst="rect">
            <a:avLst/>
          </a:prstGeom>
          <a:noFill/>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2C3BB471-7A65-A957-E281-A1EB50BB0DBA}"/>
              </a:ext>
            </a:extLst>
          </p:cNvPr>
          <p:cNvPicPr>
            <a:picLocks noChangeAspect="1"/>
          </p:cNvPicPr>
          <p:nvPr/>
        </p:nvPicPr>
        <p:blipFill rotWithShape="1">
          <a:blip r:embed="rId3">
            <a:extLst>
              <a:ext uri="{28A0092B-C50C-407E-A947-70E740481C1C}">
                <a14:useLocalDpi xmlns:a14="http://schemas.microsoft.com/office/drawing/2010/main" val="0"/>
              </a:ext>
            </a:extLst>
          </a:blip>
          <a:srcRect l="57110" t="28313" r="16367" b="25502"/>
          <a:stretch/>
        </p:blipFill>
        <p:spPr bwMode="auto">
          <a:xfrm>
            <a:off x="6731725" y="1769899"/>
            <a:ext cx="4696024" cy="3738437"/>
          </a:xfrm>
          <a:prstGeom prst="rect">
            <a:avLst/>
          </a:prstGeom>
          <a:noFill/>
          <a:ln>
            <a:noFill/>
          </a:ln>
          <a:extLst>
            <a:ext uri="{53640926-AAD7-44D8-BBD7-CCE9431645EC}">
              <a14:shadowObscured xmlns:a14="http://schemas.microsoft.com/office/drawing/2010/main"/>
            </a:ext>
          </a:extLst>
        </p:spPr>
      </p:pic>
      <p:sp>
        <p:nvSpPr>
          <p:cNvPr id="7" name="Title 1">
            <a:extLst>
              <a:ext uri="{FF2B5EF4-FFF2-40B4-BE49-F238E27FC236}">
                <a16:creationId xmlns:a16="http://schemas.microsoft.com/office/drawing/2014/main" id="{F3732A88-DD17-1940-1383-79A874A3E0A8}"/>
              </a:ext>
            </a:extLst>
          </p:cNvPr>
          <p:cNvSpPr>
            <a:spLocks noGrp="1"/>
          </p:cNvSpPr>
          <p:nvPr>
            <p:ph type="title"/>
          </p:nvPr>
        </p:nvSpPr>
        <p:spPr>
          <a:xfrm>
            <a:off x="1005145" y="0"/>
            <a:ext cx="9185504" cy="566531"/>
          </a:xfrm>
        </p:spPr>
        <p:txBody>
          <a:bodyPr/>
          <a:lstStyle/>
          <a:p>
            <a:r>
              <a:rPr lang="en-US" dirty="0"/>
              <a:t>9. Popularity of paid apps vs free apps</a:t>
            </a:r>
            <a:endParaRPr lang="en-IN" dirty="0"/>
          </a:p>
        </p:txBody>
      </p:sp>
    </p:spTree>
    <p:extLst>
      <p:ext uri="{BB962C8B-B14F-4D97-AF65-F5344CB8AC3E}">
        <p14:creationId xmlns:p14="http://schemas.microsoft.com/office/powerpoint/2010/main" val="1619063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8592C-EE14-8413-BD1C-C8D75F24BC1A}"/>
              </a:ext>
            </a:extLst>
          </p:cNvPr>
          <p:cNvSpPr>
            <a:spLocks noGrp="1"/>
          </p:cNvSpPr>
          <p:nvPr>
            <p:ph type="title"/>
          </p:nvPr>
        </p:nvSpPr>
        <p:spPr>
          <a:xfrm>
            <a:off x="1509000" y="85266"/>
            <a:ext cx="9174000" cy="560778"/>
          </a:xfrm>
        </p:spPr>
        <p:txBody>
          <a:bodyPr/>
          <a:lstStyle/>
          <a:p>
            <a:r>
              <a:rPr lang="en-US" dirty="0"/>
              <a:t>10. Sentiment analysis of user reviews</a:t>
            </a:r>
            <a:endParaRPr lang="en-IN" dirty="0"/>
          </a:p>
        </p:txBody>
      </p:sp>
      <p:pic>
        <p:nvPicPr>
          <p:cNvPr id="5" name="Picture 4">
            <a:extLst>
              <a:ext uri="{FF2B5EF4-FFF2-40B4-BE49-F238E27FC236}">
                <a16:creationId xmlns:a16="http://schemas.microsoft.com/office/drawing/2014/main" id="{88AC1FA9-66B6-7950-23F7-BD62019D8E21}"/>
              </a:ext>
            </a:extLst>
          </p:cNvPr>
          <p:cNvPicPr>
            <a:picLocks noChangeAspect="1"/>
          </p:cNvPicPr>
          <p:nvPr/>
        </p:nvPicPr>
        <p:blipFill>
          <a:blip r:embed="rId2"/>
          <a:stretch>
            <a:fillRect/>
          </a:stretch>
        </p:blipFill>
        <p:spPr>
          <a:xfrm>
            <a:off x="5693647" y="1309598"/>
            <a:ext cx="6210119" cy="4704539"/>
          </a:xfrm>
          <a:prstGeom prst="rect">
            <a:avLst/>
          </a:prstGeom>
        </p:spPr>
      </p:pic>
      <p:pic>
        <p:nvPicPr>
          <p:cNvPr id="3" name="Picture 2">
            <a:extLst>
              <a:ext uri="{FF2B5EF4-FFF2-40B4-BE49-F238E27FC236}">
                <a16:creationId xmlns:a16="http://schemas.microsoft.com/office/drawing/2014/main" id="{B7D3ADD3-62CC-6133-C659-33CE9BA98B23}"/>
              </a:ext>
            </a:extLst>
          </p:cNvPr>
          <p:cNvPicPr>
            <a:picLocks noChangeAspect="1"/>
          </p:cNvPicPr>
          <p:nvPr/>
        </p:nvPicPr>
        <p:blipFill rotWithShape="1">
          <a:blip r:embed="rId3"/>
          <a:srcRect r="42874"/>
          <a:stretch/>
        </p:blipFill>
        <p:spPr>
          <a:xfrm>
            <a:off x="227274" y="2002926"/>
            <a:ext cx="5033088" cy="3074172"/>
          </a:xfrm>
          <a:prstGeom prst="rect">
            <a:avLst/>
          </a:prstGeom>
        </p:spPr>
      </p:pic>
    </p:spTree>
    <p:extLst>
      <p:ext uri="{BB962C8B-B14F-4D97-AF65-F5344CB8AC3E}">
        <p14:creationId xmlns:p14="http://schemas.microsoft.com/office/powerpoint/2010/main" val="314051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5" name="Google Shape;1905;p15"/>
          <p:cNvSpPr txBox="1">
            <a:spLocks noGrp="1"/>
          </p:cNvSpPr>
          <p:nvPr>
            <p:ph type="ctrTitle" idx="4294967295"/>
          </p:nvPr>
        </p:nvSpPr>
        <p:spPr>
          <a:xfrm>
            <a:off x="2287000" y="366375"/>
            <a:ext cx="7618000" cy="1104000"/>
          </a:xfrm>
          <a:prstGeom prst="rect">
            <a:avLst/>
          </a:prstGeom>
        </p:spPr>
        <p:txBody>
          <a:bodyPr spcFirstLastPara="1" wrap="square" lIns="121900" tIns="121900" rIns="121900" bIns="121900" anchor="b" anchorCtr="0">
            <a:noAutofit/>
          </a:bodyPr>
          <a:lstStyle/>
          <a:p>
            <a:r>
              <a:rPr lang="en" sz="6400" dirty="0"/>
              <a:t>GROUP MEMBERS</a:t>
            </a:r>
            <a:endParaRPr sz="6400" dirty="0"/>
          </a:p>
        </p:txBody>
      </p:sp>
      <p:sp>
        <p:nvSpPr>
          <p:cNvPr id="1906" name="Google Shape;1906;p15"/>
          <p:cNvSpPr txBox="1">
            <a:spLocks noGrp="1"/>
          </p:cNvSpPr>
          <p:nvPr>
            <p:ph type="subTitle" idx="4294967295"/>
          </p:nvPr>
        </p:nvSpPr>
        <p:spPr>
          <a:xfrm>
            <a:off x="1307431" y="2382600"/>
            <a:ext cx="9352548" cy="1046400"/>
          </a:xfrm>
          <a:prstGeom prst="rect">
            <a:avLst/>
          </a:prstGeom>
        </p:spPr>
        <p:txBody>
          <a:bodyPr spcFirstLastPara="1" wrap="square" lIns="121900" tIns="121900" rIns="121900" bIns="121900" anchor="t" anchorCtr="0">
            <a:noAutofit/>
          </a:bodyPr>
          <a:lstStyle/>
          <a:p>
            <a:pPr marL="0" indent="0">
              <a:buFont typeface="Merriweather"/>
              <a:buNone/>
            </a:pPr>
            <a:r>
              <a:rPr lang="en-IN" sz="4400" b="1" dirty="0"/>
              <a:t>KESAV SANTHOSH    20BCE1105</a:t>
            </a:r>
          </a:p>
          <a:p>
            <a:pPr marL="0" indent="0">
              <a:buFont typeface="Merriweather"/>
              <a:buNone/>
            </a:pPr>
            <a:r>
              <a:rPr lang="en-IN" sz="4400" b="1" dirty="0"/>
              <a:t>PARTH TIWARI           20BCE1653</a:t>
            </a:r>
          </a:p>
        </p:txBody>
      </p:sp>
      <p:sp>
        <p:nvSpPr>
          <p:cNvPr id="1909" name="Google Shape;1909;p15"/>
          <p:cNvSpPr txBox="1">
            <a:spLocks noGrp="1"/>
          </p:cNvSpPr>
          <p:nvPr>
            <p:ph type="sldNum" idx="12"/>
          </p:nvPr>
        </p:nvSpPr>
        <p:spPr>
          <a:xfrm>
            <a:off x="11665333" y="0"/>
            <a:ext cx="526400" cy="428800"/>
          </a:xfrm>
          <a:prstGeom prst="rect">
            <a:avLst/>
          </a:prstGeom>
        </p:spPr>
        <p:txBody>
          <a:bodyPr spcFirstLastPara="1" wrap="square" lIns="121900" tIns="121900" rIns="121900" bIns="121900" anchor="t" anchorCtr="0">
            <a:noAutofit/>
          </a:bodyPr>
          <a:lstStyle/>
          <a:p>
            <a:fld id="{00000000-1234-1234-1234-123412341234}" type="slidenum">
              <a:rPr lang="en"/>
              <a:pPr/>
              <a:t>2</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5F57-2510-17DC-D9C1-8BA3294089EE}"/>
              </a:ext>
            </a:extLst>
          </p:cNvPr>
          <p:cNvSpPr>
            <a:spLocks noGrp="1"/>
          </p:cNvSpPr>
          <p:nvPr>
            <p:ph type="title"/>
          </p:nvPr>
        </p:nvSpPr>
        <p:spPr>
          <a:xfrm>
            <a:off x="1509000" y="54200"/>
            <a:ext cx="9174000" cy="611722"/>
          </a:xfrm>
        </p:spPr>
        <p:txBody>
          <a:bodyPr/>
          <a:lstStyle/>
          <a:p>
            <a:r>
              <a:rPr lang="en-US" dirty="0"/>
              <a:t>11. Remove null values from user reviews</a:t>
            </a:r>
            <a:endParaRPr lang="en-IN" dirty="0"/>
          </a:p>
        </p:txBody>
      </p:sp>
      <p:pic>
        <p:nvPicPr>
          <p:cNvPr id="4" name="Picture 3">
            <a:extLst>
              <a:ext uri="{FF2B5EF4-FFF2-40B4-BE49-F238E27FC236}">
                <a16:creationId xmlns:a16="http://schemas.microsoft.com/office/drawing/2014/main" id="{DC58462A-B06B-90D5-4D7A-561E0FAF523E}"/>
              </a:ext>
            </a:extLst>
          </p:cNvPr>
          <p:cNvPicPr>
            <a:picLocks noChangeAspect="1"/>
          </p:cNvPicPr>
          <p:nvPr/>
        </p:nvPicPr>
        <p:blipFill>
          <a:blip r:embed="rId2"/>
          <a:stretch>
            <a:fillRect/>
          </a:stretch>
        </p:blipFill>
        <p:spPr>
          <a:xfrm>
            <a:off x="1019383" y="814015"/>
            <a:ext cx="9663617" cy="1094298"/>
          </a:xfrm>
          <a:prstGeom prst="rect">
            <a:avLst/>
          </a:prstGeom>
        </p:spPr>
      </p:pic>
      <p:pic>
        <p:nvPicPr>
          <p:cNvPr id="5" name="Picture 4">
            <a:extLst>
              <a:ext uri="{FF2B5EF4-FFF2-40B4-BE49-F238E27FC236}">
                <a16:creationId xmlns:a16="http://schemas.microsoft.com/office/drawing/2014/main" id="{C9DA10DA-8417-5A02-C7A3-2B7BC7FE92BB}"/>
              </a:ext>
            </a:extLst>
          </p:cNvPr>
          <p:cNvPicPr>
            <a:picLocks noChangeAspect="1"/>
          </p:cNvPicPr>
          <p:nvPr/>
        </p:nvPicPr>
        <p:blipFill>
          <a:blip r:embed="rId3"/>
          <a:stretch>
            <a:fillRect/>
          </a:stretch>
        </p:blipFill>
        <p:spPr>
          <a:xfrm>
            <a:off x="1019383" y="1908312"/>
            <a:ext cx="9663616" cy="3970901"/>
          </a:xfrm>
          <a:prstGeom prst="rect">
            <a:avLst/>
          </a:prstGeom>
        </p:spPr>
      </p:pic>
    </p:spTree>
    <p:extLst>
      <p:ext uri="{BB962C8B-B14F-4D97-AF65-F5344CB8AC3E}">
        <p14:creationId xmlns:p14="http://schemas.microsoft.com/office/powerpoint/2010/main" val="2877653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2DE49-2D46-F621-D8C8-6842930185C6}"/>
              </a:ext>
            </a:extLst>
          </p:cNvPr>
          <p:cNvSpPr>
            <a:spLocks noGrp="1"/>
          </p:cNvSpPr>
          <p:nvPr>
            <p:ph type="title"/>
          </p:nvPr>
        </p:nvSpPr>
        <p:spPr>
          <a:xfrm>
            <a:off x="1509000" y="85265"/>
            <a:ext cx="9174000" cy="550839"/>
          </a:xfrm>
        </p:spPr>
        <p:txBody>
          <a:bodyPr/>
          <a:lstStyle/>
          <a:p>
            <a:r>
              <a:rPr lang="en-US" dirty="0"/>
              <a:t>12. Draw histogram to understand user sentiment distribution</a:t>
            </a:r>
            <a:endParaRPr lang="en-IN" dirty="0"/>
          </a:p>
        </p:txBody>
      </p:sp>
      <p:pic>
        <p:nvPicPr>
          <p:cNvPr id="6" name="Picture 5">
            <a:extLst>
              <a:ext uri="{FF2B5EF4-FFF2-40B4-BE49-F238E27FC236}">
                <a16:creationId xmlns:a16="http://schemas.microsoft.com/office/drawing/2014/main" id="{314438E6-24DE-25CA-C245-57A811EA8908}"/>
              </a:ext>
            </a:extLst>
          </p:cNvPr>
          <p:cNvPicPr>
            <a:picLocks noChangeAspect="1"/>
          </p:cNvPicPr>
          <p:nvPr/>
        </p:nvPicPr>
        <p:blipFill>
          <a:blip r:embed="rId2"/>
          <a:stretch>
            <a:fillRect/>
          </a:stretch>
        </p:blipFill>
        <p:spPr>
          <a:xfrm>
            <a:off x="2409122" y="699154"/>
            <a:ext cx="7373755" cy="1116292"/>
          </a:xfrm>
          <a:prstGeom prst="rect">
            <a:avLst/>
          </a:prstGeom>
        </p:spPr>
      </p:pic>
      <p:pic>
        <p:nvPicPr>
          <p:cNvPr id="7" name="Picture 6">
            <a:extLst>
              <a:ext uri="{FF2B5EF4-FFF2-40B4-BE49-F238E27FC236}">
                <a16:creationId xmlns:a16="http://schemas.microsoft.com/office/drawing/2014/main" id="{5DF3EE89-2997-1BCF-E75B-8DFE849567D3}"/>
              </a:ext>
            </a:extLst>
          </p:cNvPr>
          <p:cNvPicPr>
            <a:picLocks noChangeAspect="1"/>
          </p:cNvPicPr>
          <p:nvPr/>
        </p:nvPicPr>
        <p:blipFill>
          <a:blip r:embed="rId3"/>
          <a:stretch>
            <a:fillRect/>
          </a:stretch>
        </p:blipFill>
        <p:spPr>
          <a:xfrm>
            <a:off x="2409122" y="1878496"/>
            <a:ext cx="7373755" cy="4623411"/>
          </a:xfrm>
          <a:prstGeom prst="rect">
            <a:avLst/>
          </a:prstGeom>
        </p:spPr>
      </p:pic>
    </p:spTree>
    <p:extLst>
      <p:ext uri="{BB962C8B-B14F-4D97-AF65-F5344CB8AC3E}">
        <p14:creationId xmlns:p14="http://schemas.microsoft.com/office/powerpoint/2010/main" val="1539490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D9781-A93F-4B92-757B-785E87360AC7}"/>
              </a:ext>
            </a:extLst>
          </p:cNvPr>
          <p:cNvSpPr>
            <a:spLocks noGrp="1"/>
          </p:cNvSpPr>
          <p:nvPr>
            <p:ph type="title"/>
          </p:nvPr>
        </p:nvSpPr>
        <p:spPr>
          <a:xfrm>
            <a:off x="1509000" y="54200"/>
            <a:ext cx="9174000" cy="542148"/>
          </a:xfrm>
        </p:spPr>
        <p:txBody>
          <a:bodyPr/>
          <a:lstStyle/>
          <a:p>
            <a:r>
              <a:rPr lang="en-US" dirty="0"/>
              <a:t>13. Few positive, neutral and negative reviews</a:t>
            </a:r>
            <a:endParaRPr lang="en-IN" dirty="0"/>
          </a:p>
        </p:txBody>
      </p:sp>
      <p:pic>
        <p:nvPicPr>
          <p:cNvPr id="4" name="Picture 3">
            <a:extLst>
              <a:ext uri="{FF2B5EF4-FFF2-40B4-BE49-F238E27FC236}">
                <a16:creationId xmlns:a16="http://schemas.microsoft.com/office/drawing/2014/main" id="{68912442-E945-DFA2-AB20-7A98CF084429}"/>
              </a:ext>
            </a:extLst>
          </p:cNvPr>
          <p:cNvPicPr>
            <a:picLocks noChangeAspect="1"/>
          </p:cNvPicPr>
          <p:nvPr/>
        </p:nvPicPr>
        <p:blipFill>
          <a:blip r:embed="rId2"/>
          <a:stretch>
            <a:fillRect/>
          </a:stretch>
        </p:blipFill>
        <p:spPr>
          <a:xfrm>
            <a:off x="2977763" y="748422"/>
            <a:ext cx="5997272" cy="845036"/>
          </a:xfrm>
          <a:prstGeom prst="rect">
            <a:avLst/>
          </a:prstGeom>
        </p:spPr>
      </p:pic>
      <p:pic>
        <p:nvPicPr>
          <p:cNvPr id="5" name="Picture 4">
            <a:extLst>
              <a:ext uri="{FF2B5EF4-FFF2-40B4-BE49-F238E27FC236}">
                <a16:creationId xmlns:a16="http://schemas.microsoft.com/office/drawing/2014/main" id="{BD48CD1D-CCC7-A400-49AF-BB40072370EB}"/>
              </a:ext>
            </a:extLst>
          </p:cNvPr>
          <p:cNvPicPr>
            <a:picLocks noChangeAspect="1"/>
          </p:cNvPicPr>
          <p:nvPr/>
        </p:nvPicPr>
        <p:blipFill>
          <a:blip r:embed="rId3"/>
          <a:stretch>
            <a:fillRect/>
          </a:stretch>
        </p:blipFill>
        <p:spPr>
          <a:xfrm>
            <a:off x="2977763" y="1593458"/>
            <a:ext cx="5997272" cy="4814711"/>
          </a:xfrm>
          <a:prstGeom prst="rect">
            <a:avLst/>
          </a:prstGeom>
        </p:spPr>
      </p:pic>
    </p:spTree>
    <p:extLst>
      <p:ext uri="{BB962C8B-B14F-4D97-AF65-F5344CB8AC3E}">
        <p14:creationId xmlns:p14="http://schemas.microsoft.com/office/powerpoint/2010/main" val="4269845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23C53-1D1C-1BE9-BA4D-12D94002EE50}"/>
              </a:ext>
            </a:extLst>
          </p:cNvPr>
          <p:cNvSpPr>
            <a:spLocks noGrp="1"/>
          </p:cNvSpPr>
          <p:nvPr>
            <p:ph type="title"/>
          </p:nvPr>
        </p:nvSpPr>
        <p:spPr>
          <a:xfrm>
            <a:off x="1509000" y="54200"/>
            <a:ext cx="9174000" cy="552087"/>
          </a:xfrm>
        </p:spPr>
        <p:txBody>
          <a:bodyPr/>
          <a:lstStyle/>
          <a:p>
            <a:r>
              <a:rPr lang="en-US" dirty="0"/>
              <a:t>13. Few positive, neutral and negative reviews</a:t>
            </a:r>
            <a:endParaRPr lang="en-IN" dirty="0"/>
          </a:p>
        </p:txBody>
      </p:sp>
      <p:pic>
        <p:nvPicPr>
          <p:cNvPr id="4" name="Picture 3">
            <a:extLst>
              <a:ext uri="{FF2B5EF4-FFF2-40B4-BE49-F238E27FC236}">
                <a16:creationId xmlns:a16="http://schemas.microsoft.com/office/drawing/2014/main" id="{0F09CE87-5452-4B45-A057-463DA347009B}"/>
              </a:ext>
            </a:extLst>
          </p:cNvPr>
          <p:cNvPicPr>
            <a:picLocks noChangeAspect="1"/>
          </p:cNvPicPr>
          <p:nvPr/>
        </p:nvPicPr>
        <p:blipFill>
          <a:blip r:embed="rId2"/>
          <a:stretch>
            <a:fillRect/>
          </a:stretch>
        </p:blipFill>
        <p:spPr>
          <a:xfrm>
            <a:off x="2186766" y="756726"/>
            <a:ext cx="7818465" cy="851185"/>
          </a:xfrm>
          <a:prstGeom prst="rect">
            <a:avLst/>
          </a:prstGeom>
        </p:spPr>
      </p:pic>
      <p:pic>
        <p:nvPicPr>
          <p:cNvPr id="5" name="Picture 4">
            <a:extLst>
              <a:ext uri="{FF2B5EF4-FFF2-40B4-BE49-F238E27FC236}">
                <a16:creationId xmlns:a16="http://schemas.microsoft.com/office/drawing/2014/main" id="{208F0680-02E9-23CA-63CB-1FA857BB331F}"/>
              </a:ext>
            </a:extLst>
          </p:cNvPr>
          <p:cNvPicPr>
            <a:picLocks noChangeAspect="1"/>
          </p:cNvPicPr>
          <p:nvPr/>
        </p:nvPicPr>
        <p:blipFill rotWithShape="1">
          <a:blip r:embed="rId3"/>
          <a:srcRect t="11027"/>
          <a:stretch/>
        </p:blipFill>
        <p:spPr bwMode="auto">
          <a:xfrm>
            <a:off x="2186765" y="1607911"/>
            <a:ext cx="7818465" cy="484000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5794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2107A-1782-62AE-ACD8-D86E7704B497}"/>
              </a:ext>
            </a:extLst>
          </p:cNvPr>
          <p:cNvSpPr>
            <a:spLocks noGrp="1"/>
          </p:cNvSpPr>
          <p:nvPr>
            <p:ph type="title"/>
          </p:nvPr>
        </p:nvSpPr>
        <p:spPr>
          <a:xfrm>
            <a:off x="1508998" y="72613"/>
            <a:ext cx="9174000" cy="530961"/>
          </a:xfrm>
        </p:spPr>
        <p:txBody>
          <a:bodyPr/>
          <a:lstStyle/>
          <a:p>
            <a:r>
              <a:rPr lang="en-US" dirty="0"/>
              <a:t>13. Few positive, neutral and negative reviews</a:t>
            </a:r>
            <a:endParaRPr lang="en-IN" dirty="0"/>
          </a:p>
        </p:txBody>
      </p:sp>
      <p:pic>
        <p:nvPicPr>
          <p:cNvPr id="4" name="Picture 3">
            <a:extLst>
              <a:ext uri="{FF2B5EF4-FFF2-40B4-BE49-F238E27FC236}">
                <a16:creationId xmlns:a16="http://schemas.microsoft.com/office/drawing/2014/main" id="{358922B7-9DB4-779E-4C75-CFD6832F8566}"/>
              </a:ext>
            </a:extLst>
          </p:cNvPr>
          <p:cNvPicPr>
            <a:picLocks noChangeAspect="1"/>
          </p:cNvPicPr>
          <p:nvPr/>
        </p:nvPicPr>
        <p:blipFill>
          <a:blip r:embed="rId2"/>
          <a:stretch>
            <a:fillRect/>
          </a:stretch>
        </p:blipFill>
        <p:spPr>
          <a:xfrm>
            <a:off x="2196109" y="844827"/>
            <a:ext cx="7799779" cy="1013467"/>
          </a:xfrm>
          <a:prstGeom prst="rect">
            <a:avLst/>
          </a:prstGeom>
        </p:spPr>
      </p:pic>
      <p:pic>
        <p:nvPicPr>
          <p:cNvPr id="5" name="Picture 4">
            <a:extLst>
              <a:ext uri="{FF2B5EF4-FFF2-40B4-BE49-F238E27FC236}">
                <a16:creationId xmlns:a16="http://schemas.microsoft.com/office/drawing/2014/main" id="{8AC93E5B-A816-D75B-4E8C-F67CA8F0A097}"/>
              </a:ext>
            </a:extLst>
          </p:cNvPr>
          <p:cNvPicPr>
            <a:picLocks noChangeAspect="1"/>
          </p:cNvPicPr>
          <p:nvPr/>
        </p:nvPicPr>
        <p:blipFill rotWithShape="1">
          <a:blip r:embed="rId3"/>
          <a:srcRect t="8679"/>
          <a:stretch/>
        </p:blipFill>
        <p:spPr bwMode="auto">
          <a:xfrm>
            <a:off x="2196109" y="1858294"/>
            <a:ext cx="7799779" cy="476424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37644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33"/>
        <p:cNvGrpSpPr/>
        <p:nvPr/>
      </p:nvGrpSpPr>
      <p:grpSpPr>
        <a:xfrm>
          <a:off x="0" y="0"/>
          <a:ext cx="0" cy="0"/>
          <a:chOff x="0" y="0"/>
          <a:chExt cx="0" cy="0"/>
        </a:xfrm>
      </p:grpSpPr>
      <p:sp>
        <p:nvSpPr>
          <p:cNvPr id="1934" name="Google Shape;1934;p19"/>
          <p:cNvSpPr txBox="1">
            <a:spLocks noGrp="1"/>
          </p:cNvSpPr>
          <p:nvPr>
            <p:ph type="ctrTitle" idx="4294967295"/>
          </p:nvPr>
        </p:nvSpPr>
        <p:spPr>
          <a:xfrm>
            <a:off x="1832199" y="3258851"/>
            <a:ext cx="8756287" cy="1236800"/>
          </a:xfrm>
          <a:prstGeom prst="rect">
            <a:avLst/>
          </a:prstGeom>
        </p:spPr>
        <p:txBody>
          <a:bodyPr spcFirstLastPara="1" wrap="square" lIns="121900" tIns="121900" rIns="121900" bIns="121900" anchor="b" anchorCtr="0">
            <a:noAutofit/>
          </a:bodyPr>
          <a:lstStyle/>
          <a:p>
            <a:r>
              <a:rPr lang="en" sz="9600" dirty="0">
                <a:solidFill>
                  <a:srgbClr val="FFFFFF"/>
                </a:solidFill>
              </a:rPr>
              <a:t>MODEL DESIGN</a:t>
            </a:r>
            <a:endParaRPr sz="9600" dirty="0">
              <a:solidFill>
                <a:srgbClr val="FFFFFF"/>
              </a:solidFill>
            </a:endParaRPr>
          </a:p>
        </p:txBody>
      </p:sp>
      <p:sp>
        <p:nvSpPr>
          <p:cNvPr id="1935" name="Google Shape;1935;p19"/>
          <p:cNvSpPr txBox="1">
            <a:spLocks noGrp="1"/>
          </p:cNvSpPr>
          <p:nvPr>
            <p:ph type="subTitle" idx="4294967295"/>
          </p:nvPr>
        </p:nvSpPr>
        <p:spPr>
          <a:xfrm>
            <a:off x="1126435" y="4320145"/>
            <a:ext cx="10084904" cy="1046400"/>
          </a:xfrm>
          <a:prstGeom prst="rect">
            <a:avLst/>
          </a:prstGeom>
        </p:spPr>
        <p:txBody>
          <a:bodyPr spcFirstLastPara="1" wrap="square" lIns="121900" tIns="121900" rIns="121900" bIns="121900" anchor="t" anchorCtr="0">
            <a:noAutofit/>
          </a:bodyPr>
          <a:lstStyle/>
          <a:p>
            <a:pPr marL="0" indent="0" algn="ctr">
              <a:spcBef>
                <a:spcPts val="800"/>
              </a:spcBef>
              <a:buNone/>
            </a:pPr>
            <a:r>
              <a:rPr lang="en" sz="2933" dirty="0"/>
              <a:t>Organized data and elements of our project</a:t>
            </a:r>
            <a:endParaRPr sz="2933" dirty="0"/>
          </a:p>
        </p:txBody>
      </p:sp>
      <p:sp>
        <p:nvSpPr>
          <p:cNvPr id="1936" name="Google Shape;1936;p19"/>
          <p:cNvSpPr/>
          <p:nvPr/>
        </p:nvSpPr>
        <p:spPr>
          <a:xfrm>
            <a:off x="4687634" y="398801"/>
            <a:ext cx="2831609" cy="2522753"/>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
        <p:nvSpPr>
          <p:cNvPr id="1937" name="Google Shape;1937;p19"/>
          <p:cNvSpPr/>
          <p:nvPr/>
        </p:nvSpPr>
        <p:spPr>
          <a:xfrm>
            <a:off x="5519310" y="991501"/>
            <a:ext cx="1156644" cy="133733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938" name="Google Shape;1938;p19"/>
          <p:cNvSpPr txBox="1">
            <a:spLocks noGrp="1"/>
          </p:cNvSpPr>
          <p:nvPr>
            <p:ph type="sldNum" idx="12"/>
          </p:nvPr>
        </p:nvSpPr>
        <p:spPr>
          <a:xfrm>
            <a:off x="11665333" y="0"/>
            <a:ext cx="526400" cy="428800"/>
          </a:xfrm>
          <a:prstGeom prst="rect">
            <a:avLst/>
          </a:prstGeom>
        </p:spPr>
        <p:txBody>
          <a:bodyPr spcFirstLastPara="1" wrap="square" lIns="121900" tIns="121900" rIns="121900" bIns="121900" anchor="t" anchorCtr="0">
            <a:noAutofit/>
          </a:bodyPr>
          <a:lstStyle/>
          <a:p>
            <a:fld id="{00000000-1234-1234-1234-123412341234}" type="slidenum">
              <a:rPr lang="en"/>
              <a:pPr/>
              <a:t>25</a:t>
            </a:fld>
            <a:endParaRPr/>
          </a:p>
        </p:txBody>
      </p:sp>
    </p:spTree>
    <p:extLst>
      <p:ext uri="{BB962C8B-B14F-4D97-AF65-F5344CB8AC3E}">
        <p14:creationId xmlns:p14="http://schemas.microsoft.com/office/powerpoint/2010/main" val="21776610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70"/>
        <p:cNvGrpSpPr/>
        <p:nvPr/>
      </p:nvGrpSpPr>
      <p:grpSpPr>
        <a:xfrm>
          <a:off x="0" y="0"/>
          <a:ext cx="0" cy="0"/>
          <a:chOff x="0" y="0"/>
          <a:chExt cx="0" cy="0"/>
        </a:xfrm>
      </p:grpSpPr>
      <p:sp>
        <p:nvSpPr>
          <p:cNvPr id="2271" name="Google Shape;2271;p44"/>
          <p:cNvSpPr txBox="1">
            <a:spLocks noGrp="1"/>
          </p:cNvSpPr>
          <p:nvPr>
            <p:ph type="title" idx="4294967295"/>
          </p:nvPr>
        </p:nvSpPr>
        <p:spPr>
          <a:xfrm>
            <a:off x="349600" y="0"/>
            <a:ext cx="11492800" cy="622800"/>
          </a:xfrm>
          <a:prstGeom prst="rect">
            <a:avLst/>
          </a:prstGeom>
        </p:spPr>
        <p:txBody>
          <a:bodyPr spcFirstLastPara="1" wrap="square" lIns="121900" tIns="121900" rIns="121900" bIns="121900" anchor="ctr" anchorCtr="0">
            <a:noAutofit/>
          </a:bodyPr>
          <a:lstStyle/>
          <a:p>
            <a:r>
              <a:rPr lang="en" sz="4000" dirty="0">
                <a:solidFill>
                  <a:schemeClr val="lt1"/>
                </a:solidFill>
              </a:rPr>
              <a:t>MODEL DESIGN</a:t>
            </a:r>
            <a:endParaRPr sz="4000" dirty="0">
              <a:solidFill>
                <a:schemeClr val="lt1"/>
              </a:solidFill>
            </a:endParaRPr>
          </a:p>
        </p:txBody>
      </p:sp>
      <p:sp>
        <p:nvSpPr>
          <p:cNvPr id="2272" name="Google Shape;2272;p44"/>
          <p:cNvSpPr txBox="1">
            <a:spLocks noGrp="1"/>
          </p:cNvSpPr>
          <p:nvPr>
            <p:ph type="sldNum" idx="12"/>
          </p:nvPr>
        </p:nvSpPr>
        <p:spPr>
          <a:xfrm>
            <a:off x="11665333" y="0"/>
            <a:ext cx="526400" cy="428800"/>
          </a:xfrm>
          <a:prstGeom prst="rect">
            <a:avLst/>
          </a:prstGeom>
        </p:spPr>
        <p:txBody>
          <a:bodyPr spcFirstLastPara="1" wrap="square" lIns="121900" tIns="121900" rIns="121900" bIns="121900" anchor="t" anchorCtr="0">
            <a:noAutofit/>
          </a:bodyPr>
          <a:lstStyle/>
          <a:p>
            <a:fld id="{00000000-1234-1234-1234-123412341234}" type="slidenum">
              <a:rPr lang="en">
                <a:solidFill>
                  <a:srgbClr val="FFFFFF"/>
                </a:solidFill>
              </a:rPr>
              <a:pPr/>
              <a:t>26</a:t>
            </a:fld>
            <a:endParaRPr>
              <a:solidFill>
                <a:srgbClr val="FFFFFF"/>
              </a:solidFill>
            </a:endParaRPr>
          </a:p>
        </p:txBody>
      </p:sp>
      <p:sp>
        <p:nvSpPr>
          <p:cNvPr id="2273" name="Google Shape;2273;p44"/>
          <p:cNvSpPr txBox="1"/>
          <p:nvPr/>
        </p:nvSpPr>
        <p:spPr>
          <a:xfrm>
            <a:off x="4507034" y="1301378"/>
            <a:ext cx="3757396" cy="2247107"/>
          </a:xfrm>
          <a:prstGeom prst="rect">
            <a:avLst/>
          </a:prstGeom>
          <a:solidFill>
            <a:schemeClr val="lt1"/>
          </a:solid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r>
              <a:rPr lang="en-US" sz="1800" b="1" dirty="0">
                <a:solidFill>
                  <a:schemeClr val="dk1"/>
                </a:solidFill>
                <a:latin typeface="Merriweather"/>
                <a:ea typeface="Merriweather"/>
                <a:cs typeface="Merriweather"/>
                <a:sym typeface="Merriweather"/>
              </a:rPr>
              <a:t>Size and Price of an App</a:t>
            </a:r>
            <a:endParaRPr sz="1800" b="1" dirty="0">
              <a:solidFill>
                <a:schemeClr val="dk1"/>
              </a:solidFill>
              <a:latin typeface="Merriweather"/>
              <a:ea typeface="Merriweather"/>
              <a:cs typeface="Merriweather"/>
              <a:sym typeface="Merriweather"/>
            </a:endParaRPr>
          </a:p>
          <a:p>
            <a:pPr>
              <a:spcBef>
                <a:spcPts val="533"/>
              </a:spcBef>
              <a:spcAft>
                <a:spcPts val="533"/>
              </a:spcAft>
            </a:pPr>
            <a:r>
              <a:rPr lang="en" dirty="0">
                <a:solidFill>
                  <a:schemeClr val="dk2"/>
                </a:solidFill>
                <a:latin typeface="Merriweather"/>
                <a:ea typeface="Merriweather"/>
                <a:cs typeface="Merriweather"/>
                <a:sym typeface="Merriweather"/>
              </a:rPr>
              <a:t>The distribution of app ratings are plotted with respect to the size of an app only which comes under category with more than 500 apps.The distribution of app ratings are also plotted with respect to the price of an app for paid apps.</a:t>
            </a:r>
            <a:endParaRPr b="1" dirty="0">
              <a:solidFill>
                <a:schemeClr val="dk2"/>
              </a:solidFill>
              <a:latin typeface="Merriweather"/>
              <a:ea typeface="Merriweather"/>
              <a:cs typeface="Merriweather"/>
              <a:sym typeface="Merriweather"/>
            </a:endParaRPr>
          </a:p>
        </p:txBody>
      </p:sp>
      <p:sp>
        <p:nvSpPr>
          <p:cNvPr id="2274" name="Google Shape;2274;p44"/>
          <p:cNvSpPr txBox="1"/>
          <p:nvPr/>
        </p:nvSpPr>
        <p:spPr>
          <a:xfrm>
            <a:off x="4507034" y="3549100"/>
            <a:ext cx="3757395" cy="2004678"/>
          </a:xfrm>
          <a:prstGeom prst="rect">
            <a:avLst/>
          </a:prstGeom>
          <a:solidFill>
            <a:schemeClr val="lt1"/>
          </a:solid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r>
              <a:rPr lang="en-US" sz="1800" b="1" dirty="0">
                <a:solidFill>
                  <a:schemeClr val="dk1"/>
                </a:solidFill>
                <a:latin typeface="Merriweather"/>
                <a:ea typeface="Merriweather"/>
                <a:cs typeface="Merriweather"/>
                <a:sym typeface="Merriweather"/>
              </a:rPr>
              <a:t>Relation between app category and app price</a:t>
            </a:r>
            <a:endParaRPr sz="1800" b="1" dirty="0">
              <a:solidFill>
                <a:schemeClr val="dk1"/>
              </a:solidFill>
              <a:latin typeface="Merriweather"/>
              <a:ea typeface="Merriweather"/>
              <a:cs typeface="Merriweather"/>
              <a:sym typeface="Merriweather"/>
            </a:endParaRPr>
          </a:p>
          <a:p>
            <a:pPr>
              <a:spcBef>
                <a:spcPts val="533"/>
              </a:spcBef>
              <a:spcAft>
                <a:spcPts val="533"/>
              </a:spcAft>
            </a:pPr>
            <a:r>
              <a:rPr lang="en" dirty="0">
                <a:solidFill>
                  <a:schemeClr val="dk2"/>
                </a:solidFill>
                <a:latin typeface="Merriweather"/>
                <a:ea typeface="Merriweather"/>
                <a:cs typeface="Merriweather"/>
                <a:sym typeface="Merriweather"/>
              </a:rPr>
              <a:t>The app pricing trend across categories is to be plotted for each category.The lower limit for the price of the paid apps to be 200.Certain app categories to be selected to  narrow down among many categories.</a:t>
            </a:r>
            <a:endParaRPr sz="1800" b="1" dirty="0">
              <a:solidFill>
                <a:schemeClr val="dk1"/>
              </a:solidFill>
              <a:latin typeface="Merriweather"/>
              <a:ea typeface="Merriweather"/>
              <a:cs typeface="Merriweather"/>
              <a:sym typeface="Merriweather"/>
            </a:endParaRPr>
          </a:p>
        </p:txBody>
      </p:sp>
      <p:sp>
        <p:nvSpPr>
          <p:cNvPr id="2275" name="Google Shape;2275;p44"/>
          <p:cNvSpPr txBox="1"/>
          <p:nvPr/>
        </p:nvSpPr>
        <p:spPr>
          <a:xfrm>
            <a:off x="8250247" y="1301378"/>
            <a:ext cx="2298400" cy="4252400"/>
          </a:xfrm>
          <a:prstGeom prst="rect">
            <a:avLst/>
          </a:prstGeom>
          <a:solidFill>
            <a:schemeClr val="lt1"/>
          </a:solid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r>
              <a:rPr lang="en-US" sz="1800" b="1" dirty="0">
                <a:solidFill>
                  <a:schemeClr val="dk1"/>
                </a:solidFill>
                <a:latin typeface="Merriweather"/>
                <a:ea typeface="Merriweather"/>
                <a:cs typeface="Merriweather"/>
                <a:sym typeface="Merriweather"/>
              </a:rPr>
              <a:t>Measures of rating for each category</a:t>
            </a:r>
          </a:p>
          <a:p>
            <a:pPr>
              <a:spcBef>
                <a:spcPts val="533"/>
              </a:spcBef>
              <a:spcAft>
                <a:spcPts val="533"/>
              </a:spcAft>
            </a:pPr>
            <a:r>
              <a:rPr lang="en" dirty="0">
                <a:solidFill>
                  <a:schemeClr val="dk2"/>
                </a:solidFill>
                <a:latin typeface="Merriweather"/>
                <a:ea typeface="Merriweather"/>
                <a:cs typeface="Merriweather"/>
                <a:sym typeface="Merriweather"/>
              </a:rPr>
              <a:t>The relation between the number of apps in the category and average rating of the category is to be found out using linear regression,Using the linear regression equation,the expected average rating is calculated and is verified with an existing app category with the same number of app ratings.</a:t>
            </a:r>
          </a:p>
        </p:txBody>
      </p:sp>
      <p:sp>
        <p:nvSpPr>
          <p:cNvPr id="2279" name="Google Shape;2279;p44"/>
          <p:cNvSpPr txBox="1"/>
          <p:nvPr/>
        </p:nvSpPr>
        <p:spPr>
          <a:xfrm>
            <a:off x="1651216" y="1304221"/>
            <a:ext cx="2855819" cy="4249557"/>
          </a:xfrm>
          <a:prstGeom prst="rect">
            <a:avLst/>
          </a:prstGeom>
          <a:solidFill>
            <a:schemeClr val="lt1"/>
          </a:solid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r>
              <a:rPr lang="en-US" sz="1800" b="1" dirty="0">
                <a:solidFill>
                  <a:schemeClr val="dk1"/>
                </a:solidFill>
                <a:latin typeface="Merriweather"/>
                <a:ea typeface="Merriweather"/>
                <a:cs typeface="Merriweather"/>
                <a:sym typeface="Merriweather"/>
              </a:rPr>
              <a:t>Distribution of App </a:t>
            </a:r>
          </a:p>
          <a:p>
            <a:r>
              <a:rPr lang="en-US" sz="1800" b="1" dirty="0">
                <a:solidFill>
                  <a:schemeClr val="dk1"/>
                </a:solidFill>
                <a:latin typeface="Merriweather"/>
                <a:ea typeface="Merriweather"/>
                <a:cs typeface="Merriweather"/>
                <a:sym typeface="Merriweather"/>
              </a:rPr>
              <a:t>Ratings</a:t>
            </a:r>
            <a:endParaRPr sz="1800" b="1" dirty="0">
              <a:solidFill>
                <a:schemeClr val="dk1"/>
              </a:solidFill>
              <a:latin typeface="Merriweather"/>
              <a:ea typeface="Merriweather"/>
              <a:cs typeface="Merriweather"/>
              <a:sym typeface="Merriweather"/>
            </a:endParaRPr>
          </a:p>
          <a:p>
            <a:pPr>
              <a:spcBef>
                <a:spcPts val="533"/>
              </a:spcBef>
              <a:spcAft>
                <a:spcPts val="533"/>
              </a:spcAft>
            </a:pPr>
            <a:r>
              <a:rPr lang="en" dirty="0">
                <a:solidFill>
                  <a:schemeClr val="dk2"/>
                </a:solidFill>
                <a:latin typeface="Merriweather"/>
                <a:ea typeface="Merriweather"/>
                <a:cs typeface="Merriweather"/>
                <a:sym typeface="Merriweather"/>
              </a:rPr>
              <a:t>The distribution of the app ratings with number of users rated is plotted and using it the average  rating an app recieves on playstore is found out. Using the analysis, it is found out that more people opt to vote more close to the average.The extremes ratings are very less rated.The number of people who have rated increases as we go more closer to the average.</a:t>
            </a:r>
            <a:endParaRPr b="1" dirty="0">
              <a:solidFill>
                <a:schemeClr val="dk2"/>
              </a:solidFill>
              <a:latin typeface="Merriweather"/>
              <a:ea typeface="Merriweather"/>
              <a:cs typeface="Merriweather"/>
              <a:sym typeface="Merriweather"/>
            </a:endParaRPr>
          </a:p>
        </p:txBody>
      </p:sp>
      <p:sp>
        <p:nvSpPr>
          <p:cNvPr id="2282" name="Google Shape;2282;p44"/>
          <p:cNvSpPr/>
          <p:nvPr/>
        </p:nvSpPr>
        <p:spPr>
          <a:xfrm>
            <a:off x="7420246" y="1414136"/>
            <a:ext cx="264721" cy="268059"/>
          </a:xfrm>
          <a:custGeom>
            <a:avLst/>
            <a:gdLst/>
            <a:ahLst/>
            <a:cxnLst/>
            <a:rect l="l" t="t" r="r" b="b"/>
            <a:pathLst>
              <a:path w="17374" h="17593" extrusionOk="0">
                <a:moveTo>
                  <a:pt x="13894" y="3310"/>
                </a:moveTo>
                <a:lnTo>
                  <a:pt x="14040" y="3334"/>
                </a:lnTo>
                <a:lnTo>
                  <a:pt x="14113" y="3358"/>
                </a:lnTo>
                <a:lnTo>
                  <a:pt x="14186" y="3407"/>
                </a:lnTo>
                <a:lnTo>
                  <a:pt x="14235" y="3456"/>
                </a:lnTo>
                <a:lnTo>
                  <a:pt x="14308" y="3529"/>
                </a:lnTo>
                <a:lnTo>
                  <a:pt x="14381" y="3675"/>
                </a:lnTo>
                <a:lnTo>
                  <a:pt x="14405" y="3821"/>
                </a:lnTo>
                <a:lnTo>
                  <a:pt x="14429" y="3967"/>
                </a:lnTo>
                <a:lnTo>
                  <a:pt x="14429" y="4137"/>
                </a:lnTo>
                <a:lnTo>
                  <a:pt x="14405" y="4283"/>
                </a:lnTo>
                <a:lnTo>
                  <a:pt x="14356" y="4429"/>
                </a:lnTo>
                <a:lnTo>
                  <a:pt x="14283" y="4575"/>
                </a:lnTo>
                <a:lnTo>
                  <a:pt x="14210" y="4697"/>
                </a:lnTo>
                <a:lnTo>
                  <a:pt x="14137" y="4770"/>
                </a:lnTo>
                <a:lnTo>
                  <a:pt x="14064" y="4843"/>
                </a:lnTo>
                <a:lnTo>
                  <a:pt x="13967" y="4891"/>
                </a:lnTo>
                <a:lnTo>
                  <a:pt x="13870" y="4916"/>
                </a:lnTo>
                <a:lnTo>
                  <a:pt x="13651" y="4940"/>
                </a:lnTo>
                <a:lnTo>
                  <a:pt x="13432" y="4916"/>
                </a:lnTo>
                <a:lnTo>
                  <a:pt x="13237" y="4843"/>
                </a:lnTo>
                <a:lnTo>
                  <a:pt x="13042" y="4745"/>
                </a:lnTo>
                <a:lnTo>
                  <a:pt x="12872" y="4599"/>
                </a:lnTo>
                <a:lnTo>
                  <a:pt x="12823" y="4502"/>
                </a:lnTo>
                <a:lnTo>
                  <a:pt x="12775" y="4429"/>
                </a:lnTo>
                <a:lnTo>
                  <a:pt x="12750" y="4307"/>
                </a:lnTo>
                <a:lnTo>
                  <a:pt x="12750" y="4186"/>
                </a:lnTo>
                <a:lnTo>
                  <a:pt x="12750" y="4088"/>
                </a:lnTo>
                <a:lnTo>
                  <a:pt x="12799" y="3967"/>
                </a:lnTo>
                <a:lnTo>
                  <a:pt x="12921" y="3772"/>
                </a:lnTo>
                <a:lnTo>
                  <a:pt x="13067" y="3602"/>
                </a:lnTo>
                <a:lnTo>
                  <a:pt x="13164" y="3504"/>
                </a:lnTo>
                <a:lnTo>
                  <a:pt x="13310" y="3480"/>
                </a:lnTo>
                <a:lnTo>
                  <a:pt x="13456" y="3456"/>
                </a:lnTo>
                <a:lnTo>
                  <a:pt x="13748" y="3358"/>
                </a:lnTo>
                <a:lnTo>
                  <a:pt x="13894" y="3310"/>
                </a:lnTo>
                <a:close/>
                <a:moveTo>
                  <a:pt x="13991" y="2847"/>
                </a:moveTo>
                <a:lnTo>
                  <a:pt x="13748" y="2872"/>
                </a:lnTo>
                <a:lnTo>
                  <a:pt x="13480" y="2896"/>
                </a:lnTo>
                <a:lnTo>
                  <a:pt x="13310" y="2945"/>
                </a:lnTo>
                <a:lnTo>
                  <a:pt x="13140" y="3018"/>
                </a:lnTo>
                <a:lnTo>
                  <a:pt x="12994" y="3115"/>
                </a:lnTo>
                <a:lnTo>
                  <a:pt x="12872" y="3212"/>
                </a:lnTo>
                <a:lnTo>
                  <a:pt x="12750" y="3334"/>
                </a:lnTo>
                <a:lnTo>
                  <a:pt x="12629" y="3456"/>
                </a:lnTo>
                <a:lnTo>
                  <a:pt x="12531" y="3577"/>
                </a:lnTo>
                <a:lnTo>
                  <a:pt x="12458" y="3723"/>
                </a:lnTo>
                <a:lnTo>
                  <a:pt x="12385" y="3869"/>
                </a:lnTo>
                <a:lnTo>
                  <a:pt x="12337" y="4040"/>
                </a:lnTo>
                <a:lnTo>
                  <a:pt x="12312" y="4186"/>
                </a:lnTo>
                <a:lnTo>
                  <a:pt x="12312" y="4356"/>
                </a:lnTo>
                <a:lnTo>
                  <a:pt x="12361" y="4526"/>
                </a:lnTo>
                <a:lnTo>
                  <a:pt x="12410" y="4672"/>
                </a:lnTo>
                <a:lnTo>
                  <a:pt x="12507" y="4794"/>
                </a:lnTo>
                <a:lnTo>
                  <a:pt x="12604" y="4916"/>
                </a:lnTo>
                <a:lnTo>
                  <a:pt x="12726" y="5037"/>
                </a:lnTo>
                <a:lnTo>
                  <a:pt x="12848" y="5135"/>
                </a:lnTo>
                <a:lnTo>
                  <a:pt x="12994" y="5208"/>
                </a:lnTo>
                <a:lnTo>
                  <a:pt x="13140" y="5281"/>
                </a:lnTo>
                <a:lnTo>
                  <a:pt x="13310" y="5329"/>
                </a:lnTo>
                <a:lnTo>
                  <a:pt x="13480" y="5354"/>
                </a:lnTo>
                <a:lnTo>
                  <a:pt x="13626" y="5378"/>
                </a:lnTo>
                <a:lnTo>
                  <a:pt x="13797" y="5378"/>
                </a:lnTo>
                <a:lnTo>
                  <a:pt x="13967" y="5354"/>
                </a:lnTo>
                <a:lnTo>
                  <a:pt x="14113" y="5305"/>
                </a:lnTo>
                <a:lnTo>
                  <a:pt x="14259" y="5256"/>
                </a:lnTo>
                <a:lnTo>
                  <a:pt x="14381" y="5159"/>
                </a:lnTo>
                <a:lnTo>
                  <a:pt x="14551" y="4989"/>
                </a:lnTo>
                <a:lnTo>
                  <a:pt x="14697" y="4794"/>
                </a:lnTo>
                <a:lnTo>
                  <a:pt x="14794" y="4575"/>
                </a:lnTo>
                <a:lnTo>
                  <a:pt x="14867" y="4332"/>
                </a:lnTo>
                <a:lnTo>
                  <a:pt x="14892" y="4088"/>
                </a:lnTo>
                <a:lnTo>
                  <a:pt x="14867" y="3845"/>
                </a:lnTo>
                <a:lnTo>
                  <a:pt x="14819" y="3602"/>
                </a:lnTo>
                <a:lnTo>
                  <a:pt x="14746" y="3383"/>
                </a:lnTo>
                <a:lnTo>
                  <a:pt x="14673" y="3261"/>
                </a:lnTo>
                <a:lnTo>
                  <a:pt x="14600" y="3164"/>
                </a:lnTo>
                <a:lnTo>
                  <a:pt x="14527" y="3091"/>
                </a:lnTo>
                <a:lnTo>
                  <a:pt x="14429" y="3018"/>
                </a:lnTo>
                <a:lnTo>
                  <a:pt x="14332" y="2969"/>
                </a:lnTo>
                <a:lnTo>
                  <a:pt x="14210" y="2920"/>
                </a:lnTo>
                <a:lnTo>
                  <a:pt x="14113" y="2872"/>
                </a:lnTo>
                <a:lnTo>
                  <a:pt x="13991" y="2847"/>
                </a:lnTo>
                <a:close/>
                <a:moveTo>
                  <a:pt x="12288" y="560"/>
                </a:moveTo>
                <a:lnTo>
                  <a:pt x="12775" y="584"/>
                </a:lnTo>
                <a:lnTo>
                  <a:pt x="13529" y="633"/>
                </a:lnTo>
                <a:lnTo>
                  <a:pt x="14283" y="682"/>
                </a:lnTo>
                <a:lnTo>
                  <a:pt x="14721" y="682"/>
                </a:lnTo>
                <a:lnTo>
                  <a:pt x="15159" y="730"/>
                </a:lnTo>
                <a:lnTo>
                  <a:pt x="15573" y="803"/>
                </a:lnTo>
                <a:lnTo>
                  <a:pt x="15792" y="852"/>
                </a:lnTo>
                <a:lnTo>
                  <a:pt x="15987" y="925"/>
                </a:lnTo>
                <a:lnTo>
                  <a:pt x="16133" y="998"/>
                </a:lnTo>
                <a:lnTo>
                  <a:pt x="16279" y="1095"/>
                </a:lnTo>
                <a:lnTo>
                  <a:pt x="16400" y="1193"/>
                </a:lnTo>
                <a:lnTo>
                  <a:pt x="16498" y="1314"/>
                </a:lnTo>
                <a:lnTo>
                  <a:pt x="16571" y="1436"/>
                </a:lnTo>
                <a:lnTo>
                  <a:pt x="16644" y="1582"/>
                </a:lnTo>
                <a:lnTo>
                  <a:pt x="16741" y="1898"/>
                </a:lnTo>
                <a:lnTo>
                  <a:pt x="16668" y="1923"/>
                </a:lnTo>
                <a:lnTo>
                  <a:pt x="16595" y="1996"/>
                </a:lnTo>
                <a:lnTo>
                  <a:pt x="16546" y="2093"/>
                </a:lnTo>
                <a:lnTo>
                  <a:pt x="16546" y="2117"/>
                </a:lnTo>
                <a:lnTo>
                  <a:pt x="16571" y="2166"/>
                </a:lnTo>
                <a:lnTo>
                  <a:pt x="16595" y="2215"/>
                </a:lnTo>
                <a:lnTo>
                  <a:pt x="16644" y="2239"/>
                </a:lnTo>
                <a:lnTo>
                  <a:pt x="16692" y="2263"/>
                </a:lnTo>
                <a:lnTo>
                  <a:pt x="16741" y="2239"/>
                </a:lnTo>
                <a:lnTo>
                  <a:pt x="16814" y="2239"/>
                </a:lnTo>
                <a:lnTo>
                  <a:pt x="16838" y="2507"/>
                </a:lnTo>
                <a:lnTo>
                  <a:pt x="16765" y="2531"/>
                </a:lnTo>
                <a:lnTo>
                  <a:pt x="16692" y="2531"/>
                </a:lnTo>
                <a:lnTo>
                  <a:pt x="16644" y="2580"/>
                </a:lnTo>
                <a:lnTo>
                  <a:pt x="16595" y="2628"/>
                </a:lnTo>
                <a:lnTo>
                  <a:pt x="16595" y="2653"/>
                </a:lnTo>
                <a:lnTo>
                  <a:pt x="16571" y="2701"/>
                </a:lnTo>
                <a:lnTo>
                  <a:pt x="16571" y="2726"/>
                </a:lnTo>
                <a:lnTo>
                  <a:pt x="16571" y="2774"/>
                </a:lnTo>
                <a:lnTo>
                  <a:pt x="16595" y="2823"/>
                </a:lnTo>
                <a:lnTo>
                  <a:pt x="16644" y="2847"/>
                </a:lnTo>
                <a:lnTo>
                  <a:pt x="16692" y="2872"/>
                </a:lnTo>
                <a:lnTo>
                  <a:pt x="16765" y="2896"/>
                </a:lnTo>
                <a:lnTo>
                  <a:pt x="16838" y="2896"/>
                </a:lnTo>
                <a:lnTo>
                  <a:pt x="16814" y="3237"/>
                </a:lnTo>
                <a:lnTo>
                  <a:pt x="16692" y="3261"/>
                </a:lnTo>
                <a:lnTo>
                  <a:pt x="16571" y="3310"/>
                </a:lnTo>
                <a:lnTo>
                  <a:pt x="16522" y="3358"/>
                </a:lnTo>
                <a:lnTo>
                  <a:pt x="16498" y="3431"/>
                </a:lnTo>
                <a:lnTo>
                  <a:pt x="16522" y="3504"/>
                </a:lnTo>
                <a:lnTo>
                  <a:pt x="16571" y="3553"/>
                </a:lnTo>
                <a:lnTo>
                  <a:pt x="16668" y="3602"/>
                </a:lnTo>
                <a:lnTo>
                  <a:pt x="16790" y="3626"/>
                </a:lnTo>
                <a:lnTo>
                  <a:pt x="16765" y="3869"/>
                </a:lnTo>
                <a:lnTo>
                  <a:pt x="16741" y="3869"/>
                </a:lnTo>
                <a:lnTo>
                  <a:pt x="16619" y="3894"/>
                </a:lnTo>
                <a:lnTo>
                  <a:pt x="16522" y="3942"/>
                </a:lnTo>
                <a:lnTo>
                  <a:pt x="16473" y="3967"/>
                </a:lnTo>
                <a:lnTo>
                  <a:pt x="16449" y="4015"/>
                </a:lnTo>
                <a:lnTo>
                  <a:pt x="16449" y="4064"/>
                </a:lnTo>
                <a:lnTo>
                  <a:pt x="16449" y="4113"/>
                </a:lnTo>
                <a:lnTo>
                  <a:pt x="16498" y="4161"/>
                </a:lnTo>
                <a:lnTo>
                  <a:pt x="16571" y="4186"/>
                </a:lnTo>
                <a:lnTo>
                  <a:pt x="16692" y="4210"/>
                </a:lnTo>
                <a:lnTo>
                  <a:pt x="16765" y="4234"/>
                </a:lnTo>
                <a:lnTo>
                  <a:pt x="16765" y="4307"/>
                </a:lnTo>
                <a:lnTo>
                  <a:pt x="16765" y="4575"/>
                </a:lnTo>
                <a:lnTo>
                  <a:pt x="16668" y="4526"/>
                </a:lnTo>
                <a:lnTo>
                  <a:pt x="16498" y="4526"/>
                </a:lnTo>
                <a:lnTo>
                  <a:pt x="16449" y="4575"/>
                </a:lnTo>
                <a:lnTo>
                  <a:pt x="16425" y="4624"/>
                </a:lnTo>
                <a:lnTo>
                  <a:pt x="16425" y="4672"/>
                </a:lnTo>
                <a:lnTo>
                  <a:pt x="16449" y="4745"/>
                </a:lnTo>
                <a:lnTo>
                  <a:pt x="16498" y="4818"/>
                </a:lnTo>
                <a:lnTo>
                  <a:pt x="16619" y="4916"/>
                </a:lnTo>
                <a:lnTo>
                  <a:pt x="16765" y="5013"/>
                </a:lnTo>
                <a:lnTo>
                  <a:pt x="16790" y="5451"/>
                </a:lnTo>
                <a:lnTo>
                  <a:pt x="16692" y="5402"/>
                </a:lnTo>
                <a:lnTo>
                  <a:pt x="16595" y="5378"/>
                </a:lnTo>
                <a:lnTo>
                  <a:pt x="16498" y="5354"/>
                </a:lnTo>
                <a:lnTo>
                  <a:pt x="16400" y="5378"/>
                </a:lnTo>
                <a:lnTo>
                  <a:pt x="16303" y="5402"/>
                </a:lnTo>
                <a:lnTo>
                  <a:pt x="16279" y="5427"/>
                </a:lnTo>
                <a:lnTo>
                  <a:pt x="16254" y="5451"/>
                </a:lnTo>
                <a:lnTo>
                  <a:pt x="16279" y="5524"/>
                </a:lnTo>
                <a:lnTo>
                  <a:pt x="16327" y="5621"/>
                </a:lnTo>
                <a:lnTo>
                  <a:pt x="16376" y="5670"/>
                </a:lnTo>
                <a:lnTo>
                  <a:pt x="16546" y="5792"/>
                </a:lnTo>
                <a:lnTo>
                  <a:pt x="16790" y="5938"/>
                </a:lnTo>
                <a:lnTo>
                  <a:pt x="16790" y="6278"/>
                </a:lnTo>
                <a:lnTo>
                  <a:pt x="16765" y="6619"/>
                </a:lnTo>
                <a:lnTo>
                  <a:pt x="16692" y="6546"/>
                </a:lnTo>
                <a:lnTo>
                  <a:pt x="16473" y="6327"/>
                </a:lnTo>
                <a:lnTo>
                  <a:pt x="16352" y="6254"/>
                </a:lnTo>
                <a:lnTo>
                  <a:pt x="16230" y="6181"/>
                </a:lnTo>
                <a:lnTo>
                  <a:pt x="16181" y="6157"/>
                </a:lnTo>
                <a:lnTo>
                  <a:pt x="16157" y="6181"/>
                </a:lnTo>
                <a:lnTo>
                  <a:pt x="16133" y="6230"/>
                </a:lnTo>
                <a:lnTo>
                  <a:pt x="16133" y="6278"/>
                </a:lnTo>
                <a:lnTo>
                  <a:pt x="16181" y="6449"/>
                </a:lnTo>
                <a:lnTo>
                  <a:pt x="16254" y="6595"/>
                </a:lnTo>
                <a:lnTo>
                  <a:pt x="16352" y="6765"/>
                </a:lnTo>
                <a:lnTo>
                  <a:pt x="16473" y="6887"/>
                </a:lnTo>
                <a:lnTo>
                  <a:pt x="16571" y="6984"/>
                </a:lnTo>
                <a:lnTo>
                  <a:pt x="16717" y="7057"/>
                </a:lnTo>
                <a:lnTo>
                  <a:pt x="16619" y="7471"/>
                </a:lnTo>
                <a:lnTo>
                  <a:pt x="16546" y="7714"/>
                </a:lnTo>
                <a:lnTo>
                  <a:pt x="16449" y="7665"/>
                </a:lnTo>
                <a:lnTo>
                  <a:pt x="16376" y="7616"/>
                </a:lnTo>
                <a:lnTo>
                  <a:pt x="16254" y="7471"/>
                </a:lnTo>
                <a:lnTo>
                  <a:pt x="16133" y="7349"/>
                </a:lnTo>
                <a:lnTo>
                  <a:pt x="16035" y="7227"/>
                </a:lnTo>
                <a:lnTo>
                  <a:pt x="15962" y="7179"/>
                </a:lnTo>
                <a:lnTo>
                  <a:pt x="15889" y="7130"/>
                </a:lnTo>
                <a:lnTo>
                  <a:pt x="15816" y="7130"/>
                </a:lnTo>
                <a:lnTo>
                  <a:pt x="15768" y="7203"/>
                </a:lnTo>
                <a:lnTo>
                  <a:pt x="15768" y="7276"/>
                </a:lnTo>
                <a:lnTo>
                  <a:pt x="15768" y="7349"/>
                </a:lnTo>
                <a:lnTo>
                  <a:pt x="15816" y="7495"/>
                </a:lnTo>
                <a:lnTo>
                  <a:pt x="15889" y="7641"/>
                </a:lnTo>
                <a:lnTo>
                  <a:pt x="15987" y="7762"/>
                </a:lnTo>
                <a:lnTo>
                  <a:pt x="16060" y="7884"/>
                </a:lnTo>
                <a:lnTo>
                  <a:pt x="16157" y="7957"/>
                </a:lnTo>
                <a:lnTo>
                  <a:pt x="16279" y="8054"/>
                </a:lnTo>
                <a:lnTo>
                  <a:pt x="16400" y="8103"/>
                </a:lnTo>
                <a:lnTo>
                  <a:pt x="16279" y="8371"/>
                </a:lnTo>
                <a:lnTo>
                  <a:pt x="16035" y="8225"/>
                </a:lnTo>
                <a:lnTo>
                  <a:pt x="15768" y="8103"/>
                </a:lnTo>
                <a:lnTo>
                  <a:pt x="15573" y="7981"/>
                </a:lnTo>
                <a:lnTo>
                  <a:pt x="15451" y="7933"/>
                </a:lnTo>
                <a:lnTo>
                  <a:pt x="15403" y="7908"/>
                </a:lnTo>
                <a:lnTo>
                  <a:pt x="15354" y="7933"/>
                </a:lnTo>
                <a:lnTo>
                  <a:pt x="15305" y="7957"/>
                </a:lnTo>
                <a:lnTo>
                  <a:pt x="15281" y="8006"/>
                </a:lnTo>
                <a:lnTo>
                  <a:pt x="15257" y="8079"/>
                </a:lnTo>
                <a:lnTo>
                  <a:pt x="15281" y="8127"/>
                </a:lnTo>
                <a:lnTo>
                  <a:pt x="15354" y="8249"/>
                </a:lnTo>
                <a:lnTo>
                  <a:pt x="15451" y="8346"/>
                </a:lnTo>
                <a:lnTo>
                  <a:pt x="15597" y="8468"/>
                </a:lnTo>
                <a:lnTo>
                  <a:pt x="15768" y="8565"/>
                </a:lnTo>
                <a:lnTo>
                  <a:pt x="16084" y="8711"/>
                </a:lnTo>
                <a:lnTo>
                  <a:pt x="15889" y="9003"/>
                </a:lnTo>
                <a:lnTo>
                  <a:pt x="15695" y="8857"/>
                </a:lnTo>
                <a:lnTo>
                  <a:pt x="15524" y="8736"/>
                </a:lnTo>
                <a:lnTo>
                  <a:pt x="15354" y="8638"/>
                </a:lnTo>
                <a:lnTo>
                  <a:pt x="15135" y="8565"/>
                </a:lnTo>
                <a:lnTo>
                  <a:pt x="14940" y="8565"/>
                </a:lnTo>
                <a:lnTo>
                  <a:pt x="14843" y="8590"/>
                </a:lnTo>
                <a:lnTo>
                  <a:pt x="14770" y="8663"/>
                </a:lnTo>
                <a:lnTo>
                  <a:pt x="14746" y="8687"/>
                </a:lnTo>
                <a:lnTo>
                  <a:pt x="14770" y="8711"/>
                </a:lnTo>
                <a:lnTo>
                  <a:pt x="15111" y="8882"/>
                </a:lnTo>
                <a:lnTo>
                  <a:pt x="15257" y="8979"/>
                </a:lnTo>
                <a:lnTo>
                  <a:pt x="15427" y="9076"/>
                </a:lnTo>
                <a:lnTo>
                  <a:pt x="15646" y="9320"/>
                </a:lnTo>
                <a:lnTo>
                  <a:pt x="15378" y="9660"/>
                </a:lnTo>
                <a:lnTo>
                  <a:pt x="15354" y="9685"/>
                </a:lnTo>
                <a:lnTo>
                  <a:pt x="15232" y="9563"/>
                </a:lnTo>
                <a:lnTo>
                  <a:pt x="15111" y="9466"/>
                </a:lnTo>
                <a:lnTo>
                  <a:pt x="14819" y="9271"/>
                </a:lnTo>
                <a:lnTo>
                  <a:pt x="14673" y="9174"/>
                </a:lnTo>
                <a:lnTo>
                  <a:pt x="14502" y="9101"/>
                </a:lnTo>
                <a:lnTo>
                  <a:pt x="14405" y="9076"/>
                </a:lnTo>
                <a:lnTo>
                  <a:pt x="14210" y="9076"/>
                </a:lnTo>
                <a:lnTo>
                  <a:pt x="14137" y="9125"/>
                </a:lnTo>
                <a:lnTo>
                  <a:pt x="14113" y="9149"/>
                </a:lnTo>
                <a:lnTo>
                  <a:pt x="14089" y="9174"/>
                </a:lnTo>
                <a:lnTo>
                  <a:pt x="14113" y="9222"/>
                </a:lnTo>
                <a:lnTo>
                  <a:pt x="14137" y="9247"/>
                </a:lnTo>
                <a:lnTo>
                  <a:pt x="14283" y="9295"/>
                </a:lnTo>
                <a:lnTo>
                  <a:pt x="14454" y="9417"/>
                </a:lnTo>
                <a:lnTo>
                  <a:pt x="14697" y="9636"/>
                </a:lnTo>
                <a:lnTo>
                  <a:pt x="15062" y="9977"/>
                </a:lnTo>
                <a:lnTo>
                  <a:pt x="14892" y="10147"/>
                </a:lnTo>
                <a:lnTo>
                  <a:pt x="14478" y="9977"/>
                </a:lnTo>
                <a:lnTo>
                  <a:pt x="14089" y="9758"/>
                </a:lnTo>
                <a:lnTo>
                  <a:pt x="13894" y="9685"/>
                </a:lnTo>
                <a:lnTo>
                  <a:pt x="13699" y="9612"/>
                </a:lnTo>
                <a:lnTo>
                  <a:pt x="13505" y="9587"/>
                </a:lnTo>
                <a:lnTo>
                  <a:pt x="13310" y="9587"/>
                </a:lnTo>
                <a:lnTo>
                  <a:pt x="13237" y="9636"/>
                </a:lnTo>
                <a:lnTo>
                  <a:pt x="13213" y="9685"/>
                </a:lnTo>
                <a:lnTo>
                  <a:pt x="13237" y="9758"/>
                </a:lnTo>
                <a:lnTo>
                  <a:pt x="13286" y="9806"/>
                </a:lnTo>
                <a:lnTo>
                  <a:pt x="13699" y="10050"/>
                </a:lnTo>
                <a:lnTo>
                  <a:pt x="14137" y="10293"/>
                </a:lnTo>
                <a:lnTo>
                  <a:pt x="14332" y="10390"/>
                </a:lnTo>
                <a:lnTo>
                  <a:pt x="14527" y="10512"/>
                </a:lnTo>
                <a:lnTo>
                  <a:pt x="14186" y="10853"/>
                </a:lnTo>
                <a:lnTo>
                  <a:pt x="13797" y="10658"/>
                </a:lnTo>
                <a:lnTo>
                  <a:pt x="13407" y="10463"/>
                </a:lnTo>
                <a:lnTo>
                  <a:pt x="13237" y="10390"/>
                </a:lnTo>
                <a:lnTo>
                  <a:pt x="13067" y="10317"/>
                </a:lnTo>
                <a:lnTo>
                  <a:pt x="12969" y="10293"/>
                </a:lnTo>
                <a:lnTo>
                  <a:pt x="12872" y="10269"/>
                </a:lnTo>
                <a:lnTo>
                  <a:pt x="12775" y="10293"/>
                </a:lnTo>
                <a:lnTo>
                  <a:pt x="12677" y="10317"/>
                </a:lnTo>
                <a:lnTo>
                  <a:pt x="12677" y="10342"/>
                </a:lnTo>
                <a:lnTo>
                  <a:pt x="12677" y="10366"/>
                </a:lnTo>
                <a:lnTo>
                  <a:pt x="12823" y="10512"/>
                </a:lnTo>
                <a:lnTo>
                  <a:pt x="13018" y="10658"/>
                </a:lnTo>
                <a:lnTo>
                  <a:pt x="13407" y="10877"/>
                </a:lnTo>
                <a:lnTo>
                  <a:pt x="13845" y="11169"/>
                </a:lnTo>
                <a:lnTo>
                  <a:pt x="13480" y="11510"/>
                </a:lnTo>
                <a:lnTo>
                  <a:pt x="13286" y="11412"/>
                </a:lnTo>
                <a:lnTo>
                  <a:pt x="13067" y="11291"/>
                </a:lnTo>
                <a:lnTo>
                  <a:pt x="12629" y="11047"/>
                </a:lnTo>
                <a:lnTo>
                  <a:pt x="12215" y="10780"/>
                </a:lnTo>
                <a:lnTo>
                  <a:pt x="12142" y="10731"/>
                </a:lnTo>
                <a:lnTo>
                  <a:pt x="12093" y="10731"/>
                </a:lnTo>
                <a:lnTo>
                  <a:pt x="12045" y="10755"/>
                </a:lnTo>
                <a:lnTo>
                  <a:pt x="11996" y="10804"/>
                </a:lnTo>
                <a:lnTo>
                  <a:pt x="11947" y="10853"/>
                </a:lnTo>
                <a:lnTo>
                  <a:pt x="11947" y="10901"/>
                </a:lnTo>
                <a:lnTo>
                  <a:pt x="11947" y="10950"/>
                </a:lnTo>
                <a:lnTo>
                  <a:pt x="11972" y="11023"/>
                </a:lnTo>
                <a:lnTo>
                  <a:pt x="12020" y="11120"/>
                </a:lnTo>
                <a:lnTo>
                  <a:pt x="12093" y="11193"/>
                </a:lnTo>
                <a:lnTo>
                  <a:pt x="12288" y="11364"/>
                </a:lnTo>
                <a:lnTo>
                  <a:pt x="12483" y="11485"/>
                </a:lnTo>
                <a:lnTo>
                  <a:pt x="12677" y="11607"/>
                </a:lnTo>
                <a:lnTo>
                  <a:pt x="13115" y="11875"/>
                </a:lnTo>
                <a:lnTo>
                  <a:pt x="12556" y="12410"/>
                </a:lnTo>
                <a:lnTo>
                  <a:pt x="12580" y="12313"/>
                </a:lnTo>
                <a:lnTo>
                  <a:pt x="12580" y="12240"/>
                </a:lnTo>
                <a:lnTo>
                  <a:pt x="12531" y="12167"/>
                </a:lnTo>
                <a:lnTo>
                  <a:pt x="12483" y="12094"/>
                </a:lnTo>
                <a:lnTo>
                  <a:pt x="12191" y="11972"/>
                </a:lnTo>
                <a:lnTo>
                  <a:pt x="11874" y="11826"/>
                </a:lnTo>
                <a:lnTo>
                  <a:pt x="11753" y="11753"/>
                </a:lnTo>
                <a:lnTo>
                  <a:pt x="11607" y="11656"/>
                </a:lnTo>
                <a:lnTo>
                  <a:pt x="11485" y="11583"/>
                </a:lnTo>
                <a:lnTo>
                  <a:pt x="11363" y="11510"/>
                </a:lnTo>
                <a:lnTo>
                  <a:pt x="11290" y="11485"/>
                </a:lnTo>
                <a:lnTo>
                  <a:pt x="11217" y="11510"/>
                </a:lnTo>
                <a:lnTo>
                  <a:pt x="11193" y="11534"/>
                </a:lnTo>
                <a:lnTo>
                  <a:pt x="11169" y="11607"/>
                </a:lnTo>
                <a:lnTo>
                  <a:pt x="11169" y="11704"/>
                </a:lnTo>
                <a:lnTo>
                  <a:pt x="11193" y="11777"/>
                </a:lnTo>
                <a:lnTo>
                  <a:pt x="11290" y="11948"/>
                </a:lnTo>
                <a:lnTo>
                  <a:pt x="11436" y="12069"/>
                </a:lnTo>
                <a:lnTo>
                  <a:pt x="11582" y="12215"/>
                </a:lnTo>
                <a:lnTo>
                  <a:pt x="11777" y="12313"/>
                </a:lnTo>
                <a:lnTo>
                  <a:pt x="11947" y="12410"/>
                </a:lnTo>
                <a:lnTo>
                  <a:pt x="12288" y="12532"/>
                </a:lnTo>
                <a:lnTo>
                  <a:pt x="12361" y="12556"/>
                </a:lnTo>
                <a:lnTo>
                  <a:pt x="12410" y="12556"/>
                </a:lnTo>
                <a:lnTo>
                  <a:pt x="11826" y="13091"/>
                </a:lnTo>
                <a:lnTo>
                  <a:pt x="11801" y="13018"/>
                </a:lnTo>
                <a:lnTo>
                  <a:pt x="11777" y="12921"/>
                </a:lnTo>
                <a:lnTo>
                  <a:pt x="11655" y="12799"/>
                </a:lnTo>
                <a:lnTo>
                  <a:pt x="11509" y="12678"/>
                </a:lnTo>
                <a:lnTo>
                  <a:pt x="11193" y="12459"/>
                </a:lnTo>
                <a:lnTo>
                  <a:pt x="10439" y="12045"/>
                </a:lnTo>
                <a:lnTo>
                  <a:pt x="10414" y="12021"/>
                </a:lnTo>
                <a:lnTo>
                  <a:pt x="10366" y="12045"/>
                </a:lnTo>
                <a:lnTo>
                  <a:pt x="10341" y="12094"/>
                </a:lnTo>
                <a:lnTo>
                  <a:pt x="10366" y="12118"/>
                </a:lnTo>
                <a:lnTo>
                  <a:pt x="10463" y="12288"/>
                </a:lnTo>
                <a:lnTo>
                  <a:pt x="10585" y="12434"/>
                </a:lnTo>
                <a:lnTo>
                  <a:pt x="10706" y="12580"/>
                </a:lnTo>
                <a:lnTo>
                  <a:pt x="10877" y="12702"/>
                </a:lnTo>
                <a:lnTo>
                  <a:pt x="11193" y="12945"/>
                </a:lnTo>
                <a:lnTo>
                  <a:pt x="11363" y="13067"/>
                </a:lnTo>
                <a:lnTo>
                  <a:pt x="11509" y="13189"/>
                </a:lnTo>
                <a:lnTo>
                  <a:pt x="11582" y="13237"/>
                </a:lnTo>
                <a:lnTo>
                  <a:pt x="11631" y="13262"/>
                </a:lnTo>
                <a:lnTo>
                  <a:pt x="11266" y="13602"/>
                </a:lnTo>
                <a:lnTo>
                  <a:pt x="11217" y="13651"/>
                </a:lnTo>
                <a:lnTo>
                  <a:pt x="11169" y="13554"/>
                </a:lnTo>
                <a:lnTo>
                  <a:pt x="11096" y="13505"/>
                </a:lnTo>
                <a:lnTo>
                  <a:pt x="11023" y="13481"/>
                </a:lnTo>
                <a:lnTo>
                  <a:pt x="10877" y="13408"/>
                </a:lnTo>
                <a:lnTo>
                  <a:pt x="10682" y="13286"/>
                </a:lnTo>
                <a:lnTo>
                  <a:pt x="10487" y="13164"/>
                </a:lnTo>
                <a:lnTo>
                  <a:pt x="10366" y="13018"/>
                </a:lnTo>
                <a:lnTo>
                  <a:pt x="10244" y="12872"/>
                </a:lnTo>
                <a:lnTo>
                  <a:pt x="10025" y="12556"/>
                </a:lnTo>
                <a:lnTo>
                  <a:pt x="9976" y="12507"/>
                </a:lnTo>
                <a:lnTo>
                  <a:pt x="9952" y="12532"/>
                </a:lnTo>
                <a:lnTo>
                  <a:pt x="9928" y="12556"/>
                </a:lnTo>
                <a:lnTo>
                  <a:pt x="9879" y="12653"/>
                </a:lnTo>
                <a:lnTo>
                  <a:pt x="9855" y="12775"/>
                </a:lnTo>
                <a:lnTo>
                  <a:pt x="9855" y="12897"/>
                </a:lnTo>
                <a:lnTo>
                  <a:pt x="9903" y="12994"/>
                </a:lnTo>
                <a:lnTo>
                  <a:pt x="9952" y="13116"/>
                </a:lnTo>
                <a:lnTo>
                  <a:pt x="10025" y="13213"/>
                </a:lnTo>
                <a:lnTo>
                  <a:pt x="10171" y="13408"/>
                </a:lnTo>
                <a:lnTo>
                  <a:pt x="10317" y="13554"/>
                </a:lnTo>
                <a:lnTo>
                  <a:pt x="10512" y="13700"/>
                </a:lnTo>
                <a:lnTo>
                  <a:pt x="10731" y="13821"/>
                </a:lnTo>
                <a:lnTo>
                  <a:pt x="10852" y="13846"/>
                </a:lnTo>
                <a:lnTo>
                  <a:pt x="10950" y="13870"/>
                </a:lnTo>
                <a:lnTo>
                  <a:pt x="10512" y="14259"/>
                </a:lnTo>
                <a:lnTo>
                  <a:pt x="10414" y="14138"/>
                </a:lnTo>
                <a:lnTo>
                  <a:pt x="10293" y="14040"/>
                </a:lnTo>
                <a:lnTo>
                  <a:pt x="10025" y="13846"/>
                </a:lnTo>
                <a:lnTo>
                  <a:pt x="9855" y="13748"/>
                </a:lnTo>
                <a:lnTo>
                  <a:pt x="9684" y="13651"/>
                </a:lnTo>
                <a:lnTo>
                  <a:pt x="9514" y="13529"/>
                </a:lnTo>
                <a:lnTo>
                  <a:pt x="9465" y="13481"/>
                </a:lnTo>
                <a:lnTo>
                  <a:pt x="9417" y="13408"/>
                </a:lnTo>
                <a:lnTo>
                  <a:pt x="9392" y="13383"/>
                </a:lnTo>
                <a:lnTo>
                  <a:pt x="9368" y="13408"/>
                </a:lnTo>
                <a:lnTo>
                  <a:pt x="9417" y="13578"/>
                </a:lnTo>
                <a:lnTo>
                  <a:pt x="9465" y="13748"/>
                </a:lnTo>
                <a:lnTo>
                  <a:pt x="9563" y="13894"/>
                </a:lnTo>
                <a:lnTo>
                  <a:pt x="9660" y="14016"/>
                </a:lnTo>
                <a:lnTo>
                  <a:pt x="9806" y="14162"/>
                </a:lnTo>
                <a:lnTo>
                  <a:pt x="9952" y="14284"/>
                </a:lnTo>
                <a:lnTo>
                  <a:pt x="10098" y="14405"/>
                </a:lnTo>
                <a:lnTo>
                  <a:pt x="10244" y="14527"/>
                </a:lnTo>
                <a:lnTo>
                  <a:pt x="9976" y="14746"/>
                </a:lnTo>
                <a:lnTo>
                  <a:pt x="9806" y="14673"/>
                </a:lnTo>
                <a:lnTo>
                  <a:pt x="9636" y="14624"/>
                </a:lnTo>
                <a:lnTo>
                  <a:pt x="9344" y="14527"/>
                </a:lnTo>
                <a:lnTo>
                  <a:pt x="9052" y="14381"/>
                </a:lnTo>
                <a:lnTo>
                  <a:pt x="8882" y="14259"/>
                </a:lnTo>
                <a:lnTo>
                  <a:pt x="8687" y="14138"/>
                </a:lnTo>
                <a:lnTo>
                  <a:pt x="8468" y="14016"/>
                </a:lnTo>
                <a:lnTo>
                  <a:pt x="8371" y="13967"/>
                </a:lnTo>
                <a:lnTo>
                  <a:pt x="8273" y="13967"/>
                </a:lnTo>
                <a:lnTo>
                  <a:pt x="8225" y="13992"/>
                </a:lnTo>
                <a:lnTo>
                  <a:pt x="8200" y="14040"/>
                </a:lnTo>
                <a:lnTo>
                  <a:pt x="8225" y="14162"/>
                </a:lnTo>
                <a:lnTo>
                  <a:pt x="8273" y="14259"/>
                </a:lnTo>
                <a:lnTo>
                  <a:pt x="8346" y="14357"/>
                </a:lnTo>
                <a:lnTo>
                  <a:pt x="8444" y="14454"/>
                </a:lnTo>
                <a:lnTo>
                  <a:pt x="8663" y="14600"/>
                </a:lnTo>
                <a:lnTo>
                  <a:pt x="8857" y="14746"/>
                </a:lnTo>
                <a:lnTo>
                  <a:pt x="9198" y="14941"/>
                </a:lnTo>
                <a:lnTo>
                  <a:pt x="9392" y="15014"/>
                </a:lnTo>
                <a:lnTo>
                  <a:pt x="9611" y="15087"/>
                </a:lnTo>
                <a:lnTo>
                  <a:pt x="9198" y="15476"/>
                </a:lnTo>
                <a:lnTo>
                  <a:pt x="8346" y="14941"/>
                </a:lnTo>
                <a:lnTo>
                  <a:pt x="8176" y="14819"/>
                </a:lnTo>
                <a:lnTo>
                  <a:pt x="7981" y="14697"/>
                </a:lnTo>
                <a:lnTo>
                  <a:pt x="7787" y="14624"/>
                </a:lnTo>
                <a:lnTo>
                  <a:pt x="7689" y="14600"/>
                </a:lnTo>
                <a:lnTo>
                  <a:pt x="7592" y="14600"/>
                </a:lnTo>
                <a:lnTo>
                  <a:pt x="7568" y="14624"/>
                </a:lnTo>
                <a:lnTo>
                  <a:pt x="7568" y="14722"/>
                </a:lnTo>
                <a:lnTo>
                  <a:pt x="7616" y="14819"/>
                </a:lnTo>
                <a:lnTo>
                  <a:pt x="7665" y="14892"/>
                </a:lnTo>
                <a:lnTo>
                  <a:pt x="7738" y="14965"/>
                </a:lnTo>
                <a:lnTo>
                  <a:pt x="7908" y="15111"/>
                </a:lnTo>
                <a:lnTo>
                  <a:pt x="8054" y="15233"/>
                </a:lnTo>
                <a:lnTo>
                  <a:pt x="8444" y="15525"/>
                </a:lnTo>
                <a:lnTo>
                  <a:pt x="8857" y="15768"/>
                </a:lnTo>
                <a:lnTo>
                  <a:pt x="8492" y="16133"/>
                </a:lnTo>
                <a:lnTo>
                  <a:pt x="8371" y="16035"/>
                </a:lnTo>
                <a:lnTo>
                  <a:pt x="8273" y="15938"/>
                </a:lnTo>
                <a:lnTo>
                  <a:pt x="8030" y="15768"/>
                </a:lnTo>
                <a:lnTo>
                  <a:pt x="7543" y="15476"/>
                </a:lnTo>
                <a:lnTo>
                  <a:pt x="7324" y="15330"/>
                </a:lnTo>
                <a:lnTo>
                  <a:pt x="7105" y="15160"/>
                </a:lnTo>
                <a:lnTo>
                  <a:pt x="7057" y="15135"/>
                </a:lnTo>
                <a:lnTo>
                  <a:pt x="7032" y="15160"/>
                </a:lnTo>
                <a:lnTo>
                  <a:pt x="6984" y="15184"/>
                </a:lnTo>
                <a:lnTo>
                  <a:pt x="6984" y="15233"/>
                </a:lnTo>
                <a:lnTo>
                  <a:pt x="7032" y="15330"/>
                </a:lnTo>
                <a:lnTo>
                  <a:pt x="7081" y="15452"/>
                </a:lnTo>
                <a:lnTo>
                  <a:pt x="7203" y="15622"/>
                </a:lnTo>
                <a:lnTo>
                  <a:pt x="7373" y="15792"/>
                </a:lnTo>
                <a:lnTo>
                  <a:pt x="7568" y="15938"/>
                </a:lnTo>
                <a:lnTo>
                  <a:pt x="7762" y="16084"/>
                </a:lnTo>
                <a:lnTo>
                  <a:pt x="7981" y="16230"/>
                </a:lnTo>
                <a:lnTo>
                  <a:pt x="8079" y="16327"/>
                </a:lnTo>
                <a:lnTo>
                  <a:pt x="8176" y="16449"/>
                </a:lnTo>
                <a:lnTo>
                  <a:pt x="7835" y="16765"/>
                </a:lnTo>
                <a:lnTo>
                  <a:pt x="7689" y="16936"/>
                </a:lnTo>
                <a:lnTo>
                  <a:pt x="7543" y="17106"/>
                </a:lnTo>
                <a:lnTo>
                  <a:pt x="7470" y="16936"/>
                </a:lnTo>
                <a:lnTo>
                  <a:pt x="7349" y="16765"/>
                </a:lnTo>
                <a:lnTo>
                  <a:pt x="7227" y="16619"/>
                </a:lnTo>
                <a:lnTo>
                  <a:pt x="7081" y="16473"/>
                </a:lnTo>
                <a:lnTo>
                  <a:pt x="6765" y="16206"/>
                </a:lnTo>
                <a:lnTo>
                  <a:pt x="6521" y="15962"/>
                </a:lnTo>
                <a:lnTo>
                  <a:pt x="5451" y="14965"/>
                </a:lnTo>
                <a:lnTo>
                  <a:pt x="4429" y="13919"/>
                </a:lnTo>
                <a:lnTo>
                  <a:pt x="3893" y="13408"/>
                </a:lnTo>
                <a:lnTo>
                  <a:pt x="3358" y="12897"/>
                </a:lnTo>
                <a:lnTo>
                  <a:pt x="2214" y="11972"/>
                </a:lnTo>
                <a:lnTo>
                  <a:pt x="1922" y="11729"/>
                </a:lnTo>
                <a:lnTo>
                  <a:pt x="1679" y="11461"/>
                </a:lnTo>
                <a:lnTo>
                  <a:pt x="1168" y="10950"/>
                </a:lnTo>
                <a:lnTo>
                  <a:pt x="828" y="10634"/>
                </a:lnTo>
                <a:lnTo>
                  <a:pt x="657" y="10488"/>
                </a:lnTo>
                <a:lnTo>
                  <a:pt x="463" y="10366"/>
                </a:lnTo>
                <a:lnTo>
                  <a:pt x="609" y="10220"/>
                </a:lnTo>
                <a:lnTo>
                  <a:pt x="779" y="10074"/>
                </a:lnTo>
                <a:lnTo>
                  <a:pt x="1046" y="9782"/>
                </a:lnTo>
                <a:lnTo>
                  <a:pt x="2774" y="8030"/>
                </a:lnTo>
                <a:lnTo>
                  <a:pt x="3772" y="7057"/>
                </a:lnTo>
                <a:lnTo>
                  <a:pt x="4769" y="6132"/>
                </a:lnTo>
                <a:lnTo>
                  <a:pt x="5767" y="5183"/>
                </a:lnTo>
                <a:lnTo>
                  <a:pt x="6254" y="4697"/>
                </a:lnTo>
                <a:lnTo>
                  <a:pt x="6740" y="4210"/>
                </a:lnTo>
                <a:lnTo>
                  <a:pt x="7349" y="3504"/>
                </a:lnTo>
                <a:lnTo>
                  <a:pt x="7933" y="2799"/>
                </a:lnTo>
                <a:lnTo>
                  <a:pt x="8541" y="2093"/>
                </a:lnTo>
                <a:lnTo>
                  <a:pt x="8857" y="1752"/>
                </a:lnTo>
                <a:lnTo>
                  <a:pt x="9173" y="1436"/>
                </a:lnTo>
                <a:lnTo>
                  <a:pt x="9368" y="1290"/>
                </a:lnTo>
                <a:lnTo>
                  <a:pt x="9563" y="1144"/>
                </a:lnTo>
                <a:lnTo>
                  <a:pt x="9757" y="1022"/>
                </a:lnTo>
                <a:lnTo>
                  <a:pt x="9976" y="925"/>
                </a:lnTo>
                <a:lnTo>
                  <a:pt x="10195" y="828"/>
                </a:lnTo>
                <a:lnTo>
                  <a:pt x="10414" y="755"/>
                </a:lnTo>
                <a:lnTo>
                  <a:pt x="10877" y="657"/>
                </a:lnTo>
                <a:lnTo>
                  <a:pt x="11339" y="584"/>
                </a:lnTo>
                <a:lnTo>
                  <a:pt x="11801" y="560"/>
                </a:lnTo>
                <a:close/>
                <a:moveTo>
                  <a:pt x="11534" y="0"/>
                </a:moveTo>
                <a:lnTo>
                  <a:pt x="11096" y="49"/>
                </a:lnTo>
                <a:lnTo>
                  <a:pt x="10658" y="122"/>
                </a:lnTo>
                <a:lnTo>
                  <a:pt x="10220" y="219"/>
                </a:lnTo>
                <a:lnTo>
                  <a:pt x="9830" y="365"/>
                </a:lnTo>
                <a:lnTo>
                  <a:pt x="9441" y="560"/>
                </a:lnTo>
                <a:lnTo>
                  <a:pt x="9100" y="803"/>
                </a:lnTo>
                <a:lnTo>
                  <a:pt x="8784" y="1071"/>
                </a:lnTo>
                <a:lnTo>
                  <a:pt x="8468" y="1363"/>
                </a:lnTo>
                <a:lnTo>
                  <a:pt x="8176" y="1704"/>
                </a:lnTo>
                <a:lnTo>
                  <a:pt x="7908" y="2020"/>
                </a:lnTo>
                <a:lnTo>
                  <a:pt x="7373" y="2677"/>
                </a:lnTo>
                <a:lnTo>
                  <a:pt x="6886" y="3261"/>
                </a:lnTo>
                <a:lnTo>
                  <a:pt x="6375" y="3821"/>
                </a:lnTo>
                <a:lnTo>
                  <a:pt x="5864" y="4356"/>
                </a:lnTo>
                <a:lnTo>
                  <a:pt x="5305" y="4891"/>
                </a:lnTo>
                <a:lnTo>
                  <a:pt x="4234" y="5913"/>
                </a:lnTo>
                <a:lnTo>
                  <a:pt x="3674" y="6449"/>
                </a:lnTo>
                <a:lnTo>
                  <a:pt x="3139" y="6984"/>
                </a:lnTo>
                <a:lnTo>
                  <a:pt x="2166" y="8006"/>
                </a:lnTo>
                <a:lnTo>
                  <a:pt x="1192" y="9028"/>
                </a:lnTo>
                <a:lnTo>
                  <a:pt x="414" y="9855"/>
                </a:lnTo>
                <a:lnTo>
                  <a:pt x="219" y="10098"/>
                </a:lnTo>
                <a:lnTo>
                  <a:pt x="73" y="10269"/>
                </a:lnTo>
                <a:lnTo>
                  <a:pt x="49" y="10293"/>
                </a:lnTo>
                <a:lnTo>
                  <a:pt x="25" y="10342"/>
                </a:lnTo>
                <a:lnTo>
                  <a:pt x="25" y="10415"/>
                </a:lnTo>
                <a:lnTo>
                  <a:pt x="0" y="10439"/>
                </a:lnTo>
                <a:lnTo>
                  <a:pt x="25" y="10439"/>
                </a:lnTo>
                <a:lnTo>
                  <a:pt x="0" y="10488"/>
                </a:lnTo>
                <a:lnTo>
                  <a:pt x="0" y="10536"/>
                </a:lnTo>
                <a:lnTo>
                  <a:pt x="49" y="10561"/>
                </a:lnTo>
                <a:lnTo>
                  <a:pt x="73" y="10585"/>
                </a:lnTo>
                <a:lnTo>
                  <a:pt x="244" y="10780"/>
                </a:lnTo>
                <a:lnTo>
                  <a:pt x="414" y="10950"/>
                </a:lnTo>
                <a:lnTo>
                  <a:pt x="633" y="11145"/>
                </a:lnTo>
                <a:lnTo>
                  <a:pt x="803" y="11315"/>
                </a:lnTo>
                <a:lnTo>
                  <a:pt x="1241" y="11777"/>
                </a:lnTo>
                <a:lnTo>
                  <a:pt x="1484" y="12021"/>
                </a:lnTo>
                <a:lnTo>
                  <a:pt x="1703" y="12240"/>
                </a:lnTo>
                <a:lnTo>
                  <a:pt x="2239" y="12678"/>
                </a:lnTo>
                <a:lnTo>
                  <a:pt x="2774" y="13091"/>
                </a:lnTo>
                <a:lnTo>
                  <a:pt x="3309" y="13554"/>
                </a:lnTo>
                <a:lnTo>
                  <a:pt x="3553" y="13773"/>
                </a:lnTo>
                <a:lnTo>
                  <a:pt x="3796" y="14040"/>
                </a:lnTo>
                <a:lnTo>
                  <a:pt x="4307" y="14576"/>
                </a:lnTo>
                <a:lnTo>
                  <a:pt x="4818" y="15087"/>
                </a:lnTo>
                <a:lnTo>
                  <a:pt x="5864" y="16108"/>
                </a:lnTo>
                <a:lnTo>
                  <a:pt x="6570" y="16741"/>
                </a:lnTo>
                <a:lnTo>
                  <a:pt x="6716" y="16911"/>
                </a:lnTo>
                <a:lnTo>
                  <a:pt x="6886" y="17082"/>
                </a:lnTo>
                <a:lnTo>
                  <a:pt x="7008" y="17276"/>
                </a:lnTo>
                <a:lnTo>
                  <a:pt x="7130" y="17471"/>
                </a:lnTo>
                <a:lnTo>
                  <a:pt x="7203" y="17568"/>
                </a:lnTo>
                <a:lnTo>
                  <a:pt x="7276" y="17593"/>
                </a:lnTo>
                <a:lnTo>
                  <a:pt x="7373" y="17593"/>
                </a:lnTo>
                <a:lnTo>
                  <a:pt x="7470" y="17568"/>
                </a:lnTo>
                <a:lnTo>
                  <a:pt x="7519" y="17568"/>
                </a:lnTo>
                <a:lnTo>
                  <a:pt x="7787" y="17447"/>
                </a:lnTo>
                <a:lnTo>
                  <a:pt x="8006" y="17276"/>
                </a:lnTo>
                <a:lnTo>
                  <a:pt x="8200" y="17106"/>
                </a:lnTo>
                <a:lnTo>
                  <a:pt x="8419" y="16911"/>
                </a:lnTo>
                <a:lnTo>
                  <a:pt x="9441" y="15962"/>
                </a:lnTo>
                <a:lnTo>
                  <a:pt x="10487" y="15038"/>
                </a:lnTo>
                <a:lnTo>
                  <a:pt x="11534" y="14113"/>
                </a:lnTo>
                <a:lnTo>
                  <a:pt x="12556" y="13189"/>
                </a:lnTo>
                <a:lnTo>
                  <a:pt x="13578" y="12264"/>
                </a:lnTo>
                <a:lnTo>
                  <a:pt x="14575" y="11315"/>
                </a:lnTo>
                <a:lnTo>
                  <a:pt x="15038" y="10828"/>
                </a:lnTo>
                <a:lnTo>
                  <a:pt x="15524" y="10317"/>
                </a:lnTo>
                <a:lnTo>
                  <a:pt x="15573" y="10293"/>
                </a:lnTo>
                <a:lnTo>
                  <a:pt x="15622" y="10244"/>
                </a:lnTo>
                <a:lnTo>
                  <a:pt x="16157" y="9539"/>
                </a:lnTo>
                <a:lnTo>
                  <a:pt x="16425" y="9174"/>
                </a:lnTo>
                <a:lnTo>
                  <a:pt x="16644" y="8809"/>
                </a:lnTo>
                <a:lnTo>
                  <a:pt x="16838" y="8444"/>
                </a:lnTo>
                <a:lnTo>
                  <a:pt x="17008" y="8030"/>
                </a:lnTo>
                <a:lnTo>
                  <a:pt x="17154" y="7616"/>
                </a:lnTo>
                <a:lnTo>
                  <a:pt x="17252" y="7179"/>
                </a:lnTo>
                <a:lnTo>
                  <a:pt x="17325" y="6692"/>
                </a:lnTo>
                <a:lnTo>
                  <a:pt x="17373" y="6181"/>
                </a:lnTo>
                <a:lnTo>
                  <a:pt x="17373" y="5670"/>
                </a:lnTo>
                <a:lnTo>
                  <a:pt x="17373" y="5159"/>
                </a:lnTo>
                <a:lnTo>
                  <a:pt x="17349" y="4137"/>
                </a:lnTo>
                <a:lnTo>
                  <a:pt x="17325" y="3626"/>
                </a:lnTo>
                <a:lnTo>
                  <a:pt x="17349" y="3115"/>
                </a:lnTo>
                <a:lnTo>
                  <a:pt x="17373" y="2726"/>
                </a:lnTo>
                <a:lnTo>
                  <a:pt x="17349" y="2336"/>
                </a:lnTo>
                <a:lnTo>
                  <a:pt x="17300" y="1947"/>
                </a:lnTo>
                <a:lnTo>
                  <a:pt x="17227" y="1582"/>
                </a:lnTo>
                <a:lnTo>
                  <a:pt x="17154" y="1412"/>
                </a:lnTo>
                <a:lnTo>
                  <a:pt x="17081" y="1241"/>
                </a:lnTo>
                <a:lnTo>
                  <a:pt x="16984" y="1095"/>
                </a:lnTo>
                <a:lnTo>
                  <a:pt x="16887" y="925"/>
                </a:lnTo>
                <a:lnTo>
                  <a:pt x="16765" y="803"/>
                </a:lnTo>
                <a:lnTo>
                  <a:pt x="16619" y="657"/>
                </a:lnTo>
                <a:lnTo>
                  <a:pt x="16449" y="560"/>
                </a:lnTo>
                <a:lnTo>
                  <a:pt x="16254" y="438"/>
                </a:lnTo>
                <a:lnTo>
                  <a:pt x="15914" y="317"/>
                </a:lnTo>
                <a:lnTo>
                  <a:pt x="15573" y="219"/>
                </a:lnTo>
                <a:lnTo>
                  <a:pt x="15208" y="146"/>
                </a:lnTo>
                <a:lnTo>
                  <a:pt x="14819" y="122"/>
                </a:lnTo>
                <a:lnTo>
                  <a:pt x="14064" y="98"/>
                </a:lnTo>
                <a:lnTo>
                  <a:pt x="13310" y="73"/>
                </a:lnTo>
                <a:lnTo>
                  <a:pt x="12434" y="0"/>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2283" name="Google Shape;2283;p44"/>
          <p:cNvSpPr/>
          <p:nvPr/>
        </p:nvSpPr>
        <p:spPr>
          <a:xfrm>
            <a:off x="9179745" y="724297"/>
            <a:ext cx="262497" cy="232100"/>
          </a:xfrm>
          <a:custGeom>
            <a:avLst/>
            <a:gdLst/>
            <a:ahLst/>
            <a:cxnLst/>
            <a:rect l="l" t="t" r="r" b="b"/>
            <a:pathLst>
              <a:path w="17228" h="15233" extrusionOk="0">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2284" name="Google Shape;2284;p44"/>
          <p:cNvSpPr/>
          <p:nvPr/>
        </p:nvSpPr>
        <p:spPr>
          <a:xfrm>
            <a:off x="2291680" y="724385"/>
            <a:ext cx="254712" cy="255824"/>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2285" name="Google Shape;2285;p44"/>
          <p:cNvSpPr/>
          <p:nvPr/>
        </p:nvSpPr>
        <p:spPr>
          <a:xfrm>
            <a:off x="11501647" y="724290"/>
            <a:ext cx="239140" cy="253233"/>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chemeClr val="accent1"/>
          </a:solidFill>
          <a:ln>
            <a:noFill/>
          </a:ln>
        </p:spPr>
        <p:txBody>
          <a:bodyPr spcFirstLastPara="1" wrap="square" lIns="121900" tIns="121900" rIns="121900" bIns="121900" anchor="ctr" anchorCtr="0">
            <a:noAutofit/>
          </a:bodyPr>
          <a:lstStyle/>
          <a:p>
            <a:endParaRPr sz="1867" dirty="0"/>
          </a:p>
        </p:txBody>
      </p:sp>
      <p:sp>
        <p:nvSpPr>
          <p:cNvPr id="2286" name="Google Shape;2286;p44"/>
          <p:cNvSpPr/>
          <p:nvPr/>
        </p:nvSpPr>
        <p:spPr>
          <a:xfrm>
            <a:off x="11464199" y="4976760"/>
            <a:ext cx="276591" cy="203928"/>
          </a:xfrm>
          <a:custGeom>
            <a:avLst/>
            <a:gdLst/>
            <a:ahLst/>
            <a:cxnLst/>
            <a:rect l="l" t="t" r="r" b="b"/>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2287" name="Google Shape;2287;p44"/>
          <p:cNvSpPr/>
          <p:nvPr/>
        </p:nvSpPr>
        <p:spPr>
          <a:xfrm>
            <a:off x="4591894" y="724417"/>
            <a:ext cx="253233" cy="253599"/>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2288" name="Google Shape;2288;p44"/>
          <p:cNvSpPr/>
          <p:nvPr/>
        </p:nvSpPr>
        <p:spPr>
          <a:xfrm>
            <a:off x="6850401" y="724305"/>
            <a:ext cx="293260" cy="302539"/>
          </a:xfrm>
          <a:custGeom>
            <a:avLst/>
            <a:gdLst/>
            <a:ahLst/>
            <a:cxnLst/>
            <a:rect l="l" t="t" r="r" b="b"/>
            <a:pathLst>
              <a:path w="19247" h="19856" extrusionOk="0">
                <a:moveTo>
                  <a:pt x="12531" y="585"/>
                </a:moveTo>
                <a:lnTo>
                  <a:pt x="12799" y="609"/>
                </a:lnTo>
                <a:lnTo>
                  <a:pt x="13066" y="658"/>
                </a:lnTo>
                <a:lnTo>
                  <a:pt x="13334" y="755"/>
                </a:lnTo>
                <a:lnTo>
                  <a:pt x="13577" y="877"/>
                </a:lnTo>
                <a:lnTo>
                  <a:pt x="13796" y="1022"/>
                </a:lnTo>
                <a:lnTo>
                  <a:pt x="13967" y="1168"/>
                </a:lnTo>
                <a:lnTo>
                  <a:pt x="14137" y="1363"/>
                </a:lnTo>
                <a:lnTo>
                  <a:pt x="14283" y="1558"/>
                </a:lnTo>
                <a:lnTo>
                  <a:pt x="14380" y="1777"/>
                </a:lnTo>
                <a:lnTo>
                  <a:pt x="14478" y="1996"/>
                </a:lnTo>
                <a:lnTo>
                  <a:pt x="14526" y="2239"/>
                </a:lnTo>
                <a:lnTo>
                  <a:pt x="14551" y="2482"/>
                </a:lnTo>
                <a:lnTo>
                  <a:pt x="14551" y="2750"/>
                </a:lnTo>
                <a:lnTo>
                  <a:pt x="14478" y="3018"/>
                </a:lnTo>
                <a:lnTo>
                  <a:pt x="14380" y="3285"/>
                </a:lnTo>
                <a:lnTo>
                  <a:pt x="14234" y="3529"/>
                </a:lnTo>
                <a:lnTo>
                  <a:pt x="14088" y="3748"/>
                </a:lnTo>
                <a:lnTo>
                  <a:pt x="13894" y="3967"/>
                </a:lnTo>
                <a:lnTo>
                  <a:pt x="13529" y="4356"/>
                </a:lnTo>
                <a:lnTo>
                  <a:pt x="13261" y="4575"/>
                </a:lnTo>
                <a:lnTo>
                  <a:pt x="12993" y="4794"/>
                </a:lnTo>
                <a:lnTo>
                  <a:pt x="12702" y="4989"/>
                </a:lnTo>
                <a:lnTo>
                  <a:pt x="12410" y="5159"/>
                </a:lnTo>
                <a:lnTo>
                  <a:pt x="12118" y="5329"/>
                </a:lnTo>
                <a:lnTo>
                  <a:pt x="11801" y="5475"/>
                </a:lnTo>
                <a:lnTo>
                  <a:pt x="11509" y="5597"/>
                </a:lnTo>
                <a:lnTo>
                  <a:pt x="11169" y="5719"/>
                </a:lnTo>
                <a:lnTo>
                  <a:pt x="11509" y="5524"/>
                </a:lnTo>
                <a:lnTo>
                  <a:pt x="11801" y="5305"/>
                </a:lnTo>
                <a:lnTo>
                  <a:pt x="12093" y="5062"/>
                </a:lnTo>
                <a:lnTo>
                  <a:pt x="12361" y="4794"/>
                </a:lnTo>
                <a:lnTo>
                  <a:pt x="12531" y="4575"/>
                </a:lnTo>
                <a:lnTo>
                  <a:pt x="12702" y="4332"/>
                </a:lnTo>
                <a:lnTo>
                  <a:pt x="12847" y="4064"/>
                </a:lnTo>
                <a:lnTo>
                  <a:pt x="12945" y="3772"/>
                </a:lnTo>
                <a:lnTo>
                  <a:pt x="12993" y="3626"/>
                </a:lnTo>
                <a:lnTo>
                  <a:pt x="12993" y="3480"/>
                </a:lnTo>
                <a:lnTo>
                  <a:pt x="12993" y="3358"/>
                </a:lnTo>
                <a:lnTo>
                  <a:pt x="12993" y="3212"/>
                </a:lnTo>
                <a:lnTo>
                  <a:pt x="12945" y="3066"/>
                </a:lnTo>
                <a:lnTo>
                  <a:pt x="12872" y="2945"/>
                </a:lnTo>
                <a:lnTo>
                  <a:pt x="12774" y="2823"/>
                </a:lnTo>
                <a:lnTo>
                  <a:pt x="12653" y="2726"/>
                </a:lnTo>
                <a:lnTo>
                  <a:pt x="12531" y="2653"/>
                </a:lnTo>
                <a:lnTo>
                  <a:pt x="12410" y="2580"/>
                </a:lnTo>
                <a:lnTo>
                  <a:pt x="12264" y="2531"/>
                </a:lnTo>
                <a:lnTo>
                  <a:pt x="12142" y="2482"/>
                </a:lnTo>
                <a:lnTo>
                  <a:pt x="12020" y="2482"/>
                </a:lnTo>
                <a:lnTo>
                  <a:pt x="11899" y="2458"/>
                </a:lnTo>
                <a:lnTo>
                  <a:pt x="11655" y="2507"/>
                </a:lnTo>
                <a:lnTo>
                  <a:pt x="11412" y="2604"/>
                </a:lnTo>
                <a:lnTo>
                  <a:pt x="11169" y="2726"/>
                </a:lnTo>
                <a:lnTo>
                  <a:pt x="10950" y="2920"/>
                </a:lnTo>
                <a:lnTo>
                  <a:pt x="10755" y="3115"/>
                </a:lnTo>
                <a:lnTo>
                  <a:pt x="10560" y="3358"/>
                </a:lnTo>
                <a:lnTo>
                  <a:pt x="10390" y="3626"/>
                </a:lnTo>
                <a:lnTo>
                  <a:pt x="10220" y="3918"/>
                </a:lnTo>
                <a:lnTo>
                  <a:pt x="10098" y="4210"/>
                </a:lnTo>
                <a:lnTo>
                  <a:pt x="9976" y="4526"/>
                </a:lnTo>
                <a:lnTo>
                  <a:pt x="9879" y="4818"/>
                </a:lnTo>
                <a:lnTo>
                  <a:pt x="9806" y="5135"/>
                </a:lnTo>
                <a:lnTo>
                  <a:pt x="9782" y="5427"/>
                </a:lnTo>
                <a:lnTo>
                  <a:pt x="9684" y="4964"/>
                </a:lnTo>
                <a:lnTo>
                  <a:pt x="9636" y="4526"/>
                </a:lnTo>
                <a:lnTo>
                  <a:pt x="9611" y="4234"/>
                </a:lnTo>
                <a:lnTo>
                  <a:pt x="9611" y="3942"/>
                </a:lnTo>
                <a:lnTo>
                  <a:pt x="9636" y="3675"/>
                </a:lnTo>
                <a:lnTo>
                  <a:pt x="9660" y="3383"/>
                </a:lnTo>
                <a:lnTo>
                  <a:pt x="9709" y="3115"/>
                </a:lnTo>
                <a:lnTo>
                  <a:pt x="9782" y="2823"/>
                </a:lnTo>
                <a:lnTo>
                  <a:pt x="9879" y="2555"/>
                </a:lnTo>
                <a:lnTo>
                  <a:pt x="10001" y="2288"/>
                </a:lnTo>
                <a:lnTo>
                  <a:pt x="10122" y="2044"/>
                </a:lnTo>
                <a:lnTo>
                  <a:pt x="10268" y="1825"/>
                </a:lnTo>
                <a:lnTo>
                  <a:pt x="10439" y="1606"/>
                </a:lnTo>
                <a:lnTo>
                  <a:pt x="10633" y="1412"/>
                </a:lnTo>
                <a:lnTo>
                  <a:pt x="10828" y="1241"/>
                </a:lnTo>
                <a:lnTo>
                  <a:pt x="11047" y="1071"/>
                </a:lnTo>
                <a:lnTo>
                  <a:pt x="11266" y="925"/>
                </a:lnTo>
                <a:lnTo>
                  <a:pt x="11509" y="804"/>
                </a:lnTo>
                <a:lnTo>
                  <a:pt x="11753" y="706"/>
                </a:lnTo>
                <a:lnTo>
                  <a:pt x="12020" y="633"/>
                </a:lnTo>
                <a:lnTo>
                  <a:pt x="12264" y="609"/>
                </a:lnTo>
                <a:lnTo>
                  <a:pt x="12531" y="585"/>
                </a:lnTo>
                <a:close/>
                <a:moveTo>
                  <a:pt x="7300" y="3626"/>
                </a:moveTo>
                <a:lnTo>
                  <a:pt x="7470" y="3675"/>
                </a:lnTo>
                <a:lnTo>
                  <a:pt x="7616" y="3723"/>
                </a:lnTo>
                <a:lnTo>
                  <a:pt x="7762" y="3796"/>
                </a:lnTo>
                <a:lnTo>
                  <a:pt x="7859" y="3869"/>
                </a:lnTo>
                <a:lnTo>
                  <a:pt x="7981" y="3967"/>
                </a:lnTo>
                <a:lnTo>
                  <a:pt x="8176" y="4186"/>
                </a:lnTo>
                <a:lnTo>
                  <a:pt x="8346" y="4405"/>
                </a:lnTo>
                <a:lnTo>
                  <a:pt x="8492" y="4648"/>
                </a:lnTo>
                <a:lnTo>
                  <a:pt x="8638" y="4916"/>
                </a:lnTo>
                <a:lnTo>
                  <a:pt x="8784" y="5183"/>
                </a:lnTo>
                <a:lnTo>
                  <a:pt x="8930" y="5475"/>
                </a:lnTo>
                <a:lnTo>
                  <a:pt x="9076" y="5743"/>
                </a:lnTo>
                <a:lnTo>
                  <a:pt x="8735" y="5646"/>
                </a:lnTo>
                <a:lnTo>
                  <a:pt x="8395" y="5524"/>
                </a:lnTo>
                <a:lnTo>
                  <a:pt x="8054" y="5378"/>
                </a:lnTo>
                <a:lnTo>
                  <a:pt x="7762" y="5208"/>
                </a:lnTo>
                <a:lnTo>
                  <a:pt x="7470" y="5013"/>
                </a:lnTo>
                <a:lnTo>
                  <a:pt x="7178" y="4794"/>
                </a:lnTo>
                <a:lnTo>
                  <a:pt x="6935" y="4502"/>
                </a:lnTo>
                <a:lnTo>
                  <a:pt x="6716" y="4210"/>
                </a:lnTo>
                <a:lnTo>
                  <a:pt x="6643" y="4064"/>
                </a:lnTo>
                <a:lnTo>
                  <a:pt x="6643" y="3942"/>
                </a:lnTo>
                <a:lnTo>
                  <a:pt x="6667" y="3845"/>
                </a:lnTo>
                <a:lnTo>
                  <a:pt x="6740" y="3772"/>
                </a:lnTo>
                <a:lnTo>
                  <a:pt x="6837" y="3723"/>
                </a:lnTo>
                <a:lnTo>
                  <a:pt x="6935" y="3675"/>
                </a:lnTo>
                <a:lnTo>
                  <a:pt x="7129" y="3626"/>
                </a:lnTo>
                <a:close/>
                <a:moveTo>
                  <a:pt x="11972" y="2847"/>
                </a:moveTo>
                <a:lnTo>
                  <a:pt x="12166" y="2872"/>
                </a:lnTo>
                <a:lnTo>
                  <a:pt x="12361" y="2945"/>
                </a:lnTo>
                <a:lnTo>
                  <a:pt x="12434" y="2993"/>
                </a:lnTo>
                <a:lnTo>
                  <a:pt x="12507" y="3066"/>
                </a:lnTo>
                <a:lnTo>
                  <a:pt x="12556" y="3139"/>
                </a:lnTo>
                <a:lnTo>
                  <a:pt x="12604" y="3237"/>
                </a:lnTo>
                <a:lnTo>
                  <a:pt x="12629" y="3334"/>
                </a:lnTo>
                <a:lnTo>
                  <a:pt x="12653" y="3456"/>
                </a:lnTo>
                <a:lnTo>
                  <a:pt x="12653" y="3626"/>
                </a:lnTo>
                <a:lnTo>
                  <a:pt x="12629" y="3772"/>
                </a:lnTo>
                <a:lnTo>
                  <a:pt x="12580" y="3918"/>
                </a:lnTo>
                <a:lnTo>
                  <a:pt x="12531" y="4064"/>
                </a:lnTo>
                <a:lnTo>
                  <a:pt x="12434" y="4186"/>
                </a:lnTo>
                <a:lnTo>
                  <a:pt x="12337" y="4332"/>
                </a:lnTo>
                <a:lnTo>
                  <a:pt x="12118" y="4599"/>
                </a:lnTo>
                <a:lnTo>
                  <a:pt x="11850" y="4818"/>
                </a:lnTo>
                <a:lnTo>
                  <a:pt x="11582" y="5037"/>
                </a:lnTo>
                <a:lnTo>
                  <a:pt x="11315" y="5208"/>
                </a:lnTo>
                <a:lnTo>
                  <a:pt x="11071" y="5354"/>
                </a:lnTo>
                <a:lnTo>
                  <a:pt x="10828" y="5475"/>
                </a:lnTo>
                <a:lnTo>
                  <a:pt x="10585" y="5573"/>
                </a:lnTo>
                <a:lnTo>
                  <a:pt x="10317" y="5646"/>
                </a:lnTo>
                <a:lnTo>
                  <a:pt x="10074" y="5743"/>
                </a:lnTo>
                <a:lnTo>
                  <a:pt x="10098" y="5451"/>
                </a:lnTo>
                <a:lnTo>
                  <a:pt x="10122" y="5135"/>
                </a:lnTo>
                <a:lnTo>
                  <a:pt x="10195" y="4843"/>
                </a:lnTo>
                <a:lnTo>
                  <a:pt x="10293" y="4551"/>
                </a:lnTo>
                <a:lnTo>
                  <a:pt x="10414" y="4283"/>
                </a:lnTo>
                <a:lnTo>
                  <a:pt x="10536" y="4015"/>
                </a:lnTo>
                <a:lnTo>
                  <a:pt x="10706" y="3748"/>
                </a:lnTo>
                <a:lnTo>
                  <a:pt x="10901" y="3480"/>
                </a:lnTo>
                <a:lnTo>
                  <a:pt x="11144" y="3237"/>
                </a:lnTo>
                <a:lnTo>
                  <a:pt x="11388" y="3042"/>
                </a:lnTo>
                <a:lnTo>
                  <a:pt x="11582" y="2920"/>
                </a:lnTo>
                <a:lnTo>
                  <a:pt x="11777" y="2872"/>
                </a:lnTo>
                <a:lnTo>
                  <a:pt x="11972" y="2847"/>
                </a:lnTo>
                <a:close/>
                <a:moveTo>
                  <a:pt x="5231" y="658"/>
                </a:moveTo>
                <a:lnTo>
                  <a:pt x="5499" y="682"/>
                </a:lnTo>
                <a:lnTo>
                  <a:pt x="5767" y="731"/>
                </a:lnTo>
                <a:lnTo>
                  <a:pt x="6034" y="779"/>
                </a:lnTo>
                <a:lnTo>
                  <a:pt x="6302" y="877"/>
                </a:lnTo>
                <a:lnTo>
                  <a:pt x="6545" y="1022"/>
                </a:lnTo>
                <a:lnTo>
                  <a:pt x="6789" y="1168"/>
                </a:lnTo>
                <a:lnTo>
                  <a:pt x="7032" y="1339"/>
                </a:lnTo>
                <a:lnTo>
                  <a:pt x="7251" y="1509"/>
                </a:lnTo>
                <a:lnTo>
                  <a:pt x="7446" y="1728"/>
                </a:lnTo>
                <a:lnTo>
                  <a:pt x="7640" y="1923"/>
                </a:lnTo>
                <a:lnTo>
                  <a:pt x="7811" y="2142"/>
                </a:lnTo>
                <a:lnTo>
                  <a:pt x="7957" y="2385"/>
                </a:lnTo>
                <a:lnTo>
                  <a:pt x="8103" y="2604"/>
                </a:lnTo>
                <a:lnTo>
                  <a:pt x="8370" y="3091"/>
                </a:lnTo>
                <a:lnTo>
                  <a:pt x="8589" y="3602"/>
                </a:lnTo>
                <a:lnTo>
                  <a:pt x="8760" y="4137"/>
                </a:lnTo>
                <a:lnTo>
                  <a:pt x="8857" y="4478"/>
                </a:lnTo>
                <a:lnTo>
                  <a:pt x="8735" y="4259"/>
                </a:lnTo>
                <a:lnTo>
                  <a:pt x="8589" y="4064"/>
                </a:lnTo>
                <a:lnTo>
                  <a:pt x="8419" y="3845"/>
                </a:lnTo>
                <a:lnTo>
                  <a:pt x="8249" y="3675"/>
                </a:lnTo>
                <a:lnTo>
                  <a:pt x="8054" y="3504"/>
                </a:lnTo>
                <a:lnTo>
                  <a:pt x="7811" y="3358"/>
                </a:lnTo>
                <a:lnTo>
                  <a:pt x="7543" y="3261"/>
                </a:lnTo>
                <a:lnTo>
                  <a:pt x="7275" y="3188"/>
                </a:lnTo>
                <a:lnTo>
                  <a:pt x="6862" y="3188"/>
                </a:lnTo>
                <a:lnTo>
                  <a:pt x="6716" y="3237"/>
                </a:lnTo>
                <a:lnTo>
                  <a:pt x="6618" y="3285"/>
                </a:lnTo>
                <a:lnTo>
                  <a:pt x="6497" y="3358"/>
                </a:lnTo>
                <a:lnTo>
                  <a:pt x="6399" y="3456"/>
                </a:lnTo>
                <a:lnTo>
                  <a:pt x="6326" y="3577"/>
                </a:lnTo>
                <a:lnTo>
                  <a:pt x="6253" y="3723"/>
                </a:lnTo>
                <a:lnTo>
                  <a:pt x="6229" y="3845"/>
                </a:lnTo>
                <a:lnTo>
                  <a:pt x="6205" y="3991"/>
                </a:lnTo>
                <a:lnTo>
                  <a:pt x="6229" y="4113"/>
                </a:lnTo>
                <a:lnTo>
                  <a:pt x="6253" y="4234"/>
                </a:lnTo>
                <a:lnTo>
                  <a:pt x="6302" y="4356"/>
                </a:lnTo>
                <a:lnTo>
                  <a:pt x="6424" y="4599"/>
                </a:lnTo>
                <a:lnTo>
                  <a:pt x="6594" y="4843"/>
                </a:lnTo>
                <a:lnTo>
                  <a:pt x="6813" y="5037"/>
                </a:lnTo>
                <a:lnTo>
                  <a:pt x="7008" y="5232"/>
                </a:lnTo>
                <a:lnTo>
                  <a:pt x="7227" y="5402"/>
                </a:lnTo>
                <a:lnTo>
                  <a:pt x="7567" y="5646"/>
                </a:lnTo>
                <a:lnTo>
                  <a:pt x="7957" y="5865"/>
                </a:lnTo>
                <a:lnTo>
                  <a:pt x="7227" y="5646"/>
                </a:lnTo>
                <a:lnTo>
                  <a:pt x="6886" y="5524"/>
                </a:lnTo>
                <a:lnTo>
                  <a:pt x="6545" y="5378"/>
                </a:lnTo>
                <a:lnTo>
                  <a:pt x="6180" y="5208"/>
                </a:lnTo>
                <a:lnTo>
                  <a:pt x="5864" y="5037"/>
                </a:lnTo>
                <a:lnTo>
                  <a:pt x="5523" y="4867"/>
                </a:lnTo>
                <a:lnTo>
                  <a:pt x="5207" y="4648"/>
                </a:lnTo>
                <a:lnTo>
                  <a:pt x="4988" y="4526"/>
                </a:lnTo>
                <a:lnTo>
                  <a:pt x="4793" y="4356"/>
                </a:lnTo>
                <a:lnTo>
                  <a:pt x="4599" y="4186"/>
                </a:lnTo>
                <a:lnTo>
                  <a:pt x="4404" y="3991"/>
                </a:lnTo>
                <a:lnTo>
                  <a:pt x="4234" y="3772"/>
                </a:lnTo>
                <a:lnTo>
                  <a:pt x="4064" y="3553"/>
                </a:lnTo>
                <a:lnTo>
                  <a:pt x="3918" y="3334"/>
                </a:lnTo>
                <a:lnTo>
                  <a:pt x="3796" y="3115"/>
                </a:lnTo>
                <a:lnTo>
                  <a:pt x="3699" y="2872"/>
                </a:lnTo>
                <a:lnTo>
                  <a:pt x="3626" y="2604"/>
                </a:lnTo>
                <a:lnTo>
                  <a:pt x="3577" y="2361"/>
                </a:lnTo>
                <a:lnTo>
                  <a:pt x="3577" y="2117"/>
                </a:lnTo>
                <a:lnTo>
                  <a:pt x="3626" y="1874"/>
                </a:lnTo>
                <a:lnTo>
                  <a:pt x="3699" y="1631"/>
                </a:lnTo>
                <a:lnTo>
                  <a:pt x="3820" y="1387"/>
                </a:lnTo>
                <a:lnTo>
                  <a:pt x="3991" y="1144"/>
                </a:lnTo>
                <a:lnTo>
                  <a:pt x="4088" y="1047"/>
                </a:lnTo>
                <a:lnTo>
                  <a:pt x="4210" y="950"/>
                </a:lnTo>
                <a:lnTo>
                  <a:pt x="4429" y="828"/>
                </a:lnTo>
                <a:lnTo>
                  <a:pt x="4696" y="731"/>
                </a:lnTo>
                <a:lnTo>
                  <a:pt x="4964" y="682"/>
                </a:lnTo>
                <a:lnTo>
                  <a:pt x="5231" y="658"/>
                </a:lnTo>
                <a:close/>
                <a:moveTo>
                  <a:pt x="17763" y="3553"/>
                </a:moveTo>
                <a:lnTo>
                  <a:pt x="17982" y="3602"/>
                </a:lnTo>
                <a:lnTo>
                  <a:pt x="18201" y="3650"/>
                </a:lnTo>
                <a:lnTo>
                  <a:pt x="18395" y="3723"/>
                </a:lnTo>
                <a:lnTo>
                  <a:pt x="18590" y="3845"/>
                </a:lnTo>
                <a:lnTo>
                  <a:pt x="18736" y="3991"/>
                </a:lnTo>
                <a:lnTo>
                  <a:pt x="18785" y="4088"/>
                </a:lnTo>
                <a:lnTo>
                  <a:pt x="18833" y="4210"/>
                </a:lnTo>
                <a:lnTo>
                  <a:pt x="18882" y="4307"/>
                </a:lnTo>
                <a:lnTo>
                  <a:pt x="18882" y="4405"/>
                </a:lnTo>
                <a:lnTo>
                  <a:pt x="18882" y="4624"/>
                </a:lnTo>
                <a:lnTo>
                  <a:pt x="18833" y="4818"/>
                </a:lnTo>
                <a:lnTo>
                  <a:pt x="18736" y="5013"/>
                </a:lnTo>
                <a:lnTo>
                  <a:pt x="18663" y="4794"/>
                </a:lnTo>
                <a:lnTo>
                  <a:pt x="18541" y="4624"/>
                </a:lnTo>
                <a:lnTo>
                  <a:pt x="18420" y="4478"/>
                </a:lnTo>
                <a:lnTo>
                  <a:pt x="18274" y="4356"/>
                </a:lnTo>
                <a:lnTo>
                  <a:pt x="18103" y="4259"/>
                </a:lnTo>
                <a:lnTo>
                  <a:pt x="17909" y="4186"/>
                </a:lnTo>
                <a:lnTo>
                  <a:pt x="17738" y="4113"/>
                </a:lnTo>
                <a:lnTo>
                  <a:pt x="17373" y="4015"/>
                </a:lnTo>
                <a:lnTo>
                  <a:pt x="17154" y="3967"/>
                </a:lnTo>
                <a:lnTo>
                  <a:pt x="16716" y="3967"/>
                </a:lnTo>
                <a:lnTo>
                  <a:pt x="16497" y="3991"/>
                </a:lnTo>
                <a:lnTo>
                  <a:pt x="16059" y="4064"/>
                </a:lnTo>
                <a:lnTo>
                  <a:pt x="15621" y="4186"/>
                </a:lnTo>
                <a:lnTo>
                  <a:pt x="15208" y="4356"/>
                </a:lnTo>
                <a:lnTo>
                  <a:pt x="14818" y="4551"/>
                </a:lnTo>
                <a:lnTo>
                  <a:pt x="14405" y="4770"/>
                </a:lnTo>
                <a:lnTo>
                  <a:pt x="14040" y="4989"/>
                </a:lnTo>
                <a:lnTo>
                  <a:pt x="13577" y="5256"/>
                </a:lnTo>
                <a:lnTo>
                  <a:pt x="13115" y="5524"/>
                </a:lnTo>
                <a:lnTo>
                  <a:pt x="12629" y="5767"/>
                </a:lnTo>
                <a:lnTo>
                  <a:pt x="12118" y="5986"/>
                </a:lnTo>
                <a:lnTo>
                  <a:pt x="12069" y="6011"/>
                </a:lnTo>
                <a:lnTo>
                  <a:pt x="12069" y="6011"/>
                </a:lnTo>
                <a:lnTo>
                  <a:pt x="12385" y="5840"/>
                </a:lnTo>
                <a:lnTo>
                  <a:pt x="12702" y="5670"/>
                </a:lnTo>
                <a:lnTo>
                  <a:pt x="13018" y="5475"/>
                </a:lnTo>
                <a:lnTo>
                  <a:pt x="13310" y="5256"/>
                </a:lnTo>
                <a:lnTo>
                  <a:pt x="13577" y="5037"/>
                </a:lnTo>
                <a:lnTo>
                  <a:pt x="13845" y="4794"/>
                </a:lnTo>
                <a:lnTo>
                  <a:pt x="14113" y="4551"/>
                </a:lnTo>
                <a:lnTo>
                  <a:pt x="14356" y="4307"/>
                </a:lnTo>
                <a:lnTo>
                  <a:pt x="14526" y="4283"/>
                </a:lnTo>
                <a:lnTo>
                  <a:pt x="14697" y="4234"/>
                </a:lnTo>
                <a:lnTo>
                  <a:pt x="15013" y="4137"/>
                </a:lnTo>
                <a:lnTo>
                  <a:pt x="15670" y="3869"/>
                </a:lnTo>
                <a:lnTo>
                  <a:pt x="16084" y="3748"/>
                </a:lnTo>
                <a:lnTo>
                  <a:pt x="16497" y="3650"/>
                </a:lnTo>
                <a:lnTo>
                  <a:pt x="16911" y="3577"/>
                </a:lnTo>
                <a:lnTo>
                  <a:pt x="17325" y="3553"/>
                </a:lnTo>
                <a:close/>
                <a:moveTo>
                  <a:pt x="1241" y="3261"/>
                </a:moveTo>
                <a:lnTo>
                  <a:pt x="1363" y="3480"/>
                </a:lnTo>
                <a:lnTo>
                  <a:pt x="1509" y="3699"/>
                </a:lnTo>
                <a:lnTo>
                  <a:pt x="1825" y="4064"/>
                </a:lnTo>
                <a:lnTo>
                  <a:pt x="2141" y="4405"/>
                </a:lnTo>
                <a:lnTo>
                  <a:pt x="2482" y="4697"/>
                </a:lnTo>
                <a:lnTo>
                  <a:pt x="2871" y="4964"/>
                </a:lnTo>
                <a:lnTo>
                  <a:pt x="3261" y="5208"/>
                </a:lnTo>
                <a:lnTo>
                  <a:pt x="3723" y="5427"/>
                </a:lnTo>
                <a:lnTo>
                  <a:pt x="4185" y="5621"/>
                </a:lnTo>
                <a:lnTo>
                  <a:pt x="4672" y="5767"/>
                </a:lnTo>
                <a:lnTo>
                  <a:pt x="5183" y="5889"/>
                </a:lnTo>
                <a:lnTo>
                  <a:pt x="5548" y="5962"/>
                </a:lnTo>
                <a:lnTo>
                  <a:pt x="5937" y="6035"/>
                </a:lnTo>
                <a:lnTo>
                  <a:pt x="6351" y="6084"/>
                </a:lnTo>
                <a:lnTo>
                  <a:pt x="6740" y="6084"/>
                </a:lnTo>
                <a:lnTo>
                  <a:pt x="7348" y="6278"/>
                </a:lnTo>
                <a:lnTo>
                  <a:pt x="7957" y="6449"/>
                </a:lnTo>
                <a:lnTo>
                  <a:pt x="7932" y="6473"/>
                </a:lnTo>
                <a:lnTo>
                  <a:pt x="6180" y="6400"/>
                </a:lnTo>
                <a:lnTo>
                  <a:pt x="5596" y="6376"/>
                </a:lnTo>
                <a:lnTo>
                  <a:pt x="4988" y="6327"/>
                </a:lnTo>
                <a:lnTo>
                  <a:pt x="4380" y="6278"/>
                </a:lnTo>
                <a:lnTo>
                  <a:pt x="3796" y="6278"/>
                </a:lnTo>
                <a:lnTo>
                  <a:pt x="3480" y="6205"/>
                </a:lnTo>
                <a:lnTo>
                  <a:pt x="3139" y="6108"/>
                </a:lnTo>
                <a:lnTo>
                  <a:pt x="2774" y="5962"/>
                </a:lnTo>
                <a:lnTo>
                  <a:pt x="2458" y="5792"/>
                </a:lnTo>
                <a:lnTo>
                  <a:pt x="2117" y="5597"/>
                </a:lnTo>
                <a:lnTo>
                  <a:pt x="1849" y="5402"/>
                </a:lnTo>
                <a:lnTo>
                  <a:pt x="1606" y="5208"/>
                </a:lnTo>
                <a:lnTo>
                  <a:pt x="1363" y="4989"/>
                </a:lnTo>
                <a:lnTo>
                  <a:pt x="1144" y="4745"/>
                </a:lnTo>
                <a:lnTo>
                  <a:pt x="949" y="4478"/>
                </a:lnTo>
                <a:lnTo>
                  <a:pt x="754" y="4210"/>
                </a:lnTo>
                <a:lnTo>
                  <a:pt x="608" y="3918"/>
                </a:lnTo>
                <a:lnTo>
                  <a:pt x="462" y="3626"/>
                </a:lnTo>
                <a:lnTo>
                  <a:pt x="973" y="3772"/>
                </a:lnTo>
                <a:lnTo>
                  <a:pt x="1046" y="3772"/>
                </a:lnTo>
                <a:lnTo>
                  <a:pt x="1119" y="3748"/>
                </a:lnTo>
                <a:lnTo>
                  <a:pt x="1144" y="3699"/>
                </a:lnTo>
                <a:lnTo>
                  <a:pt x="1168" y="3626"/>
                </a:lnTo>
                <a:lnTo>
                  <a:pt x="1241" y="3261"/>
                </a:lnTo>
                <a:close/>
                <a:moveTo>
                  <a:pt x="3796" y="6741"/>
                </a:moveTo>
                <a:lnTo>
                  <a:pt x="4039" y="6765"/>
                </a:lnTo>
                <a:lnTo>
                  <a:pt x="5937" y="6862"/>
                </a:lnTo>
                <a:lnTo>
                  <a:pt x="7835" y="6960"/>
                </a:lnTo>
                <a:lnTo>
                  <a:pt x="7811" y="7422"/>
                </a:lnTo>
                <a:lnTo>
                  <a:pt x="7786" y="7909"/>
                </a:lnTo>
                <a:lnTo>
                  <a:pt x="7738" y="9636"/>
                </a:lnTo>
                <a:lnTo>
                  <a:pt x="7713" y="10390"/>
                </a:lnTo>
                <a:lnTo>
                  <a:pt x="7008" y="10342"/>
                </a:lnTo>
                <a:lnTo>
                  <a:pt x="6278" y="10293"/>
                </a:lnTo>
                <a:lnTo>
                  <a:pt x="5572" y="10269"/>
                </a:lnTo>
                <a:lnTo>
                  <a:pt x="4064" y="10269"/>
                </a:lnTo>
                <a:lnTo>
                  <a:pt x="3309" y="10317"/>
                </a:lnTo>
                <a:lnTo>
                  <a:pt x="2823" y="10317"/>
                </a:lnTo>
                <a:lnTo>
                  <a:pt x="2579" y="10342"/>
                </a:lnTo>
                <a:lnTo>
                  <a:pt x="2360" y="10390"/>
                </a:lnTo>
                <a:lnTo>
                  <a:pt x="2360" y="9782"/>
                </a:lnTo>
                <a:lnTo>
                  <a:pt x="2360" y="9149"/>
                </a:lnTo>
                <a:lnTo>
                  <a:pt x="2385" y="8541"/>
                </a:lnTo>
                <a:lnTo>
                  <a:pt x="2458" y="7933"/>
                </a:lnTo>
                <a:lnTo>
                  <a:pt x="2482" y="7592"/>
                </a:lnTo>
                <a:lnTo>
                  <a:pt x="2531" y="7422"/>
                </a:lnTo>
                <a:lnTo>
                  <a:pt x="2579" y="7276"/>
                </a:lnTo>
                <a:lnTo>
                  <a:pt x="2652" y="7130"/>
                </a:lnTo>
                <a:lnTo>
                  <a:pt x="2750" y="7008"/>
                </a:lnTo>
                <a:lnTo>
                  <a:pt x="2896" y="6911"/>
                </a:lnTo>
                <a:lnTo>
                  <a:pt x="3042" y="6838"/>
                </a:lnTo>
                <a:lnTo>
                  <a:pt x="3285" y="6765"/>
                </a:lnTo>
                <a:lnTo>
                  <a:pt x="3553" y="6741"/>
                </a:lnTo>
                <a:close/>
                <a:moveTo>
                  <a:pt x="15378" y="6838"/>
                </a:moveTo>
                <a:lnTo>
                  <a:pt x="15621" y="6862"/>
                </a:lnTo>
                <a:lnTo>
                  <a:pt x="15865" y="6911"/>
                </a:lnTo>
                <a:lnTo>
                  <a:pt x="16035" y="6984"/>
                </a:lnTo>
                <a:lnTo>
                  <a:pt x="16157" y="7081"/>
                </a:lnTo>
                <a:lnTo>
                  <a:pt x="16254" y="7203"/>
                </a:lnTo>
                <a:lnTo>
                  <a:pt x="16327" y="7349"/>
                </a:lnTo>
                <a:lnTo>
                  <a:pt x="16376" y="7519"/>
                </a:lnTo>
                <a:lnTo>
                  <a:pt x="16400" y="7690"/>
                </a:lnTo>
                <a:lnTo>
                  <a:pt x="16424" y="8030"/>
                </a:lnTo>
                <a:lnTo>
                  <a:pt x="16400" y="8614"/>
                </a:lnTo>
                <a:lnTo>
                  <a:pt x="16400" y="9222"/>
                </a:lnTo>
                <a:lnTo>
                  <a:pt x="16400" y="9806"/>
                </a:lnTo>
                <a:lnTo>
                  <a:pt x="16424" y="10098"/>
                </a:lnTo>
                <a:lnTo>
                  <a:pt x="16449" y="10390"/>
                </a:lnTo>
                <a:lnTo>
                  <a:pt x="16084" y="10415"/>
                </a:lnTo>
                <a:lnTo>
                  <a:pt x="15986" y="10390"/>
                </a:lnTo>
                <a:lnTo>
                  <a:pt x="15889" y="10415"/>
                </a:lnTo>
                <a:lnTo>
                  <a:pt x="14818" y="10439"/>
                </a:lnTo>
                <a:lnTo>
                  <a:pt x="13723" y="10439"/>
                </a:lnTo>
                <a:lnTo>
                  <a:pt x="12215" y="10366"/>
                </a:lnTo>
                <a:lnTo>
                  <a:pt x="11680" y="10317"/>
                </a:lnTo>
                <a:lnTo>
                  <a:pt x="11436" y="10317"/>
                </a:lnTo>
                <a:lnTo>
                  <a:pt x="11290" y="10342"/>
                </a:lnTo>
                <a:lnTo>
                  <a:pt x="11193" y="10390"/>
                </a:lnTo>
                <a:lnTo>
                  <a:pt x="11193" y="9733"/>
                </a:lnTo>
                <a:lnTo>
                  <a:pt x="11169" y="8006"/>
                </a:lnTo>
                <a:lnTo>
                  <a:pt x="11193" y="7495"/>
                </a:lnTo>
                <a:lnTo>
                  <a:pt x="11193" y="7227"/>
                </a:lnTo>
                <a:lnTo>
                  <a:pt x="11169" y="6984"/>
                </a:lnTo>
                <a:lnTo>
                  <a:pt x="13018" y="6935"/>
                </a:lnTo>
                <a:lnTo>
                  <a:pt x="14867" y="6838"/>
                </a:lnTo>
                <a:close/>
                <a:moveTo>
                  <a:pt x="11193" y="10755"/>
                </a:moveTo>
                <a:lnTo>
                  <a:pt x="11315" y="10804"/>
                </a:lnTo>
                <a:lnTo>
                  <a:pt x="11436" y="10828"/>
                </a:lnTo>
                <a:lnTo>
                  <a:pt x="11193" y="11218"/>
                </a:lnTo>
                <a:lnTo>
                  <a:pt x="11193" y="10755"/>
                </a:lnTo>
                <a:close/>
                <a:moveTo>
                  <a:pt x="3626" y="10780"/>
                </a:moveTo>
                <a:lnTo>
                  <a:pt x="3358" y="10999"/>
                </a:lnTo>
                <a:lnTo>
                  <a:pt x="3139" y="11266"/>
                </a:lnTo>
                <a:lnTo>
                  <a:pt x="3115" y="11291"/>
                </a:lnTo>
                <a:lnTo>
                  <a:pt x="3115" y="10950"/>
                </a:lnTo>
                <a:lnTo>
                  <a:pt x="3090" y="10901"/>
                </a:lnTo>
                <a:lnTo>
                  <a:pt x="3066" y="10853"/>
                </a:lnTo>
                <a:lnTo>
                  <a:pt x="2993" y="10804"/>
                </a:lnTo>
                <a:lnTo>
                  <a:pt x="3115" y="10804"/>
                </a:lnTo>
                <a:lnTo>
                  <a:pt x="3626" y="10780"/>
                </a:lnTo>
                <a:close/>
                <a:moveTo>
                  <a:pt x="8297" y="6960"/>
                </a:moveTo>
                <a:lnTo>
                  <a:pt x="9465" y="6984"/>
                </a:lnTo>
                <a:lnTo>
                  <a:pt x="10731" y="6984"/>
                </a:lnTo>
                <a:lnTo>
                  <a:pt x="10706" y="7179"/>
                </a:lnTo>
                <a:lnTo>
                  <a:pt x="10706" y="7398"/>
                </a:lnTo>
                <a:lnTo>
                  <a:pt x="10706" y="7811"/>
                </a:lnTo>
                <a:lnTo>
                  <a:pt x="10706" y="9539"/>
                </a:lnTo>
                <a:lnTo>
                  <a:pt x="10682" y="12824"/>
                </a:lnTo>
                <a:lnTo>
                  <a:pt x="10658" y="19199"/>
                </a:lnTo>
                <a:lnTo>
                  <a:pt x="9782" y="19223"/>
                </a:lnTo>
                <a:lnTo>
                  <a:pt x="8151" y="19247"/>
                </a:lnTo>
                <a:lnTo>
                  <a:pt x="8151" y="17714"/>
                </a:lnTo>
                <a:lnTo>
                  <a:pt x="8151" y="16157"/>
                </a:lnTo>
                <a:lnTo>
                  <a:pt x="8176" y="13091"/>
                </a:lnTo>
                <a:lnTo>
                  <a:pt x="8249" y="9831"/>
                </a:lnTo>
                <a:lnTo>
                  <a:pt x="8273" y="8103"/>
                </a:lnTo>
                <a:lnTo>
                  <a:pt x="8297" y="7519"/>
                </a:lnTo>
                <a:lnTo>
                  <a:pt x="8297" y="6960"/>
                </a:lnTo>
                <a:close/>
                <a:moveTo>
                  <a:pt x="11753" y="10853"/>
                </a:moveTo>
                <a:lnTo>
                  <a:pt x="11996" y="10877"/>
                </a:lnTo>
                <a:lnTo>
                  <a:pt x="11801" y="11169"/>
                </a:lnTo>
                <a:lnTo>
                  <a:pt x="11607" y="11485"/>
                </a:lnTo>
                <a:lnTo>
                  <a:pt x="11412" y="11802"/>
                </a:lnTo>
                <a:lnTo>
                  <a:pt x="11339" y="11996"/>
                </a:lnTo>
                <a:lnTo>
                  <a:pt x="11315" y="12094"/>
                </a:lnTo>
                <a:lnTo>
                  <a:pt x="11315" y="12167"/>
                </a:lnTo>
                <a:lnTo>
                  <a:pt x="11339" y="12215"/>
                </a:lnTo>
                <a:lnTo>
                  <a:pt x="11363" y="12240"/>
                </a:lnTo>
                <a:lnTo>
                  <a:pt x="11388" y="12264"/>
                </a:lnTo>
                <a:lnTo>
                  <a:pt x="11436" y="12240"/>
                </a:lnTo>
                <a:lnTo>
                  <a:pt x="11509" y="12191"/>
                </a:lnTo>
                <a:lnTo>
                  <a:pt x="11582" y="12118"/>
                </a:lnTo>
                <a:lnTo>
                  <a:pt x="11680" y="11948"/>
                </a:lnTo>
                <a:lnTo>
                  <a:pt x="11850" y="11607"/>
                </a:lnTo>
                <a:lnTo>
                  <a:pt x="11996" y="11242"/>
                </a:lnTo>
                <a:lnTo>
                  <a:pt x="12142" y="10877"/>
                </a:lnTo>
                <a:lnTo>
                  <a:pt x="12434" y="10901"/>
                </a:lnTo>
                <a:lnTo>
                  <a:pt x="12142" y="11364"/>
                </a:lnTo>
                <a:lnTo>
                  <a:pt x="11972" y="11680"/>
                </a:lnTo>
                <a:lnTo>
                  <a:pt x="11899" y="11850"/>
                </a:lnTo>
                <a:lnTo>
                  <a:pt x="11899" y="11948"/>
                </a:lnTo>
                <a:lnTo>
                  <a:pt x="11899" y="12021"/>
                </a:lnTo>
                <a:lnTo>
                  <a:pt x="11923" y="12069"/>
                </a:lnTo>
                <a:lnTo>
                  <a:pt x="12020" y="12069"/>
                </a:lnTo>
                <a:lnTo>
                  <a:pt x="12093" y="12021"/>
                </a:lnTo>
                <a:lnTo>
                  <a:pt x="12142" y="11972"/>
                </a:lnTo>
                <a:lnTo>
                  <a:pt x="12239" y="11826"/>
                </a:lnTo>
                <a:lnTo>
                  <a:pt x="12385" y="11485"/>
                </a:lnTo>
                <a:lnTo>
                  <a:pt x="12507" y="11193"/>
                </a:lnTo>
                <a:lnTo>
                  <a:pt x="12604" y="10901"/>
                </a:lnTo>
                <a:lnTo>
                  <a:pt x="13115" y="10926"/>
                </a:lnTo>
                <a:lnTo>
                  <a:pt x="12872" y="11218"/>
                </a:lnTo>
                <a:lnTo>
                  <a:pt x="12629" y="11534"/>
                </a:lnTo>
                <a:lnTo>
                  <a:pt x="12410" y="11826"/>
                </a:lnTo>
                <a:lnTo>
                  <a:pt x="12337" y="11996"/>
                </a:lnTo>
                <a:lnTo>
                  <a:pt x="12312" y="12094"/>
                </a:lnTo>
                <a:lnTo>
                  <a:pt x="12312" y="12167"/>
                </a:lnTo>
                <a:lnTo>
                  <a:pt x="12337" y="12240"/>
                </a:lnTo>
                <a:lnTo>
                  <a:pt x="12410" y="12240"/>
                </a:lnTo>
                <a:lnTo>
                  <a:pt x="12483" y="12215"/>
                </a:lnTo>
                <a:lnTo>
                  <a:pt x="12556" y="12167"/>
                </a:lnTo>
                <a:lnTo>
                  <a:pt x="12653" y="12045"/>
                </a:lnTo>
                <a:lnTo>
                  <a:pt x="12799" y="11753"/>
                </a:lnTo>
                <a:lnTo>
                  <a:pt x="12993" y="11364"/>
                </a:lnTo>
                <a:lnTo>
                  <a:pt x="13188" y="10950"/>
                </a:lnTo>
                <a:lnTo>
                  <a:pt x="13188" y="10926"/>
                </a:lnTo>
                <a:lnTo>
                  <a:pt x="13796" y="10926"/>
                </a:lnTo>
                <a:lnTo>
                  <a:pt x="13650" y="11145"/>
                </a:lnTo>
                <a:lnTo>
                  <a:pt x="13504" y="11364"/>
                </a:lnTo>
                <a:lnTo>
                  <a:pt x="13261" y="11704"/>
                </a:lnTo>
                <a:lnTo>
                  <a:pt x="13164" y="11899"/>
                </a:lnTo>
                <a:lnTo>
                  <a:pt x="13091" y="12094"/>
                </a:lnTo>
                <a:lnTo>
                  <a:pt x="13091" y="12142"/>
                </a:lnTo>
                <a:lnTo>
                  <a:pt x="13115" y="12167"/>
                </a:lnTo>
                <a:lnTo>
                  <a:pt x="13164" y="12167"/>
                </a:lnTo>
                <a:lnTo>
                  <a:pt x="13188" y="12142"/>
                </a:lnTo>
                <a:lnTo>
                  <a:pt x="13334" y="12021"/>
                </a:lnTo>
                <a:lnTo>
                  <a:pt x="13431" y="11875"/>
                </a:lnTo>
                <a:lnTo>
                  <a:pt x="13626" y="11558"/>
                </a:lnTo>
                <a:lnTo>
                  <a:pt x="13821" y="11266"/>
                </a:lnTo>
                <a:lnTo>
                  <a:pt x="13918" y="11096"/>
                </a:lnTo>
                <a:lnTo>
                  <a:pt x="13991" y="10950"/>
                </a:lnTo>
                <a:lnTo>
                  <a:pt x="14259" y="10950"/>
                </a:lnTo>
                <a:lnTo>
                  <a:pt x="14064" y="11218"/>
                </a:lnTo>
                <a:lnTo>
                  <a:pt x="13796" y="11583"/>
                </a:lnTo>
                <a:lnTo>
                  <a:pt x="13675" y="11753"/>
                </a:lnTo>
                <a:lnTo>
                  <a:pt x="13626" y="11875"/>
                </a:lnTo>
                <a:lnTo>
                  <a:pt x="13602" y="11972"/>
                </a:lnTo>
                <a:lnTo>
                  <a:pt x="13626" y="11996"/>
                </a:lnTo>
                <a:lnTo>
                  <a:pt x="13626" y="12021"/>
                </a:lnTo>
                <a:lnTo>
                  <a:pt x="13675" y="12045"/>
                </a:lnTo>
                <a:lnTo>
                  <a:pt x="13699" y="12045"/>
                </a:lnTo>
                <a:lnTo>
                  <a:pt x="13845" y="11923"/>
                </a:lnTo>
                <a:lnTo>
                  <a:pt x="13942" y="11777"/>
                </a:lnTo>
                <a:lnTo>
                  <a:pt x="14137" y="11485"/>
                </a:lnTo>
                <a:lnTo>
                  <a:pt x="14307" y="11218"/>
                </a:lnTo>
                <a:lnTo>
                  <a:pt x="14453" y="10950"/>
                </a:lnTo>
                <a:lnTo>
                  <a:pt x="15086" y="10950"/>
                </a:lnTo>
                <a:lnTo>
                  <a:pt x="14697" y="11412"/>
                </a:lnTo>
                <a:lnTo>
                  <a:pt x="14405" y="11753"/>
                </a:lnTo>
                <a:lnTo>
                  <a:pt x="14259" y="11948"/>
                </a:lnTo>
                <a:lnTo>
                  <a:pt x="14210" y="12045"/>
                </a:lnTo>
                <a:lnTo>
                  <a:pt x="14161" y="12142"/>
                </a:lnTo>
                <a:lnTo>
                  <a:pt x="14161" y="12191"/>
                </a:lnTo>
                <a:lnTo>
                  <a:pt x="14210" y="12240"/>
                </a:lnTo>
                <a:lnTo>
                  <a:pt x="14283" y="12240"/>
                </a:lnTo>
                <a:lnTo>
                  <a:pt x="14380" y="12191"/>
                </a:lnTo>
                <a:lnTo>
                  <a:pt x="14453" y="12118"/>
                </a:lnTo>
                <a:lnTo>
                  <a:pt x="14624" y="11972"/>
                </a:lnTo>
                <a:lnTo>
                  <a:pt x="14867" y="11607"/>
                </a:lnTo>
                <a:lnTo>
                  <a:pt x="15062" y="11291"/>
                </a:lnTo>
                <a:lnTo>
                  <a:pt x="15208" y="10950"/>
                </a:lnTo>
                <a:lnTo>
                  <a:pt x="15597" y="10926"/>
                </a:lnTo>
                <a:lnTo>
                  <a:pt x="15597" y="10926"/>
                </a:lnTo>
                <a:lnTo>
                  <a:pt x="15183" y="11412"/>
                </a:lnTo>
                <a:lnTo>
                  <a:pt x="15013" y="11656"/>
                </a:lnTo>
                <a:lnTo>
                  <a:pt x="14940" y="11802"/>
                </a:lnTo>
                <a:lnTo>
                  <a:pt x="14891" y="11923"/>
                </a:lnTo>
                <a:lnTo>
                  <a:pt x="14891" y="11972"/>
                </a:lnTo>
                <a:lnTo>
                  <a:pt x="14891" y="11996"/>
                </a:lnTo>
                <a:lnTo>
                  <a:pt x="14940" y="11996"/>
                </a:lnTo>
                <a:lnTo>
                  <a:pt x="14964" y="11972"/>
                </a:lnTo>
                <a:lnTo>
                  <a:pt x="15086" y="11875"/>
                </a:lnTo>
                <a:lnTo>
                  <a:pt x="15183" y="11753"/>
                </a:lnTo>
                <a:lnTo>
                  <a:pt x="15378" y="11485"/>
                </a:lnTo>
                <a:lnTo>
                  <a:pt x="15694" y="10926"/>
                </a:lnTo>
                <a:lnTo>
                  <a:pt x="15743" y="10926"/>
                </a:lnTo>
                <a:lnTo>
                  <a:pt x="15743" y="11218"/>
                </a:lnTo>
                <a:lnTo>
                  <a:pt x="15573" y="11388"/>
                </a:lnTo>
                <a:lnTo>
                  <a:pt x="15427" y="11607"/>
                </a:lnTo>
                <a:lnTo>
                  <a:pt x="15354" y="11729"/>
                </a:lnTo>
                <a:lnTo>
                  <a:pt x="15256" y="11850"/>
                </a:lnTo>
                <a:lnTo>
                  <a:pt x="15208" y="11996"/>
                </a:lnTo>
                <a:lnTo>
                  <a:pt x="15208" y="12069"/>
                </a:lnTo>
                <a:lnTo>
                  <a:pt x="15232" y="12142"/>
                </a:lnTo>
                <a:lnTo>
                  <a:pt x="15256" y="12167"/>
                </a:lnTo>
                <a:lnTo>
                  <a:pt x="15305" y="12167"/>
                </a:lnTo>
                <a:lnTo>
                  <a:pt x="15402" y="12094"/>
                </a:lnTo>
                <a:lnTo>
                  <a:pt x="15475" y="11996"/>
                </a:lnTo>
                <a:lnTo>
                  <a:pt x="15573" y="11753"/>
                </a:lnTo>
                <a:lnTo>
                  <a:pt x="15767" y="11461"/>
                </a:lnTo>
                <a:lnTo>
                  <a:pt x="15792" y="14600"/>
                </a:lnTo>
                <a:lnTo>
                  <a:pt x="15816" y="16157"/>
                </a:lnTo>
                <a:lnTo>
                  <a:pt x="15816" y="17714"/>
                </a:lnTo>
                <a:lnTo>
                  <a:pt x="15792" y="18177"/>
                </a:lnTo>
                <a:lnTo>
                  <a:pt x="15792" y="18396"/>
                </a:lnTo>
                <a:lnTo>
                  <a:pt x="15743" y="18590"/>
                </a:lnTo>
                <a:lnTo>
                  <a:pt x="15670" y="18785"/>
                </a:lnTo>
                <a:lnTo>
                  <a:pt x="15548" y="18955"/>
                </a:lnTo>
                <a:lnTo>
                  <a:pt x="15475" y="19028"/>
                </a:lnTo>
                <a:lnTo>
                  <a:pt x="15402" y="19101"/>
                </a:lnTo>
                <a:lnTo>
                  <a:pt x="15281" y="19150"/>
                </a:lnTo>
                <a:lnTo>
                  <a:pt x="15183" y="19199"/>
                </a:lnTo>
                <a:lnTo>
                  <a:pt x="14964" y="19247"/>
                </a:lnTo>
                <a:lnTo>
                  <a:pt x="14770" y="19272"/>
                </a:lnTo>
                <a:lnTo>
                  <a:pt x="14332" y="19272"/>
                </a:lnTo>
                <a:lnTo>
                  <a:pt x="13869" y="19247"/>
                </a:lnTo>
                <a:lnTo>
                  <a:pt x="13456" y="19223"/>
                </a:lnTo>
                <a:lnTo>
                  <a:pt x="11169" y="19199"/>
                </a:lnTo>
                <a:lnTo>
                  <a:pt x="11193" y="16109"/>
                </a:lnTo>
                <a:lnTo>
                  <a:pt x="11193" y="13018"/>
                </a:lnTo>
                <a:lnTo>
                  <a:pt x="11193" y="11656"/>
                </a:lnTo>
                <a:lnTo>
                  <a:pt x="11266" y="11461"/>
                </a:lnTo>
                <a:lnTo>
                  <a:pt x="11388" y="11145"/>
                </a:lnTo>
                <a:lnTo>
                  <a:pt x="11509" y="10853"/>
                </a:lnTo>
                <a:close/>
                <a:moveTo>
                  <a:pt x="5621" y="10755"/>
                </a:moveTo>
                <a:lnTo>
                  <a:pt x="6059" y="10780"/>
                </a:lnTo>
                <a:lnTo>
                  <a:pt x="5961" y="10901"/>
                </a:lnTo>
                <a:lnTo>
                  <a:pt x="5864" y="11023"/>
                </a:lnTo>
                <a:lnTo>
                  <a:pt x="5694" y="11291"/>
                </a:lnTo>
                <a:lnTo>
                  <a:pt x="5499" y="11631"/>
                </a:lnTo>
                <a:lnTo>
                  <a:pt x="5426" y="11802"/>
                </a:lnTo>
                <a:lnTo>
                  <a:pt x="5426" y="11875"/>
                </a:lnTo>
                <a:lnTo>
                  <a:pt x="5426" y="11972"/>
                </a:lnTo>
                <a:lnTo>
                  <a:pt x="5475" y="12021"/>
                </a:lnTo>
                <a:lnTo>
                  <a:pt x="5523" y="12021"/>
                </a:lnTo>
                <a:lnTo>
                  <a:pt x="5596" y="11996"/>
                </a:lnTo>
                <a:lnTo>
                  <a:pt x="5669" y="11948"/>
                </a:lnTo>
                <a:lnTo>
                  <a:pt x="5791" y="11777"/>
                </a:lnTo>
                <a:lnTo>
                  <a:pt x="5961" y="11437"/>
                </a:lnTo>
                <a:lnTo>
                  <a:pt x="6107" y="11120"/>
                </a:lnTo>
                <a:lnTo>
                  <a:pt x="6180" y="10950"/>
                </a:lnTo>
                <a:lnTo>
                  <a:pt x="6229" y="10780"/>
                </a:lnTo>
                <a:lnTo>
                  <a:pt x="6667" y="10804"/>
                </a:lnTo>
                <a:lnTo>
                  <a:pt x="6448" y="11072"/>
                </a:lnTo>
                <a:lnTo>
                  <a:pt x="6278" y="11364"/>
                </a:lnTo>
                <a:lnTo>
                  <a:pt x="6205" y="11534"/>
                </a:lnTo>
                <a:lnTo>
                  <a:pt x="6156" y="11704"/>
                </a:lnTo>
                <a:lnTo>
                  <a:pt x="6107" y="11875"/>
                </a:lnTo>
                <a:lnTo>
                  <a:pt x="6107" y="11948"/>
                </a:lnTo>
                <a:lnTo>
                  <a:pt x="6132" y="12021"/>
                </a:lnTo>
                <a:lnTo>
                  <a:pt x="6156" y="12069"/>
                </a:lnTo>
                <a:lnTo>
                  <a:pt x="6253" y="12069"/>
                </a:lnTo>
                <a:lnTo>
                  <a:pt x="6326" y="11948"/>
                </a:lnTo>
                <a:lnTo>
                  <a:pt x="6375" y="11826"/>
                </a:lnTo>
                <a:lnTo>
                  <a:pt x="6448" y="11534"/>
                </a:lnTo>
                <a:lnTo>
                  <a:pt x="6594" y="11169"/>
                </a:lnTo>
                <a:lnTo>
                  <a:pt x="6764" y="10804"/>
                </a:lnTo>
                <a:lnTo>
                  <a:pt x="7129" y="10828"/>
                </a:lnTo>
                <a:lnTo>
                  <a:pt x="6813" y="11242"/>
                </a:lnTo>
                <a:lnTo>
                  <a:pt x="6545" y="11607"/>
                </a:lnTo>
                <a:lnTo>
                  <a:pt x="6424" y="11802"/>
                </a:lnTo>
                <a:lnTo>
                  <a:pt x="6399" y="11899"/>
                </a:lnTo>
                <a:lnTo>
                  <a:pt x="6375" y="11996"/>
                </a:lnTo>
                <a:lnTo>
                  <a:pt x="6399" y="12045"/>
                </a:lnTo>
                <a:lnTo>
                  <a:pt x="6424" y="12069"/>
                </a:lnTo>
                <a:lnTo>
                  <a:pt x="6472" y="12094"/>
                </a:lnTo>
                <a:lnTo>
                  <a:pt x="6521" y="12069"/>
                </a:lnTo>
                <a:lnTo>
                  <a:pt x="6594" y="12045"/>
                </a:lnTo>
                <a:lnTo>
                  <a:pt x="6667" y="11972"/>
                </a:lnTo>
                <a:lnTo>
                  <a:pt x="6789" y="11826"/>
                </a:lnTo>
                <a:lnTo>
                  <a:pt x="6983" y="11485"/>
                </a:lnTo>
                <a:lnTo>
                  <a:pt x="7178" y="11169"/>
                </a:lnTo>
                <a:lnTo>
                  <a:pt x="7348" y="10853"/>
                </a:lnTo>
                <a:lnTo>
                  <a:pt x="7640" y="10877"/>
                </a:lnTo>
                <a:lnTo>
                  <a:pt x="7470" y="11072"/>
                </a:lnTo>
                <a:lnTo>
                  <a:pt x="7324" y="11291"/>
                </a:lnTo>
                <a:lnTo>
                  <a:pt x="7227" y="11437"/>
                </a:lnTo>
                <a:lnTo>
                  <a:pt x="7129" y="11607"/>
                </a:lnTo>
                <a:lnTo>
                  <a:pt x="7056" y="11777"/>
                </a:lnTo>
                <a:lnTo>
                  <a:pt x="7056" y="11850"/>
                </a:lnTo>
                <a:lnTo>
                  <a:pt x="7056" y="11948"/>
                </a:lnTo>
                <a:lnTo>
                  <a:pt x="7081" y="11996"/>
                </a:lnTo>
                <a:lnTo>
                  <a:pt x="7154" y="11996"/>
                </a:lnTo>
                <a:lnTo>
                  <a:pt x="7227" y="11948"/>
                </a:lnTo>
                <a:lnTo>
                  <a:pt x="7275" y="11923"/>
                </a:lnTo>
                <a:lnTo>
                  <a:pt x="7373" y="11802"/>
                </a:lnTo>
                <a:lnTo>
                  <a:pt x="7519" y="11510"/>
                </a:lnTo>
                <a:lnTo>
                  <a:pt x="7616" y="11266"/>
                </a:lnTo>
                <a:lnTo>
                  <a:pt x="7713" y="11047"/>
                </a:lnTo>
                <a:lnTo>
                  <a:pt x="7713" y="11047"/>
                </a:lnTo>
                <a:lnTo>
                  <a:pt x="7689" y="11510"/>
                </a:lnTo>
                <a:lnTo>
                  <a:pt x="7543" y="11753"/>
                </a:lnTo>
                <a:lnTo>
                  <a:pt x="7397" y="11996"/>
                </a:lnTo>
                <a:lnTo>
                  <a:pt x="7373" y="12069"/>
                </a:lnTo>
                <a:lnTo>
                  <a:pt x="7397" y="12118"/>
                </a:lnTo>
                <a:lnTo>
                  <a:pt x="7421" y="12167"/>
                </a:lnTo>
                <a:lnTo>
                  <a:pt x="7470" y="12191"/>
                </a:lnTo>
                <a:lnTo>
                  <a:pt x="7567" y="12191"/>
                </a:lnTo>
                <a:lnTo>
                  <a:pt x="7616" y="12167"/>
                </a:lnTo>
                <a:lnTo>
                  <a:pt x="7640" y="12094"/>
                </a:lnTo>
                <a:lnTo>
                  <a:pt x="7689" y="11948"/>
                </a:lnTo>
                <a:lnTo>
                  <a:pt x="7665" y="12897"/>
                </a:lnTo>
                <a:lnTo>
                  <a:pt x="7665" y="14478"/>
                </a:lnTo>
                <a:lnTo>
                  <a:pt x="7665" y="16084"/>
                </a:lnTo>
                <a:lnTo>
                  <a:pt x="7713" y="19272"/>
                </a:lnTo>
                <a:lnTo>
                  <a:pt x="6083" y="19320"/>
                </a:lnTo>
                <a:lnTo>
                  <a:pt x="4356" y="19418"/>
                </a:lnTo>
                <a:lnTo>
                  <a:pt x="3918" y="19418"/>
                </a:lnTo>
                <a:lnTo>
                  <a:pt x="3723" y="19393"/>
                </a:lnTo>
                <a:lnTo>
                  <a:pt x="3528" y="19296"/>
                </a:lnTo>
                <a:lnTo>
                  <a:pt x="3431" y="19223"/>
                </a:lnTo>
                <a:lnTo>
                  <a:pt x="3358" y="19101"/>
                </a:lnTo>
                <a:lnTo>
                  <a:pt x="3309" y="18980"/>
                </a:lnTo>
                <a:lnTo>
                  <a:pt x="3285" y="18809"/>
                </a:lnTo>
                <a:lnTo>
                  <a:pt x="3285" y="18493"/>
                </a:lnTo>
                <a:lnTo>
                  <a:pt x="3285" y="18225"/>
                </a:lnTo>
                <a:lnTo>
                  <a:pt x="3236" y="15062"/>
                </a:lnTo>
                <a:lnTo>
                  <a:pt x="3139" y="11899"/>
                </a:lnTo>
                <a:lnTo>
                  <a:pt x="3236" y="11729"/>
                </a:lnTo>
                <a:lnTo>
                  <a:pt x="3309" y="11558"/>
                </a:lnTo>
                <a:lnTo>
                  <a:pt x="3553" y="11169"/>
                </a:lnTo>
                <a:lnTo>
                  <a:pt x="3796" y="10804"/>
                </a:lnTo>
                <a:lnTo>
                  <a:pt x="3796" y="10780"/>
                </a:lnTo>
                <a:lnTo>
                  <a:pt x="4088" y="10755"/>
                </a:lnTo>
                <a:lnTo>
                  <a:pt x="3942" y="10853"/>
                </a:lnTo>
                <a:lnTo>
                  <a:pt x="3820" y="10974"/>
                </a:lnTo>
                <a:lnTo>
                  <a:pt x="3699" y="11120"/>
                </a:lnTo>
                <a:lnTo>
                  <a:pt x="3577" y="11242"/>
                </a:lnTo>
                <a:lnTo>
                  <a:pt x="3455" y="11437"/>
                </a:lnTo>
                <a:lnTo>
                  <a:pt x="3309" y="11680"/>
                </a:lnTo>
                <a:lnTo>
                  <a:pt x="3236" y="11802"/>
                </a:lnTo>
                <a:lnTo>
                  <a:pt x="3212" y="11923"/>
                </a:lnTo>
                <a:lnTo>
                  <a:pt x="3212" y="12045"/>
                </a:lnTo>
                <a:lnTo>
                  <a:pt x="3261" y="12142"/>
                </a:lnTo>
                <a:lnTo>
                  <a:pt x="3309" y="12191"/>
                </a:lnTo>
                <a:lnTo>
                  <a:pt x="3358" y="12191"/>
                </a:lnTo>
                <a:lnTo>
                  <a:pt x="3455" y="12142"/>
                </a:lnTo>
                <a:lnTo>
                  <a:pt x="3504" y="12094"/>
                </a:lnTo>
                <a:lnTo>
                  <a:pt x="3626" y="11923"/>
                </a:lnTo>
                <a:lnTo>
                  <a:pt x="3796" y="11583"/>
                </a:lnTo>
                <a:lnTo>
                  <a:pt x="3918" y="11364"/>
                </a:lnTo>
                <a:lnTo>
                  <a:pt x="4064" y="11169"/>
                </a:lnTo>
                <a:lnTo>
                  <a:pt x="4234" y="10974"/>
                </a:lnTo>
                <a:lnTo>
                  <a:pt x="4356" y="10755"/>
                </a:lnTo>
                <a:lnTo>
                  <a:pt x="4745" y="10755"/>
                </a:lnTo>
                <a:lnTo>
                  <a:pt x="4526" y="10974"/>
                </a:lnTo>
                <a:lnTo>
                  <a:pt x="4331" y="11193"/>
                </a:lnTo>
                <a:lnTo>
                  <a:pt x="4185" y="11339"/>
                </a:lnTo>
                <a:lnTo>
                  <a:pt x="4064" y="11510"/>
                </a:lnTo>
                <a:lnTo>
                  <a:pt x="3966" y="11680"/>
                </a:lnTo>
                <a:lnTo>
                  <a:pt x="3942" y="11777"/>
                </a:lnTo>
                <a:lnTo>
                  <a:pt x="3918" y="11875"/>
                </a:lnTo>
                <a:lnTo>
                  <a:pt x="3942" y="11923"/>
                </a:lnTo>
                <a:lnTo>
                  <a:pt x="3991" y="11972"/>
                </a:lnTo>
                <a:lnTo>
                  <a:pt x="4039" y="12021"/>
                </a:lnTo>
                <a:lnTo>
                  <a:pt x="4112" y="11996"/>
                </a:lnTo>
                <a:lnTo>
                  <a:pt x="4210" y="11972"/>
                </a:lnTo>
                <a:lnTo>
                  <a:pt x="4283" y="11923"/>
                </a:lnTo>
                <a:lnTo>
                  <a:pt x="4429" y="11777"/>
                </a:lnTo>
                <a:lnTo>
                  <a:pt x="4526" y="11607"/>
                </a:lnTo>
                <a:lnTo>
                  <a:pt x="4648" y="11437"/>
                </a:lnTo>
                <a:lnTo>
                  <a:pt x="4842" y="11120"/>
                </a:lnTo>
                <a:lnTo>
                  <a:pt x="4939" y="10926"/>
                </a:lnTo>
                <a:lnTo>
                  <a:pt x="5012" y="10755"/>
                </a:lnTo>
                <a:lnTo>
                  <a:pt x="5475" y="10755"/>
                </a:lnTo>
                <a:lnTo>
                  <a:pt x="5061" y="11291"/>
                </a:lnTo>
                <a:lnTo>
                  <a:pt x="4842" y="11558"/>
                </a:lnTo>
                <a:lnTo>
                  <a:pt x="4745" y="11729"/>
                </a:lnTo>
                <a:lnTo>
                  <a:pt x="4721" y="11802"/>
                </a:lnTo>
                <a:lnTo>
                  <a:pt x="4721" y="11875"/>
                </a:lnTo>
                <a:lnTo>
                  <a:pt x="4721" y="11923"/>
                </a:lnTo>
                <a:lnTo>
                  <a:pt x="4769" y="11972"/>
                </a:lnTo>
                <a:lnTo>
                  <a:pt x="4842" y="11972"/>
                </a:lnTo>
                <a:lnTo>
                  <a:pt x="4915" y="11948"/>
                </a:lnTo>
                <a:lnTo>
                  <a:pt x="4988" y="11899"/>
                </a:lnTo>
                <a:lnTo>
                  <a:pt x="5134" y="11753"/>
                </a:lnTo>
                <a:lnTo>
                  <a:pt x="5231" y="11583"/>
                </a:lnTo>
                <a:lnTo>
                  <a:pt x="5304" y="11437"/>
                </a:lnTo>
                <a:lnTo>
                  <a:pt x="5475" y="11096"/>
                </a:lnTo>
                <a:lnTo>
                  <a:pt x="5621" y="10755"/>
                </a:lnTo>
                <a:close/>
                <a:moveTo>
                  <a:pt x="12458" y="1"/>
                </a:moveTo>
                <a:lnTo>
                  <a:pt x="12166" y="49"/>
                </a:lnTo>
                <a:lnTo>
                  <a:pt x="11874" y="98"/>
                </a:lnTo>
                <a:lnTo>
                  <a:pt x="11582" y="171"/>
                </a:lnTo>
                <a:lnTo>
                  <a:pt x="11315" y="293"/>
                </a:lnTo>
                <a:lnTo>
                  <a:pt x="11047" y="414"/>
                </a:lnTo>
                <a:lnTo>
                  <a:pt x="10779" y="585"/>
                </a:lnTo>
                <a:lnTo>
                  <a:pt x="10536" y="755"/>
                </a:lnTo>
                <a:lnTo>
                  <a:pt x="10317" y="950"/>
                </a:lnTo>
                <a:lnTo>
                  <a:pt x="10098" y="1144"/>
                </a:lnTo>
                <a:lnTo>
                  <a:pt x="9903" y="1363"/>
                </a:lnTo>
                <a:lnTo>
                  <a:pt x="9733" y="1606"/>
                </a:lnTo>
                <a:lnTo>
                  <a:pt x="9611" y="1825"/>
                </a:lnTo>
                <a:lnTo>
                  <a:pt x="9490" y="2069"/>
                </a:lnTo>
                <a:lnTo>
                  <a:pt x="9368" y="2288"/>
                </a:lnTo>
                <a:lnTo>
                  <a:pt x="9295" y="2531"/>
                </a:lnTo>
                <a:lnTo>
                  <a:pt x="9222" y="2799"/>
                </a:lnTo>
                <a:lnTo>
                  <a:pt x="9173" y="3042"/>
                </a:lnTo>
                <a:lnTo>
                  <a:pt x="9076" y="3553"/>
                </a:lnTo>
                <a:lnTo>
                  <a:pt x="9076" y="3504"/>
                </a:lnTo>
                <a:lnTo>
                  <a:pt x="8954" y="3188"/>
                </a:lnTo>
                <a:lnTo>
                  <a:pt x="8833" y="2896"/>
                </a:lnTo>
                <a:lnTo>
                  <a:pt x="8687" y="2604"/>
                </a:lnTo>
                <a:lnTo>
                  <a:pt x="8516" y="2312"/>
                </a:lnTo>
                <a:lnTo>
                  <a:pt x="8346" y="2044"/>
                </a:lnTo>
                <a:lnTo>
                  <a:pt x="8151" y="1777"/>
                </a:lnTo>
                <a:lnTo>
                  <a:pt x="7957" y="1533"/>
                </a:lnTo>
                <a:lnTo>
                  <a:pt x="7738" y="1290"/>
                </a:lnTo>
                <a:lnTo>
                  <a:pt x="7519" y="1095"/>
                </a:lnTo>
                <a:lnTo>
                  <a:pt x="7300" y="901"/>
                </a:lnTo>
                <a:lnTo>
                  <a:pt x="7081" y="755"/>
                </a:lnTo>
                <a:lnTo>
                  <a:pt x="6813" y="585"/>
                </a:lnTo>
                <a:lnTo>
                  <a:pt x="6570" y="463"/>
                </a:lnTo>
                <a:lnTo>
                  <a:pt x="6302" y="341"/>
                </a:lnTo>
                <a:lnTo>
                  <a:pt x="6010" y="268"/>
                </a:lnTo>
                <a:lnTo>
                  <a:pt x="5742" y="195"/>
                </a:lnTo>
                <a:lnTo>
                  <a:pt x="5450" y="147"/>
                </a:lnTo>
                <a:lnTo>
                  <a:pt x="5183" y="147"/>
                </a:lnTo>
                <a:lnTo>
                  <a:pt x="4891" y="171"/>
                </a:lnTo>
                <a:lnTo>
                  <a:pt x="4623" y="220"/>
                </a:lnTo>
                <a:lnTo>
                  <a:pt x="4356" y="293"/>
                </a:lnTo>
                <a:lnTo>
                  <a:pt x="4112" y="414"/>
                </a:lnTo>
                <a:lnTo>
                  <a:pt x="3869" y="585"/>
                </a:lnTo>
                <a:lnTo>
                  <a:pt x="3626" y="779"/>
                </a:lnTo>
                <a:lnTo>
                  <a:pt x="3431" y="998"/>
                </a:lnTo>
                <a:lnTo>
                  <a:pt x="3285" y="1241"/>
                </a:lnTo>
                <a:lnTo>
                  <a:pt x="3163" y="1485"/>
                </a:lnTo>
                <a:lnTo>
                  <a:pt x="3090" y="1728"/>
                </a:lnTo>
                <a:lnTo>
                  <a:pt x="3042" y="1996"/>
                </a:lnTo>
                <a:lnTo>
                  <a:pt x="3042" y="2263"/>
                </a:lnTo>
                <a:lnTo>
                  <a:pt x="3066" y="2531"/>
                </a:lnTo>
                <a:lnTo>
                  <a:pt x="3115" y="2799"/>
                </a:lnTo>
                <a:lnTo>
                  <a:pt x="3212" y="3066"/>
                </a:lnTo>
                <a:lnTo>
                  <a:pt x="3309" y="3334"/>
                </a:lnTo>
                <a:lnTo>
                  <a:pt x="3431" y="3577"/>
                </a:lnTo>
                <a:lnTo>
                  <a:pt x="3577" y="3821"/>
                </a:lnTo>
                <a:lnTo>
                  <a:pt x="3723" y="4064"/>
                </a:lnTo>
                <a:lnTo>
                  <a:pt x="3893" y="4283"/>
                </a:lnTo>
                <a:lnTo>
                  <a:pt x="4088" y="4478"/>
                </a:lnTo>
                <a:lnTo>
                  <a:pt x="4258" y="4648"/>
                </a:lnTo>
                <a:lnTo>
                  <a:pt x="4599" y="4916"/>
                </a:lnTo>
                <a:lnTo>
                  <a:pt x="4939" y="5159"/>
                </a:lnTo>
                <a:lnTo>
                  <a:pt x="5280" y="5402"/>
                </a:lnTo>
                <a:lnTo>
                  <a:pt x="5669" y="5597"/>
                </a:lnTo>
                <a:lnTo>
                  <a:pt x="5426" y="5573"/>
                </a:lnTo>
                <a:lnTo>
                  <a:pt x="4939" y="5475"/>
                </a:lnTo>
                <a:lnTo>
                  <a:pt x="4477" y="5354"/>
                </a:lnTo>
                <a:lnTo>
                  <a:pt x="4015" y="5183"/>
                </a:lnTo>
                <a:lnTo>
                  <a:pt x="3553" y="4989"/>
                </a:lnTo>
                <a:lnTo>
                  <a:pt x="3163" y="4770"/>
                </a:lnTo>
                <a:lnTo>
                  <a:pt x="2798" y="4526"/>
                </a:lnTo>
                <a:lnTo>
                  <a:pt x="2458" y="4259"/>
                </a:lnTo>
                <a:lnTo>
                  <a:pt x="2141" y="3967"/>
                </a:lnTo>
                <a:lnTo>
                  <a:pt x="1874" y="3650"/>
                </a:lnTo>
                <a:lnTo>
                  <a:pt x="1630" y="3285"/>
                </a:lnTo>
                <a:lnTo>
                  <a:pt x="1436" y="2969"/>
                </a:lnTo>
                <a:lnTo>
                  <a:pt x="1338" y="2799"/>
                </a:lnTo>
                <a:lnTo>
                  <a:pt x="1217" y="2653"/>
                </a:lnTo>
                <a:lnTo>
                  <a:pt x="1144" y="2653"/>
                </a:lnTo>
                <a:lnTo>
                  <a:pt x="1119" y="2677"/>
                </a:lnTo>
                <a:lnTo>
                  <a:pt x="1095" y="2701"/>
                </a:lnTo>
                <a:lnTo>
                  <a:pt x="1095" y="2774"/>
                </a:lnTo>
                <a:lnTo>
                  <a:pt x="998" y="2920"/>
                </a:lnTo>
                <a:lnTo>
                  <a:pt x="949" y="3091"/>
                </a:lnTo>
                <a:lnTo>
                  <a:pt x="925" y="3261"/>
                </a:lnTo>
                <a:lnTo>
                  <a:pt x="900" y="3431"/>
                </a:lnTo>
                <a:lnTo>
                  <a:pt x="219" y="3212"/>
                </a:lnTo>
                <a:lnTo>
                  <a:pt x="122" y="3212"/>
                </a:lnTo>
                <a:lnTo>
                  <a:pt x="49" y="3261"/>
                </a:lnTo>
                <a:lnTo>
                  <a:pt x="0" y="3334"/>
                </a:lnTo>
                <a:lnTo>
                  <a:pt x="0" y="3383"/>
                </a:lnTo>
                <a:lnTo>
                  <a:pt x="0" y="3431"/>
                </a:lnTo>
                <a:lnTo>
                  <a:pt x="146" y="3796"/>
                </a:lnTo>
                <a:lnTo>
                  <a:pt x="316" y="4137"/>
                </a:lnTo>
                <a:lnTo>
                  <a:pt x="511" y="4453"/>
                </a:lnTo>
                <a:lnTo>
                  <a:pt x="730" y="4770"/>
                </a:lnTo>
                <a:lnTo>
                  <a:pt x="973" y="5062"/>
                </a:lnTo>
                <a:lnTo>
                  <a:pt x="1241" y="5329"/>
                </a:lnTo>
                <a:lnTo>
                  <a:pt x="1533" y="5597"/>
                </a:lnTo>
                <a:lnTo>
                  <a:pt x="1825" y="5840"/>
                </a:lnTo>
                <a:lnTo>
                  <a:pt x="2068" y="6011"/>
                </a:lnTo>
                <a:lnTo>
                  <a:pt x="2336" y="6157"/>
                </a:lnTo>
                <a:lnTo>
                  <a:pt x="2579" y="6278"/>
                </a:lnTo>
                <a:lnTo>
                  <a:pt x="2871" y="6400"/>
                </a:lnTo>
                <a:lnTo>
                  <a:pt x="2701" y="6473"/>
                </a:lnTo>
                <a:lnTo>
                  <a:pt x="2555" y="6570"/>
                </a:lnTo>
                <a:lnTo>
                  <a:pt x="2409" y="6692"/>
                </a:lnTo>
                <a:lnTo>
                  <a:pt x="2312" y="6838"/>
                </a:lnTo>
                <a:lnTo>
                  <a:pt x="2214" y="6984"/>
                </a:lnTo>
                <a:lnTo>
                  <a:pt x="2141" y="7154"/>
                </a:lnTo>
                <a:lnTo>
                  <a:pt x="2068" y="7325"/>
                </a:lnTo>
                <a:lnTo>
                  <a:pt x="2044" y="7544"/>
                </a:lnTo>
                <a:lnTo>
                  <a:pt x="1971" y="8274"/>
                </a:lnTo>
                <a:lnTo>
                  <a:pt x="1922" y="9052"/>
                </a:lnTo>
                <a:lnTo>
                  <a:pt x="1947" y="9806"/>
                </a:lnTo>
                <a:lnTo>
                  <a:pt x="1971" y="10561"/>
                </a:lnTo>
                <a:lnTo>
                  <a:pt x="1995" y="10634"/>
                </a:lnTo>
                <a:lnTo>
                  <a:pt x="2020" y="10682"/>
                </a:lnTo>
                <a:lnTo>
                  <a:pt x="2044" y="10707"/>
                </a:lnTo>
                <a:lnTo>
                  <a:pt x="2093" y="10731"/>
                </a:lnTo>
                <a:lnTo>
                  <a:pt x="2287" y="10804"/>
                </a:lnTo>
                <a:lnTo>
                  <a:pt x="2482" y="10828"/>
                </a:lnTo>
                <a:lnTo>
                  <a:pt x="2677" y="10828"/>
                </a:lnTo>
                <a:lnTo>
                  <a:pt x="2871" y="10804"/>
                </a:lnTo>
                <a:lnTo>
                  <a:pt x="2823" y="10853"/>
                </a:lnTo>
                <a:lnTo>
                  <a:pt x="2798" y="10950"/>
                </a:lnTo>
                <a:lnTo>
                  <a:pt x="2823" y="14965"/>
                </a:lnTo>
                <a:lnTo>
                  <a:pt x="2847" y="17082"/>
                </a:lnTo>
                <a:lnTo>
                  <a:pt x="2823" y="18031"/>
                </a:lnTo>
                <a:lnTo>
                  <a:pt x="2823" y="18517"/>
                </a:lnTo>
                <a:lnTo>
                  <a:pt x="2847" y="18736"/>
                </a:lnTo>
                <a:lnTo>
                  <a:pt x="2871" y="18980"/>
                </a:lnTo>
                <a:lnTo>
                  <a:pt x="2944" y="19174"/>
                </a:lnTo>
                <a:lnTo>
                  <a:pt x="3017" y="19345"/>
                </a:lnTo>
                <a:lnTo>
                  <a:pt x="3115" y="19466"/>
                </a:lnTo>
                <a:lnTo>
                  <a:pt x="3236" y="19588"/>
                </a:lnTo>
                <a:lnTo>
                  <a:pt x="3358" y="19685"/>
                </a:lnTo>
                <a:lnTo>
                  <a:pt x="3528" y="19758"/>
                </a:lnTo>
                <a:lnTo>
                  <a:pt x="3674" y="19807"/>
                </a:lnTo>
                <a:lnTo>
                  <a:pt x="3845" y="19831"/>
                </a:lnTo>
                <a:lnTo>
                  <a:pt x="4234" y="19856"/>
                </a:lnTo>
                <a:lnTo>
                  <a:pt x="4599" y="19831"/>
                </a:lnTo>
                <a:lnTo>
                  <a:pt x="5304" y="19783"/>
                </a:lnTo>
                <a:lnTo>
                  <a:pt x="6521" y="19734"/>
                </a:lnTo>
                <a:lnTo>
                  <a:pt x="7738" y="19710"/>
                </a:lnTo>
                <a:lnTo>
                  <a:pt x="7762" y="19758"/>
                </a:lnTo>
                <a:lnTo>
                  <a:pt x="7811" y="19783"/>
                </a:lnTo>
                <a:lnTo>
                  <a:pt x="7884" y="19807"/>
                </a:lnTo>
                <a:lnTo>
                  <a:pt x="7932" y="19831"/>
                </a:lnTo>
                <a:lnTo>
                  <a:pt x="8005" y="19807"/>
                </a:lnTo>
                <a:lnTo>
                  <a:pt x="8054" y="19783"/>
                </a:lnTo>
                <a:lnTo>
                  <a:pt x="8103" y="19758"/>
                </a:lnTo>
                <a:lnTo>
                  <a:pt x="8151" y="19685"/>
                </a:lnTo>
                <a:lnTo>
                  <a:pt x="10682" y="19685"/>
                </a:lnTo>
                <a:lnTo>
                  <a:pt x="10731" y="19734"/>
                </a:lnTo>
                <a:lnTo>
                  <a:pt x="10779" y="19783"/>
                </a:lnTo>
                <a:lnTo>
                  <a:pt x="10852" y="19807"/>
                </a:lnTo>
                <a:lnTo>
                  <a:pt x="10925" y="19831"/>
                </a:lnTo>
                <a:lnTo>
                  <a:pt x="10998" y="19807"/>
                </a:lnTo>
                <a:lnTo>
                  <a:pt x="11071" y="19783"/>
                </a:lnTo>
                <a:lnTo>
                  <a:pt x="11120" y="19734"/>
                </a:lnTo>
                <a:lnTo>
                  <a:pt x="11169" y="19685"/>
                </a:lnTo>
                <a:lnTo>
                  <a:pt x="12507" y="19685"/>
                </a:lnTo>
                <a:lnTo>
                  <a:pt x="13845" y="19710"/>
                </a:lnTo>
                <a:lnTo>
                  <a:pt x="14551" y="19734"/>
                </a:lnTo>
                <a:lnTo>
                  <a:pt x="14916" y="19734"/>
                </a:lnTo>
                <a:lnTo>
                  <a:pt x="15256" y="19661"/>
                </a:lnTo>
                <a:lnTo>
                  <a:pt x="15427" y="19637"/>
                </a:lnTo>
                <a:lnTo>
                  <a:pt x="15573" y="19564"/>
                </a:lnTo>
                <a:lnTo>
                  <a:pt x="15719" y="19491"/>
                </a:lnTo>
                <a:lnTo>
                  <a:pt x="15840" y="19393"/>
                </a:lnTo>
                <a:lnTo>
                  <a:pt x="15962" y="19272"/>
                </a:lnTo>
                <a:lnTo>
                  <a:pt x="16059" y="19126"/>
                </a:lnTo>
                <a:lnTo>
                  <a:pt x="16132" y="18980"/>
                </a:lnTo>
                <a:lnTo>
                  <a:pt x="16205" y="18785"/>
                </a:lnTo>
                <a:lnTo>
                  <a:pt x="16230" y="18566"/>
                </a:lnTo>
                <a:lnTo>
                  <a:pt x="16254" y="18323"/>
                </a:lnTo>
                <a:lnTo>
                  <a:pt x="16254" y="17860"/>
                </a:lnTo>
                <a:lnTo>
                  <a:pt x="16230" y="17398"/>
                </a:lnTo>
                <a:lnTo>
                  <a:pt x="16205" y="16960"/>
                </a:lnTo>
                <a:lnTo>
                  <a:pt x="16205" y="14843"/>
                </a:lnTo>
                <a:lnTo>
                  <a:pt x="16230" y="10901"/>
                </a:lnTo>
                <a:lnTo>
                  <a:pt x="16789" y="10877"/>
                </a:lnTo>
                <a:lnTo>
                  <a:pt x="16862" y="10853"/>
                </a:lnTo>
                <a:lnTo>
                  <a:pt x="16935" y="10804"/>
                </a:lnTo>
                <a:lnTo>
                  <a:pt x="16984" y="10755"/>
                </a:lnTo>
                <a:lnTo>
                  <a:pt x="17008" y="10682"/>
                </a:lnTo>
                <a:lnTo>
                  <a:pt x="17008" y="10609"/>
                </a:lnTo>
                <a:lnTo>
                  <a:pt x="17008" y="10536"/>
                </a:lnTo>
                <a:lnTo>
                  <a:pt x="16960" y="10463"/>
                </a:lnTo>
                <a:lnTo>
                  <a:pt x="16911" y="10415"/>
                </a:lnTo>
                <a:lnTo>
                  <a:pt x="16935" y="10123"/>
                </a:lnTo>
                <a:lnTo>
                  <a:pt x="16935" y="9806"/>
                </a:lnTo>
                <a:lnTo>
                  <a:pt x="16911" y="9198"/>
                </a:lnTo>
                <a:lnTo>
                  <a:pt x="16911" y="8371"/>
                </a:lnTo>
                <a:lnTo>
                  <a:pt x="16911" y="7982"/>
                </a:lnTo>
                <a:lnTo>
                  <a:pt x="16887" y="7568"/>
                </a:lnTo>
                <a:lnTo>
                  <a:pt x="16838" y="7325"/>
                </a:lnTo>
                <a:lnTo>
                  <a:pt x="16765" y="7106"/>
                </a:lnTo>
                <a:lnTo>
                  <a:pt x="16643" y="6911"/>
                </a:lnTo>
                <a:lnTo>
                  <a:pt x="16522" y="6741"/>
                </a:lnTo>
                <a:lnTo>
                  <a:pt x="16327" y="6595"/>
                </a:lnTo>
                <a:lnTo>
                  <a:pt x="16132" y="6497"/>
                </a:lnTo>
                <a:lnTo>
                  <a:pt x="15913" y="6400"/>
                </a:lnTo>
                <a:lnTo>
                  <a:pt x="15670" y="6351"/>
                </a:lnTo>
                <a:lnTo>
                  <a:pt x="15329" y="6327"/>
                </a:lnTo>
                <a:lnTo>
                  <a:pt x="14964" y="6303"/>
                </a:lnTo>
                <a:lnTo>
                  <a:pt x="14210" y="6351"/>
                </a:lnTo>
                <a:lnTo>
                  <a:pt x="13480" y="6400"/>
                </a:lnTo>
                <a:lnTo>
                  <a:pt x="12750" y="6449"/>
                </a:lnTo>
                <a:lnTo>
                  <a:pt x="12191" y="6449"/>
                </a:lnTo>
                <a:lnTo>
                  <a:pt x="12458" y="6376"/>
                </a:lnTo>
                <a:lnTo>
                  <a:pt x="12702" y="6278"/>
                </a:lnTo>
                <a:lnTo>
                  <a:pt x="13212" y="6059"/>
                </a:lnTo>
                <a:lnTo>
                  <a:pt x="13675" y="5792"/>
                </a:lnTo>
                <a:lnTo>
                  <a:pt x="14137" y="5500"/>
                </a:lnTo>
                <a:lnTo>
                  <a:pt x="14697" y="5208"/>
                </a:lnTo>
                <a:lnTo>
                  <a:pt x="15232" y="4916"/>
                </a:lnTo>
                <a:lnTo>
                  <a:pt x="15524" y="4794"/>
                </a:lnTo>
                <a:lnTo>
                  <a:pt x="15792" y="4672"/>
                </a:lnTo>
                <a:lnTo>
                  <a:pt x="16084" y="4599"/>
                </a:lnTo>
                <a:lnTo>
                  <a:pt x="16400" y="4526"/>
                </a:lnTo>
                <a:lnTo>
                  <a:pt x="16741" y="4478"/>
                </a:lnTo>
                <a:lnTo>
                  <a:pt x="17081" y="4502"/>
                </a:lnTo>
                <a:lnTo>
                  <a:pt x="17422" y="4551"/>
                </a:lnTo>
                <a:lnTo>
                  <a:pt x="17763" y="4672"/>
                </a:lnTo>
                <a:lnTo>
                  <a:pt x="17933" y="4770"/>
                </a:lnTo>
                <a:lnTo>
                  <a:pt x="18079" y="4916"/>
                </a:lnTo>
                <a:lnTo>
                  <a:pt x="18201" y="5062"/>
                </a:lnTo>
                <a:lnTo>
                  <a:pt x="18274" y="5256"/>
                </a:lnTo>
                <a:lnTo>
                  <a:pt x="18298" y="5354"/>
                </a:lnTo>
                <a:lnTo>
                  <a:pt x="18298" y="5451"/>
                </a:lnTo>
                <a:lnTo>
                  <a:pt x="18298" y="5524"/>
                </a:lnTo>
                <a:lnTo>
                  <a:pt x="18249" y="5597"/>
                </a:lnTo>
                <a:lnTo>
                  <a:pt x="18225" y="5646"/>
                </a:lnTo>
                <a:lnTo>
                  <a:pt x="18152" y="5694"/>
                </a:lnTo>
                <a:lnTo>
                  <a:pt x="18030" y="5743"/>
                </a:lnTo>
                <a:lnTo>
                  <a:pt x="17909" y="5743"/>
                </a:lnTo>
                <a:lnTo>
                  <a:pt x="17836" y="5719"/>
                </a:lnTo>
                <a:lnTo>
                  <a:pt x="17787" y="5694"/>
                </a:lnTo>
                <a:lnTo>
                  <a:pt x="17738" y="5646"/>
                </a:lnTo>
                <a:lnTo>
                  <a:pt x="17690" y="5597"/>
                </a:lnTo>
                <a:lnTo>
                  <a:pt x="17665" y="5524"/>
                </a:lnTo>
                <a:lnTo>
                  <a:pt x="17665" y="5427"/>
                </a:lnTo>
                <a:lnTo>
                  <a:pt x="17641" y="5354"/>
                </a:lnTo>
                <a:lnTo>
                  <a:pt x="17617" y="5305"/>
                </a:lnTo>
                <a:lnTo>
                  <a:pt x="17568" y="5256"/>
                </a:lnTo>
                <a:lnTo>
                  <a:pt x="17495" y="5208"/>
                </a:lnTo>
                <a:lnTo>
                  <a:pt x="17422" y="5208"/>
                </a:lnTo>
                <a:lnTo>
                  <a:pt x="17373" y="5232"/>
                </a:lnTo>
                <a:lnTo>
                  <a:pt x="17300" y="5256"/>
                </a:lnTo>
                <a:lnTo>
                  <a:pt x="17252" y="5329"/>
                </a:lnTo>
                <a:lnTo>
                  <a:pt x="17203" y="5427"/>
                </a:lnTo>
                <a:lnTo>
                  <a:pt x="17179" y="5573"/>
                </a:lnTo>
                <a:lnTo>
                  <a:pt x="17179" y="5694"/>
                </a:lnTo>
                <a:lnTo>
                  <a:pt x="17203" y="5816"/>
                </a:lnTo>
                <a:lnTo>
                  <a:pt x="17227" y="5938"/>
                </a:lnTo>
                <a:lnTo>
                  <a:pt x="17300" y="6035"/>
                </a:lnTo>
                <a:lnTo>
                  <a:pt x="17373" y="6132"/>
                </a:lnTo>
                <a:lnTo>
                  <a:pt x="17495" y="6205"/>
                </a:lnTo>
                <a:lnTo>
                  <a:pt x="17641" y="6278"/>
                </a:lnTo>
                <a:lnTo>
                  <a:pt x="17787" y="6327"/>
                </a:lnTo>
                <a:lnTo>
                  <a:pt x="17933" y="6351"/>
                </a:lnTo>
                <a:lnTo>
                  <a:pt x="18079" y="6327"/>
                </a:lnTo>
                <a:lnTo>
                  <a:pt x="18201" y="6303"/>
                </a:lnTo>
                <a:lnTo>
                  <a:pt x="18347" y="6230"/>
                </a:lnTo>
                <a:lnTo>
                  <a:pt x="18468" y="6132"/>
                </a:lnTo>
                <a:lnTo>
                  <a:pt x="18590" y="6035"/>
                </a:lnTo>
                <a:lnTo>
                  <a:pt x="18712" y="5889"/>
                </a:lnTo>
                <a:lnTo>
                  <a:pt x="18785" y="5743"/>
                </a:lnTo>
                <a:lnTo>
                  <a:pt x="18882" y="5597"/>
                </a:lnTo>
                <a:lnTo>
                  <a:pt x="18979" y="5451"/>
                </a:lnTo>
                <a:lnTo>
                  <a:pt x="19077" y="5281"/>
                </a:lnTo>
                <a:lnTo>
                  <a:pt x="19150" y="5110"/>
                </a:lnTo>
                <a:lnTo>
                  <a:pt x="19198" y="4916"/>
                </a:lnTo>
                <a:lnTo>
                  <a:pt x="19223" y="4745"/>
                </a:lnTo>
                <a:lnTo>
                  <a:pt x="19247" y="4575"/>
                </a:lnTo>
                <a:lnTo>
                  <a:pt x="19247" y="4380"/>
                </a:lnTo>
                <a:lnTo>
                  <a:pt x="19223" y="4210"/>
                </a:lnTo>
                <a:lnTo>
                  <a:pt x="19174" y="4040"/>
                </a:lnTo>
                <a:lnTo>
                  <a:pt x="19101" y="3894"/>
                </a:lnTo>
                <a:lnTo>
                  <a:pt x="19028" y="3748"/>
                </a:lnTo>
                <a:lnTo>
                  <a:pt x="18906" y="3602"/>
                </a:lnTo>
                <a:lnTo>
                  <a:pt x="18760" y="3480"/>
                </a:lnTo>
                <a:lnTo>
                  <a:pt x="18614" y="3383"/>
                </a:lnTo>
                <a:lnTo>
                  <a:pt x="18420" y="3310"/>
                </a:lnTo>
                <a:lnTo>
                  <a:pt x="18176" y="3237"/>
                </a:lnTo>
                <a:lnTo>
                  <a:pt x="17933" y="3212"/>
                </a:lnTo>
                <a:lnTo>
                  <a:pt x="17690" y="3188"/>
                </a:lnTo>
                <a:lnTo>
                  <a:pt x="17179" y="3188"/>
                </a:lnTo>
                <a:lnTo>
                  <a:pt x="16935" y="3212"/>
                </a:lnTo>
                <a:lnTo>
                  <a:pt x="16424" y="3310"/>
                </a:lnTo>
                <a:lnTo>
                  <a:pt x="15986" y="3407"/>
                </a:lnTo>
                <a:lnTo>
                  <a:pt x="15548" y="3529"/>
                </a:lnTo>
                <a:lnTo>
                  <a:pt x="15086" y="3699"/>
                </a:lnTo>
                <a:lnTo>
                  <a:pt x="14867" y="3796"/>
                </a:lnTo>
                <a:lnTo>
                  <a:pt x="14648" y="3894"/>
                </a:lnTo>
                <a:lnTo>
                  <a:pt x="14794" y="3675"/>
                </a:lnTo>
                <a:lnTo>
                  <a:pt x="14891" y="3431"/>
                </a:lnTo>
                <a:lnTo>
                  <a:pt x="14964" y="3212"/>
                </a:lnTo>
                <a:lnTo>
                  <a:pt x="15037" y="2969"/>
                </a:lnTo>
                <a:lnTo>
                  <a:pt x="15062" y="2726"/>
                </a:lnTo>
                <a:lnTo>
                  <a:pt x="15086" y="2482"/>
                </a:lnTo>
                <a:lnTo>
                  <a:pt x="15062" y="2239"/>
                </a:lnTo>
                <a:lnTo>
                  <a:pt x="15037" y="1996"/>
                </a:lnTo>
                <a:lnTo>
                  <a:pt x="14964" y="1777"/>
                </a:lnTo>
                <a:lnTo>
                  <a:pt x="14867" y="1558"/>
                </a:lnTo>
                <a:lnTo>
                  <a:pt x="14770" y="1339"/>
                </a:lnTo>
                <a:lnTo>
                  <a:pt x="14648" y="1120"/>
                </a:lnTo>
                <a:lnTo>
                  <a:pt x="14478" y="925"/>
                </a:lnTo>
                <a:lnTo>
                  <a:pt x="14307" y="731"/>
                </a:lnTo>
                <a:lnTo>
                  <a:pt x="14088" y="560"/>
                </a:lnTo>
                <a:lnTo>
                  <a:pt x="13869" y="390"/>
                </a:lnTo>
                <a:lnTo>
                  <a:pt x="13602" y="244"/>
                </a:lnTo>
                <a:lnTo>
                  <a:pt x="13310" y="122"/>
                </a:lnTo>
                <a:lnTo>
                  <a:pt x="13018" y="49"/>
                </a:lnTo>
                <a:lnTo>
                  <a:pt x="12750" y="25"/>
                </a:lnTo>
                <a:lnTo>
                  <a:pt x="12458" y="1"/>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2289" name="Google Shape;2289;p44"/>
          <p:cNvSpPr/>
          <p:nvPr/>
        </p:nvSpPr>
        <p:spPr>
          <a:xfrm>
            <a:off x="9901155" y="1414136"/>
            <a:ext cx="338132" cy="323672"/>
          </a:xfrm>
          <a:custGeom>
            <a:avLst/>
            <a:gdLst/>
            <a:ahLst/>
            <a:cxnLst/>
            <a:rect l="l" t="t" r="r" b="b"/>
            <a:pathLst>
              <a:path w="22192" h="21243" extrusionOk="0">
                <a:moveTo>
                  <a:pt x="17812" y="512"/>
                </a:moveTo>
                <a:lnTo>
                  <a:pt x="17909" y="585"/>
                </a:lnTo>
                <a:lnTo>
                  <a:pt x="17958" y="609"/>
                </a:lnTo>
                <a:lnTo>
                  <a:pt x="18031" y="634"/>
                </a:lnTo>
                <a:lnTo>
                  <a:pt x="18201" y="634"/>
                </a:lnTo>
                <a:lnTo>
                  <a:pt x="18396" y="658"/>
                </a:lnTo>
                <a:lnTo>
                  <a:pt x="18566" y="682"/>
                </a:lnTo>
                <a:lnTo>
                  <a:pt x="18712" y="755"/>
                </a:lnTo>
                <a:lnTo>
                  <a:pt x="18858" y="828"/>
                </a:lnTo>
                <a:lnTo>
                  <a:pt x="19004" y="926"/>
                </a:lnTo>
                <a:lnTo>
                  <a:pt x="19126" y="1023"/>
                </a:lnTo>
                <a:lnTo>
                  <a:pt x="19248" y="1145"/>
                </a:lnTo>
                <a:lnTo>
                  <a:pt x="19345" y="1266"/>
                </a:lnTo>
                <a:lnTo>
                  <a:pt x="19442" y="1388"/>
                </a:lnTo>
                <a:lnTo>
                  <a:pt x="19491" y="1558"/>
                </a:lnTo>
                <a:lnTo>
                  <a:pt x="19540" y="1704"/>
                </a:lnTo>
                <a:lnTo>
                  <a:pt x="19564" y="1874"/>
                </a:lnTo>
                <a:lnTo>
                  <a:pt x="19564" y="2045"/>
                </a:lnTo>
                <a:lnTo>
                  <a:pt x="19564" y="2239"/>
                </a:lnTo>
                <a:lnTo>
                  <a:pt x="19515" y="2410"/>
                </a:lnTo>
                <a:lnTo>
                  <a:pt x="19467" y="2580"/>
                </a:lnTo>
                <a:lnTo>
                  <a:pt x="19394" y="2750"/>
                </a:lnTo>
                <a:lnTo>
                  <a:pt x="19296" y="2896"/>
                </a:lnTo>
                <a:lnTo>
                  <a:pt x="19199" y="3018"/>
                </a:lnTo>
                <a:lnTo>
                  <a:pt x="19077" y="3140"/>
                </a:lnTo>
                <a:lnTo>
                  <a:pt x="18956" y="3237"/>
                </a:lnTo>
                <a:lnTo>
                  <a:pt x="18810" y="3334"/>
                </a:lnTo>
                <a:lnTo>
                  <a:pt x="18664" y="3407"/>
                </a:lnTo>
                <a:lnTo>
                  <a:pt x="18347" y="3529"/>
                </a:lnTo>
                <a:lnTo>
                  <a:pt x="18031" y="3602"/>
                </a:lnTo>
                <a:lnTo>
                  <a:pt x="17690" y="3651"/>
                </a:lnTo>
                <a:lnTo>
                  <a:pt x="17350" y="3651"/>
                </a:lnTo>
                <a:lnTo>
                  <a:pt x="17423" y="3553"/>
                </a:lnTo>
                <a:lnTo>
                  <a:pt x="17666" y="3213"/>
                </a:lnTo>
                <a:lnTo>
                  <a:pt x="17885" y="2823"/>
                </a:lnTo>
                <a:lnTo>
                  <a:pt x="17982" y="2629"/>
                </a:lnTo>
                <a:lnTo>
                  <a:pt x="18055" y="2410"/>
                </a:lnTo>
                <a:lnTo>
                  <a:pt x="18128" y="2215"/>
                </a:lnTo>
                <a:lnTo>
                  <a:pt x="18153" y="2020"/>
                </a:lnTo>
                <a:lnTo>
                  <a:pt x="18153" y="1947"/>
                </a:lnTo>
                <a:lnTo>
                  <a:pt x="18104" y="1899"/>
                </a:lnTo>
                <a:lnTo>
                  <a:pt x="18080" y="1850"/>
                </a:lnTo>
                <a:lnTo>
                  <a:pt x="18007" y="1826"/>
                </a:lnTo>
                <a:lnTo>
                  <a:pt x="17958" y="1801"/>
                </a:lnTo>
                <a:lnTo>
                  <a:pt x="17885" y="1801"/>
                </a:lnTo>
                <a:lnTo>
                  <a:pt x="17836" y="1826"/>
                </a:lnTo>
                <a:lnTo>
                  <a:pt x="17788" y="1874"/>
                </a:lnTo>
                <a:lnTo>
                  <a:pt x="17666" y="2020"/>
                </a:lnTo>
                <a:lnTo>
                  <a:pt x="17569" y="2191"/>
                </a:lnTo>
                <a:lnTo>
                  <a:pt x="17374" y="2556"/>
                </a:lnTo>
                <a:lnTo>
                  <a:pt x="17179" y="2896"/>
                </a:lnTo>
                <a:lnTo>
                  <a:pt x="16985" y="3261"/>
                </a:lnTo>
                <a:lnTo>
                  <a:pt x="16912" y="3067"/>
                </a:lnTo>
                <a:lnTo>
                  <a:pt x="16839" y="2848"/>
                </a:lnTo>
                <a:lnTo>
                  <a:pt x="16766" y="2653"/>
                </a:lnTo>
                <a:lnTo>
                  <a:pt x="16741" y="2458"/>
                </a:lnTo>
                <a:lnTo>
                  <a:pt x="16717" y="2239"/>
                </a:lnTo>
                <a:lnTo>
                  <a:pt x="16717" y="2020"/>
                </a:lnTo>
                <a:lnTo>
                  <a:pt x="16741" y="1801"/>
                </a:lnTo>
                <a:lnTo>
                  <a:pt x="16766" y="1582"/>
                </a:lnTo>
                <a:lnTo>
                  <a:pt x="16814" y="1436"/>
                </a:lnTo>
                <a:lnTo>
                  <a:pt x="16887" y="1315"/>
                </a:lnTo>
                <a:lnTo>
                  <a:pt x="16960" y="1169"/>
                </a:lnTo>
                <a:lnTo>
                  <a:pt x="17033" y="1047"/>
                </a:lnTo>
                <a:lnTo>
                  <a:pt x="17252" y="828"/>
                </a:lnTo>
                <a:lnTo>
                  <a:pt x="17496" y="658"/>
                </a:lnTo>
                <a:lnTo>
                  <a:pt x="17642" y="585"/>
                </a:lnTo>
                <a:lnTo>
                  <a:pt x="17812" y="512"/>
                </a:lnTo>
                <a:close/>
                <a:moveTo>
                  <a:pt x="5111" y="1582"/>
                </a:moveTo>
                <a:lnTo>
                  <a:pt x="5159" y="1655"/>
                </a:lnTo>
                <a:lnTo>
                  <a:pt x="5232" y="1704"/>
                </a:lnTo>
                <a:lnTo>
                  <a:pt x="5305" y="1728"/>
                </a:lnTo>
                <a:lnTo>
                  <a:pt x="5403" y="1704"/>
                </a:lnTo>
                <a:lnTo>
                  <a:pt x="5573" y="1655"/>
                </a:lnTo>
                <a:lnTo>
                  <a:pt x="5719" y="1631"/>
                </a:lnTo>
                <a:lnTo>
                  <a:pt x="5987" y="1631"/>
                </a:lnTo>
                <a:lnTo>
                  <a:pt x="6133" y="1680"/>
                </a:lnTo>
                <a:lnTo>
                  <a:pt x="6230" y="1753"/>
                </a:lnTo>
                <a:lnTo>
                  <a:pt x="6352" y="1850"/>
                </a:lnTo>
                <a:lnTo>
                  <a:pt x="6473" y="1996"/>
                </a:lnTo>
                <a:lnTo>
                  <a:pt x="6595" y="2264"/>
                </a:lnTo>
                <a:lnTo>
                  <a:pt x="6717" y="2531"/>
                </a:lnTo>
                <a:lnTo>
                  <a:pt x="6790" y="2799"/>
                </a:lnTo>
                <a:lnTo>
                  <a:pt x="6838" y="3091"/>
                </a:lnTo>
                <a:lnTo>
                  <a:pt x="6887" y="3286"/>
                </a:lnTo>
                <a:lnTo>
                  <a:pt x="6887" y="3456"/>
                </a:lnTo>
                <a:lnTo>
                  <a:pt x="6863" y="3626"/>
                </a:lnTo>
                <a:lnTo>
                  <a:pt x="6814" y="3797"/>
                </a:lnTo>
                <a:lnTo>
                  <a:pt x="6765" y="3943"/>
                </a:lnTo>
                <a:lnTo>
                  <a:pt x="6692" y="4064"/>
                </a:lnTo>
                <a:lnTo>
                  <a:pt x="6595" y="4186"/>
                </a:lnTo>
                <a:lnTo>
                  <a:pt x="6473" y="4308"/>
                </a:lnTo>
                <a:lnTo>
                  <a:pt x="6303" y="4040"/>
                </a:lnTo>
                <a:lnTo>
                  <a:pt x="6133" y="3797"/>
                </a:lnTo>
                <a:lnTo>
                  <a:pt x="5987" y="3529"/>
                </a:lnTo>
                <a:lnTo>
                  <a:pt x="5865" y="3261"/>
                </a:lnTo>
                <a:lnTo>
                  <a:pt x="5816" y="3164"/>
                </a:lnTo>
                <a:lnTo>
                  <a:pt x="5719" y="2994"/>
                </a:lnTo>
                <a:lnTo>
                  <a:pt x="5670" y="2921"/>
                </a:lnTo>
                <a:lnTo>
                  <a:pt x="5597" y="2872"/>
                </a:lnTo>
                <a:lnTo>
                  <a:pt x="5524" y="2848"/>
                </a:lnTo>
                <a:lnTo>
                  <a:pt x="5476" y="2896"/>
                </a:lnTo>
                <a:lnTo>
                  <a:pt x="5403" y="2969"/>
                </a:lnTo>
                <a:lnTo>
                  <a:pt x="5378" y="3067"/>
                </a:lnTo>
                <a:lnTo>
                  <a:pt x="5378" y="3164"/>
                </a:lnTo>
                <a:lnTo>
                  <a:pt x="5378" y="3261"/>
                </a:lnTo>
                <a:lnTo>
                  <a:pt x="5451" y="3456"/>
                </a:lnTo>
                <a:lnTo>
                  <a:pt x="5524" y="3626"/>
                </a:lnTo>
                <a:lnTo>
                  <a:pt x="5768" y="4089"/>
                </a:lnTo>
                <a:lnTo>
                  <a:pt x="6035" y="4551"/>
                </a:lnTo>
                <a:lnTo>
                  <a:pt x="5768" y="4624"/>
                </a:lnTo>
                <a:lnTo>
                  <a:pt x="5451" y="4648"/>
                </a:lnTo>
                <a:lnTo>
                  <a:pt x="5257" y="4648"/>
                </a:lnTo>
                <a:lnTo>
                  <a:pt x="5086" y="4624"/>
                </a:lnTo>
                <a:lnTo>
                  <a:pt x="4940" y="4600"/>
                </a:lnTo>
                <a:lnTo>
                  <a:pt x="4794" y="4551"/>
                </a:lnTo>
                <a:lnTo>
                  <a:pt x="4673" y="4478"/>
                </a:lnTo>
                <a:lnTo>
                  <a:pt x="4551" y="4381"/>
                </a:lnTo>
                <a:lnTo>
                  <a:pt x="4429" y="4308"/>
                </a:lnTo>
                <a:lnTo>
                  <a:pt x="4356" y="4186"/>
                </a:lnTo>
                <a:lnTo>
                  <a:pt x="4259" y="4064"/>
                </a:lnTo>
                <a:lnTo>
                  <a:pt x="4186" y="3943"/>
                </a:lnTo>
                <a:lnTo>
                  <a:pt x="4137" y="3821"/>
                </a:lnTo>
                <a:lnTo>
                  <a:pt x="4089" y="3675"/>
                </a:lnTo>
                <a:lnTo>
                  <a:pt x="4064" y="3505"/>
                </a:lnTo>
                <a:lnTo>
                  <a:pt x="4064" y="3359"/>
                </a:lnTo>
                <a:lnTo>
                  <a:pt x="4064" y="3188"/>
                </a:lnTo>
                <a:lnTo>
                  <a:pt x="4089" y="3018"/>
                </a:lnTo>
                <a:lnTo>
                  <a:pt x="4137" y="2775"/>
                </a:lnTo>
                <a:lnTo>
                  <a:pt x="4210" y="2556"/>
                </a:lnTo>
                <a:lnTo>
                  <a:pt x="4308" y="2337"/>
                </a:lnTo>
                <a:lnTo>
                  <a:pt x="4429" y="2142"/>
                </a:lnTo>
                <a:lnTo>
                  <a:pt x="4551" y="1972"/>
                </a:lnTo>
                <a:lnTo>
                  <a:pt x="4721" y="1801"/>
                </a:lnTo>
                <a:lnTo>
                  <a:pt x="4916" y="1680"/>
                </a:lnTo>
                <a:lnTo>
                  <a:pt x="5111" y="1582"/>
                </a:lnTo>
                <a:close/>
                <a:moveTo>
                  <a:pt x="12532" y="7544"/>
                </a:moveTo>
                <a:lnTo>
                  <a:pt x="12264" y="7568"/>
                </a:lnTo>
                <a:lnTo>
                  <a:pt x="11997" y="7593"/>
                </a:lnTo>
                <a:lnTo>
                  <a:pt x="11753" y="7641"/>
                </a:lnTo>
                <a:lnTo>
                  <a:pt x="11486" y="7690"/>
                </a:lnTo>
                <a:lnTo>
                  <a:pt x="11218" y="7763"/>
                </a:lnTo>
                <a:lnTo>
                  <a:pt x="10975" y="7885"/>
                </a:lnTo>
                <a:lnTo>
                  <a:pt x="10926" y="7933"/>
                </a:lnTo>
                <a:lnTo>
                  <a:pt x="10926" y="8006"/>
                </a:lnTo>
                <a:lnTo>
                  <a:pt x="10975" y="8055"/>
                </a:lnTo>
                <a:lnTo>
                  <a:pt x="11048" y="8079"/>
                </a:lnTo>
                <a:lnTo>
                  <a:pt x="11315" y="8055"/>
                </a:lnTo>
                <a:lnTo>
                  <a:pt x="11583" y="8031"/>
                </a:lnTo>
                <a:lnTo>
                  <a:pt x="11875" y="7982"/>
                </a:lnTo>
                <a:lnTo>
                  <a:pt x="12143" y="7933"/>
                </a:lnTo>
                <a:lnTo>
                  <a:pt x="12386" y="7909"/>
                </a:lnTo>
                <a:lnTo>
                  <a:pt x="12605" y="7909"/>
                </a:lnTo>
                <a:lnTo>
                  <a:pt x="12824" y="7885"/>
                </a:lnTo>
                <a:lnTo>
                  <a:pt x="12946" y="7860"/>
                </a:lnTo>
                <a:lnTo>
                  <a:pt x="13043" y="7787"/>
                </a:lnTo>
                <a:lnTo>
                  <a:pt x="13067" y="7763"/>
                </a:lnTo>
                <a:lnTo>
                  <a:pt x="13092" y="7714"/>
                </a:lnTo>
                <a:lnTo>
                  <a:pt x="13067" y="7690"/>
                </a:lnTo>
                <a:lnTo>
                  <a:pt x="13043" y="7641"/>
                </a:lnTo>
                <a:lnTo>
                  <a:pt x="12921" y="7593"/>
                </a:lnTo>
                <a:lnTo>
                  <a:pt x="12800" y="7544"/>
                </a:lnTo>
                <a:close/>
                <a:moveTo>
                  <a:pt x="20002" y="10026"/>
                </a:moveTo>
                <a:lnTo>
                  <a:pt x="20172" y="10050"/>
                </a:lnTo>
                <a:lnTo>
                  <a:pt x="20367" y="10074"/>
                </a:lnTo>
                <a:lnTo>
                  <a:pt x="20537" y="10099"/>
                </a:lnTo>
                <a:lnTo>
                  <a:pt x="20708" y="10172"/>
                </a:lnTo>
                <a:lnTo>
                  <a:pt x="20854" y="10245"/>
                </a:lnTo>
                <a:lnTo>
                  <a:pt x="21024" y="10342"/>
                </a:lnTo>
                <a:lnTo>
                  <a:pt x="21194" y="10439"/>
                </a:lnTo>
                <a:lnTo>
                  <a:pt x="21316" y="10585"/>
                </a:lnTo>
                <a:lnTo>
                  <a:pt x="21438" y="10707"/>
                </a:lnTo>
                <a:lnTo>
                  <a:pt x="21511" y="10877"/>
                </a:lnTo>
                <a:lnTo>
                  <a:pt x="21584" y="11023"/>
                </a:lnTo>
                <a:lnTo>
                  <a:pt x="21608" y="11194"/>
                </a:lnTo>
                <a:lnTo>
                  <a:pt x="21632" y="11364"/>
                </a:lnTo>
                <a:lnTo>
                  <a:pt x="21632" y="11534"/>
                </a:lnTo>
                <a:lnTo>
                  <a:pt x="21608" y="11705"/>
                </a:lnTo>
                <a:lnTo>
                  <a:pt x="21559" y="11875"/>
                </a:lnTo>
                <a:lnTo>
                  <a:pt x="21511" y="12021"/>
                </a:lnTo>
                <a:lnTo>
                  <a:pt x="21438" y="12191"/>
                </a:lnTo>
                <a:lnTo>
                  <a:pt x="21340" y="12337"/>
                </a:lnTo>
                <a:lnTo>
                  <a:pt x="21219" y="12483"/>
                </a:lnTo>
                <a:lnTo>
                  <a:pt x="21097" y="12605"/>
                </a:lnTo>
                <a:lnTo>
                  <a:pt x="20951" y="12702"/>
                </a:lnTo>
                <a:lnTo>
                  <a:pt x="20805" y="12800"/>
                </a:lnTo>
                <a:lnTo>
                  <a:pt x="20635" y="12873"/>
                </a:lnTo>
                <a:lnTo>
                  <a:pt x="20489" y="12921"/>
                </a:lnTo>
                <a:lnTo>
                  <a:pt x="20343" y="12970"/>
                </a:lnTo>
                <a:lnTo>
                  <a:pt x="20172" y="12994"/>
                </a:lnTo>
                <a:lnTo>
                  <a:pt x="20026" y="12994"/>
                </a:lnTo>
                <a:lnTo>
                  <a:pt x="19856" y="12970"/>
                </a:lnTo>
                <a:lnTo>
                  <a:pt x="19710" y="12946"/>
                </a:lnTo>
                <a:lnTo>
                  <a:pt x="19540" y="12897"/>
                </a:lnTo>
                <a:lnTo>
                  <a:pt x="19394" y="12848"/>
                </a:lnTo>
                <a:lnTo>
                  <a:pt x="19248" y="12775"/>
                </a:lnTo>
                <a:lnTo>
                  <a:pt x="19126" y="12678"/>
                </a:lnTo>
                <a:lnTo>
                  <a:pt x="18980" y="12581"/>
                </a:lnTo>
                <a:lnTo>
                  <a:pt x="18858" y="12459"/>
                </a:lnTo>
                <a:lnTo>
                  <a:pt x="18761" y="12337"/>
                </a:lnTo>
                <a:lnTo>
                  <a:pt x="18664" y="12216"/>
                </a:lnTo>
                <a:lnTo>
                  <a:pt x="18566" y="12070"/>
                </a:lnTo>
                <a:lnTo>
                  <a:pt x="18493" y="11899"/>
                </a:lnTo>
                <a:lnTo>
                  <a:pt x="18445" y="11729"/>
                </a:lnTo>
                <a:lnTo>
                  <a:pt x="18420" y="11583"/>
                </a:lnTo>
                <a:lnTo>
                  <a:pt x="19783" y="11753"/>
                </a:lnTo>
                <a:lnTo>
                  <a:pt x="19880" y="11753"/>
                </a:lnTo>
                <a:lnTo>
                  <a:pt x="19953" y="11705"/>
                </a:lnTo>
                <a:lnTo>
                  <a:pt x="20002" y="11632"/>
                </a:lnTo>
                <a:lnTo>
                  <a:pt x="20026" y="11534"/>
                </a:lnTo>
                <a:lnTo>
                  <a:pt x="20002" y="11437"/>
                </a:lnTo>
                <a:lnTo>
                  <a:pt x="19953" y="11364"/>
                </a:lnTo>
                <a:lnTo>
                  <a:pt x="19880" y="11291"/>
                </a:lnTo>
                <a:lnTo>
                  <a:pt x="19783" y="11267"/>
                </a:lnTo>
                <a:lnTo>
                  <a:pt x="18420" y="11096"/>
                </a:lnTo>
                <a:lnTo>
                  <a:pt x="18493" y="10804"/>
                </a:lnTo>
                <a:lnTo>
                  <a:pt x="18615" y="10512"/>
                </a:lnTo>
                <a:lnTo>
                  <a:pt x="18883" y="10415"/>
                </a:lnTo>
                <a:lnTo>
                  <a:pt x="19126" y="10293"/>
                </a:lnTo>
                <a:lnTo>
                  <a:pt x="19369" y="10172"/>
                </a:lnTo>
                <a:lnTo>
                  <a:pt x="19637" y="10074"/>
                </a:lnTo>
                <a:lnTo>
                  <a:pt x="19832" y="10050"/>
                </a:lnTo>
                <a:lnTo>
                  <a:pt x="20002" y="10026"/>
                </a:lnTo>
                <a:close/>
                <a:moveTo>
                  <a:pt x="11048" y="6838"/>
                </a:moveTo>
                <a:lnTo>
                  <a:pt x="11267" y="6863"/>
                </a:lnTo>
                <a:lnTo>
                  <a:pt x="11510" y="6887"/>
                </a:lnTo>
                <a:lnTo>
                  <a:pt x="11729" y="6936"/>
                </a:lnTo>
                <a:lnTo>
                  <a:pt x="11559" y="6960"/>
                </a:lnTo>
                <a:lnTo>
                  <a:pt x="11364" y="7009"/>
                </a:lnTo>
                <a:lnTo>
                  <a:pt x="11169" y="7057"/>
                </a:lnTo>
                <a:lnTo>
                  <a:pt x="10975" y="7155"/>
                </a:lnTo>
                <a:lnTo>
                  <a:pt x="10902" y="7228"/>
                </a:lnTo>
                <a:lnTo>
                  <a:pt x="10853" y="7301"/>
                </a:lnTo>
                <a:lnTo>
                  <a:pt x="10853" y="7325"/>
                </a:lnTo>
                <a:lnTo>
                  <a:pt x="10950" y="7349"/>
                </a:lnTo>
                <a:lnTo>
                  <a:pt x="11048" y="7374"/>
                </a:lnTo>
                <a:lnTo>
                  <a:pt x="11242" y="7349"/>
                </a:lnTo>
                <a:lnTo>
                  <a:pt x="11632" y="7252"/>
                </a:lnTo>
                <a:lnTo>
                  <a:pt x="11972" y="7203"/>
                </a:lnTo>
                <a:lnTo>
                  <a:pt x="12167" y="7179"/>
                </a:lnTo>
                <a:lnTo>
                  <a:pt x="12313" y="7106"/>
                </a:lnTo>
                <a:lnTo>
                  <a:pt x="12532" y="7203"/>
                </a:lnTo>
                <a:lnTo>
                  <a:pt x="12727" y="7325"/>
                </a:lnTo>
                <a:lnTo>
                  <a:pt x="12921" y="7447"/>
                </a:lnTo>
                <a:lnTo>
                  <a:pt x="13116" y="7568"/>
                </a:lnTo>
                <a:lnTo>
                  <a:pt x="13286" y="7714"/>
                </a:lnTo>
                <a:lnTo>
                  <a:pt x="13457" y="7885"/>
                </a:lnTo>
                <a:lnTo>
                  <a:pt x="13627" y="8055"/>
                </a:lnTo>
                <a:lnTo>
                  <a:pt x="13773" y="8250"/>
                </a:lnTo>
                <a:lnTo>
                  <a:pt x="13530" y="8225"/>
                </a:lnTo>
                <a:lnTo>
                  <a:pt x="13311" y="8225"/>
                </a:lnTo>
                <a:lnTo>
                  <a:pt x="12848" y="8274"/>
                </a:lnTo>
                <a:lnTo>
                  <a:pt x="12459" y="8347"/>
                </a:lnTo>
                <a:lnTo>
                  <a:pt x="12070" y="8420"/>
                </a:lnTo>
                <a:lnTo>
                  <a:pt x="11705" y="8566"/>
                </a:lnTo>
                <a:lnTo>
                  <a:pt x="11534" y="8663"/>
                </a:lnTo>
                <a:lnTo>
                  <a:pt x="11364" y="8761"/>
                </a:lnTo>
                <a:lnTo>
                  <a:pt x="11340" y="8785"/>
                </a:lnTo>
                <a:lnTo>
                  <a:pt x="11340" y="8834"/>
                </a:lnTo>
                <a:lnTo>
                  <a:pt x="11364" y="8858"/>
                </a:lnTo>
                <a:lnTo>
                  <a:pt x="11388" y="8882"/>
                </a:lnTo>
                <a:lnTo>
                  <a:pt x="11753" y="8834"/>
                </a:lnTo>
                <a:lnTo>
                  <a:pt x="12118" y="8761"/>
                </a:lnTo>
                <a:lnTo>
                  <a:pt x="12483" y="8688"/>
                </a:lnTo>
                <a:lnTo>
                  <a:pt x="12848" y="8663"/>
                </a:lnTo>
                <a:lnTo>
                  <a:pt x="13432" y="8663"/>
                </a:lnTo>
                <a:lnTo>
                  <a:pt x="13749" y="8688"/>
                </a:lnTo>
                <a:lnTo>
                  <a:pt x="13895" y="8663"/>
                </a:lnTo>
                <a:lnTo>
                  <a:pt x="14016" y="8663"/>
                </a:lnTo>
                <a:lnTo>
                  <a:pt x="14187" y="9028"/>
                </a:lnTo>
                <a:lnTo>
                  <a:pt x="13773" y="9053"/>
                </a:lnTo>
                <a:lnTo>
                  <a:pt x="13359" y="9101"/>
                </a:lnTo>
                <a:lnTo>
                  <a:pt x="12994" y="9150"/>
                </a:lnTo>
                <a:lnTo>
                  <a:pt x="12605" y="9199"/>
                </a:lnTo>
                <a:lnTo>
                  <a:pt x="12240" y="9296"/>
                </a:lnTo>
                <a:lnTo>
                  <a:pt x="12070" y="9369"/>
                </a:lnTo>
                <a:lnTo>
                  <a:pt x="11899" y="9466"/>
                </a:lnTo>
                <a:lnTo>
                  <a:pt x="11875" y="9490"/>
                </a:lnTo>
                <a:lnTo>
                  <a:pt x="11875" y="9539"/>
                </a:lnTo>
                <a:lnTo>
                  <a:pt x="11899" y="9563"/>
                </a:lnTo>
                <a:lnTo>
                  <a:pt x="11948" y="9588"/>
                </a:lnTo>
                <a:lnTo>
                  <a:pt x="12337" y="9588"/>
                </a:lnTo>
                <a:lnTo>
                  <a:pt x="12751" y="9539"/>
                </a:lnTo>
                <a:lnTo>
                  <a:pt x="13140" y="9466"/>
                </a:lnTo>
                <a:lnTo>
                  <a:pt x="13530" y="9417"/>
                </a:lnTo>
                <a:lnTo>
                  <a:pt x="13919" y="9417"/>
                </a:lnTo>
                <a:lnTo>
                  <a:pt x="14333" y="9393"/>
                </a:lnTo>
                <a:lnTo>
                  <a:pt x="14381" y="9661"/>
                </a:lnTo>
                <a:lnTo>
                  <a:pt x="14406" y="9904"/>
                </a:lnTo>
                <a:lnTo>
                  <a:pt x="14138" y="9831"/>
                </a:lnTo>
                <a:lnTo>
                  <a:pt x="13870" y="9782"/>
                </a:lnTo>
                <a:lnTo>
                  <a:pt x="13578" y="9782"/>
                </a:lnTo>
                <a:lnTo>
                  <a:pt x="13286" y="9807"/>
                </a:lnTo>
                <a:lnTo>
                  <a:pt x="12994" y="9855"/>
                </a:lnTo>
                <a:lnTo>
                  <a:pt x="12727" y="9904"/>
                </a:lnTo>
                <a:lnTo>
                  <a:pt x="12459" y="10001"/>
                </a:lnTo>
                <a:lnTo>
                  <a:pt x="12216" y="10099"/>
                </a:lnTo>
                <a:lnTo>
                  <a:pt x="12191" y="10123"/>
                </a:lnTo>
                <a:lnTo>
                  <a:pt x="12191" y="10172"/>
                </a:lnTo>
                <a:lnTo>
                  <a:pt x="12216" y="10196"/>
                </a:lnTo>
                <a:lnTo>
                  <a:pt x="12240" y="10220"/>
                </a:lnTo>
                <a:lnTo>
                  <a:pt x="12848" y="10196"/>
                </a:lnTo>
                <a:lnTo>
                  <a:pt x="13457" y="10196"/>
                </a:lnTo>
                <a:lnTo>
                  <a:pt x="13943" y="10220"/>
                </a:lnTo>
                <a:lnTo>
                  <a:pt x="14430" y="10220"/>
                </a:lnTo>
                <a:lnTo>
                  <a:pt x="14430" y="10464"/>
                </a:lnTo>
                <a:lnTo>
                  <a:pt x="14406" y="10707"/>
                </a:lnTo>
                <a:lnTo>
                  <a:pt x="14187" y="10634"/>
                </a:lnTo>
                <a:lnTo>
                  <a:pt x="13968" y="10610"/>
                </a:lnTo>
                <a:lnTo>
                  <a:pt x="13505" y="10561"/>
                </a:lnTo>
                <a:lnTo>
                  <a:pt x="13189" y="10512"/>
                </a:lnTo>
                <a:lnTo>
                  <a:pt x="12824" y="10464"/>
                </a:lnTo>
                <a:lnTo>
                  <a:pt x="12654" y="10464"/>
                </a:lnTo>
                <a:lnTo>
                  <a:pt x="12483" y="10488"/>
                </a:lnTo>
                <a:lnTo>
                  <a:pt x="12337" y="10537"/>
                </a:lnTo>
                <a:lnTo>
                  <a:pt x="12191" y="10610"/>
                </a:lnTo>
                <a:lnTo>
                  <a:pt x="12191" y="10634"/>
                </a:lnTo>
                <a:lnTo>
                  <a:pt x="12313" y="10731"/>
                </a:lnTo>
                <a:lnTo>
                  <a:pt x="12459" y="10804"/>
                </a:lnTo>
                <a:lnTo>
                  <a:pt x="12629" y="10853"/>
                </a:lnTo>
                <a:lnTo>
                  <a:pt x="12775" y="10877"/>
                </a:lnTo>
                <a:lnTo>
                  <a:pt x="13140" y="10926"/>
                </a:lnTo>
                <a:lnTo>
                  <a:pt x="13457" y="10950"/>
                </a:lnTo>
                <a:lnTo>
                  <a:pt x="13870" y="11048"/>
                </a:lnTo>
                <a:lnTo>
                  <a:pt x="14114" y="11072"/>
                </a:lnTo>
                <a:lnTo>
                  <a:pt x="14333" y="11072"/>
                </a:lnTo>
                <a:lnTo>
                  <a:pt x="14235" y="11340"/>
                </a:lnTo>
                <a:lnTo>
                  <a:pt x="14138" y="11607"/>
                </a:lnTo>
                <a:lnTo>
                  <a:pt x="14016" y="11851"/>
                </a:lnTo>
                <a:lnTo>
                  <a:pt x="13870" y="12094"/>
                </a:lnTo>
                <a:lnTo>
                  <a:pt x="13846" y="11997"/>
                </a:lnTo>
                <a:lnTo>
                  <a:pt x="13797" y="11899"/>
                </a:lnTo>
                <a:lnTo>
                  <a:pt x="13724" y="11826"/>
                </a:lnTo>
                <a:lnTo>
                  <a:pt x="13627" y="11778"/>
                </a:lnTo>
                <a:lnTo>
                  <a:pt x="13432" y="11680"/>
                </a:lnTo>
                <a:lnTo>
                  <a:pt x="13238" y="11607"/>
                </a:lnTo>
                <a:lnTo>
                  <a:pt x="12946" y="11534"/>
                </a:lnTo>
                <a:lnTo>
                  <a:pt x="12654" y="11486"/>
                </a:lnTo>
                <a:lnTo>
                  <a:pt x="12362" y="11486"/>
                </a:lnTo>
                <a:lnTo>
                  <a:pt x="12070" y="11510"/>
                </a:lnTo>
                <a:lnTo>
                  <a:pt x="12045" y="11534"/>
                </a:lnTo>
                <a:lnTo>
                  <a:pt x="12045" y="11559"/>
                </a:lnTo>
                <a:lnTo>
                  <a:pt x="12045" y="11607"/>
                </a:lnTo>
                <a:lnTo>
                  <a:pt x="12070" y="11632"/>
                </a:lnTo>
                <a:lnTo>
                  <a:pt x="12678" y="11826"/>
                </a:lnTo>
                <a:lnTo>
                  <a:pt x="12970" y="11948"/>
                </a:lnTo>
                <a:lnTo>
                  <a:pt x="13262" y="12070"/>
                </a:lnTo>
                <a:lnTo>
                  <a:pt x="13481" y="12191"/>
                </a:lnTo>
                <a:lnTo>
                  <a:pt x="13627" y="12240"/>
                </a:lnTo>
                <a:lnTo>
                  <a:pt x="13749" y="12240"/>
                </a:lnTo>
                <a:lnTo>
                  <a:pt x="13505" y="12556"/>
                </a:lnTo>
                <a:lnTo>
                  <a:pt x="13189" y="12362"/>
                </a:lnTo>
                <a:lnTo>
                  <a:pt x="12605" y="12021"/>
                </a:lnTo>
                <a:lnTo>
                  <a:pt x="12289" y="11899"/>
                </a:lnTo>
                <a:lnTo>
                  <a:pt x="12143" y="11851"/>
                </a:lnTo>
                <a:lnTo>
                  <a:pt x="11972" y="11802"/>
                </a:lnTo>
                <a:lnTo>
                  <a:pt x="11924" y="11802"/>
                </a:lnTo>
                <a:lnTo>
                  <a:pt x="11899" y="11826"/>
                </a:lnTo>
                <a:lnTo>
                  <a:pt x="11875" y="11875"/>
                </a:lnTo>
                <a:lnTo>
                  <a:pt x="11899" y="11924"/>
                </a:lnTo>
                <a:lnTo>
                  <a:pt x="12070" y="12118"/>
                </a:lnTo>
                <a:lnTo>
                  <a:pt x="12264" y="12289"/>
                </a:lnTo>
                <a:lnTo>
                  <a:pt x="12483" y="12435"/>
                </a:lnTo>
                <a:lnTo>
                  <a:pt x="12727" y="12581"/>
                </a:lnTo>
                <a:lnTo>
                  <a:pt x="13140" y="12873"/>
                </a:lnTo>
                <a:lnTo>
                  <a:pt x="12800" y="13116"/>
                </a:lnTo>
                <a:lnTo>
                  <a:pt x="12629" y="12946"/>
                </a:lnTo>
                <a:lnTo>
                  <a:pt x="12435" y="12800"/>
                </a:lnTo>
                <a:lnTo>
                  <a:pt x="12289" y="12702"/>
                </a:lnTo>
                <a:lnTo>
                  <a:pt x="12143" y="12605"/>
                </a:lnTo>
                <a:lnTo>
                  <a:pt x="12045" y="12581"/>
                </a:lnTo>
                <a:lnTo>
                  <a:pt x="11972" y="12556"/>
                </a:lnTo>
                <a:lnTo>
                  <a:pt x="11875" y="12556"/>
                </a:lnTo>
                <a:lnTo>
                  <a:pt x="11802" y="12581"/>
                </a:lnTo>
                <a:lnTo>
                  <a:pt x="11753" y="12629"/>
                </a:lnTo>
                <a:lnTo>
                  <a:pt x="11753" y="12678"/>
                </a:lnTo>
                <a:lnTo>
                  <a:pt x="11802" y="12824"/>
                </a:lnTo>
                <a:lnTo>
                  <a:pt x="11875" y="12921"/>
                </a:lnTo>
                <a:lnTo>
                  <a:pt x="12118" y="13116"/>
                </a:lnTo>
                <a:lnTo>
                  <a:pt x="12240" y="13238"/>
                </a:lnTo>
                <a:lnTo>
                  <a:pt x="12362" y="13359"/>
                </a:lnTo>
                <a:lnTo>
                  <a:pt x="11997" y="13505"/>
                </a:lnTo>
                <a:lnTo>
                  <a:pt x="11826" y="13554"/>
                </a:lnTo>
                <a:lnTo>
                  <a:pt x="11680" y="13384"/>
                </a:lnTo>
                <a:lnTo>
                  <a:pt x="11510" y="13213"/>
                </a:lnTo>
                <a:lnTo>
                  <a:pt x="11315" y="13067"/>
                </a:lnTo>
                <a:lnTo>
                  <a:pt x="11121" y="12946"/>
                </a:lnTo>
                <a:lnTo>
                  <a:pt x="11072" y="12946"/>
                </a:lnTo>
                <a:lnTo>
                  <a:pt x="11023" y="12970"/>
                </a:lnTo>
                <a:lnTo>
                  <a:pt x="10999" y="12994"/>
                </a:lnTo>
                <a:lnTo>
                  <a:pt x="10999" y="13043"/>
                </a:lnTo>
                <a:lnTo>
                  <a:pt x="11072" y="13213"/>
                </a:lnTo>
                <a:lnTo>
                  <a:pt x="11145" y="13359"/>
                </a:lnTo>
                <a:lnTo>
                  <a:pt x="11364" y="13651"/>
                </a:lnTo>
                <a:lnTo>
                  <a:pt x="11169" y="13651"/>
                </a:lnTo>
                <a:lnTo>
                  <a:pt x="11072" y="13481"/>
                </a:lnTo>
                <a:lnTo>
                  <a:pt x="10999" y="13286"/>
                </a:lnTo>
                <a:lnTo>
                  <a:pt x="10950" y="13213"/>
                </a:lnTo>
                <a:lnTo>
                  <a:pt x="10877" y="13165"/>
                </a:lnTo>
                <a:lnTo>
                  <a:pt x="10780" y="13116"/>
                </a:lnTo>
                <a:lnTo>
                  <a:pt x="10731" y="13116"/>
                </a:lnTo>
                <a:lnTo>
                  <a:pt x="10707" y="13140"/>
                </a:lnTo>
                <a:lnTo>
                  <a:pt x="10658" y="13213"/>
                </a:lnTo>
                <a:lnTo>
                  <a:pt x="10634" y="13311"/>
                </a:lnTo>
                <a:lnTo>
                  <a:pt x="10634" y="13408"/>
                </a:lnTo>
                <a:lnTo>
                  <a:pt x="10658" y="13481"/>
                </a:lnTo>
                <a:lnTo>
                  <a:pt x="10683" y="13627"/>
                </a:lnTo>
                <a:lnTo>
                  <a:pt x="10415" y="13603"/>
                </a:lnTo>
                <a:lnTo>
                  <a:pt x="10172" y="13530"/>
                </a:lnTo>
                <a:lnTo>
                  <a:pt x="9904" y="13457"/>
                </a:lnTo>
                <a:lnTo>
                  <a:pt x="9661" y="13359"/>
                </a:lnTo>
                <a:lnTo>
                  <a:pt x="9442" y="13238"/>
                </a:lnTo>
                <a:lnTo>
                  <a:pt x="9198" y="13092"/>
                </a:lnTo>
                <a:lnTo>
                  <a:pt x="8979" y="12946"/>
                </a:lnTo>
                <a:lnTo>
                  <a:pt x="8785" y="12775"/>
                </a:lnTo>
                <a:lnTo>
                  <a:pt x="8590" y="12581"/>
                </a:lnTo>
                <a:lnTo>
                  <a:pt x="8420" y="12386"/>
                </a:lnTo>
                <a:lnTo>
                  <a:pt x="8249" y="12167"/>
                </a:lnTo>
                <a:lnTo>
                  <a:pt x="8103" y="11948"/>
                </a:lnTo>
                <a:lnTo>
                  <a:pt x="7957" y="11705"/>
                </a:lnTo>
                <a:lnTo>
                  <a:pt x="7836" y="11461"/>
                </a:lnTo>
                <a:lnTo>
                  <a:pt x="7738" y="11218"/>
                </a:lnTo>
                <a:lnTo>
                  <a:pt x="7665" y="10950"/>
                </a:lnTo>
                <a:lnTo>
                  <a:pt x="7592" y="10610"/>
                </a:lnTo>
                <a:lnTo>
                  <a:pt x="7568" y="10245"/>
                </a:lnTo>
                <a:lnTo>
                  <a:pt x="7568" y="9880"/>
                </a:lnTo>
                <a:lnTo>
                  <a:pt x="7617" y="9539"/>
                </a:lnTo>
                <a:lnTo>
                  <a:pt x="7714" y="9174"/>
                </a:lnTo>
                <a:lnTo>
                  <a:pt x="7811" y="8834"/>
                </a:lnTo>
                <a:lnTo>
                  <a:pt x="7957" y="8517"/>
                </a:lnTo>
                <a:lnTo>
                  <a:pt x="8152" y="8201"/>
                </a:lnTo>
                <a:lnTo>
                  <a:pt x="8274" y="8006"/>
                </a:lnTo>
                <a:lnTo>
                  <a:pt x="8444" y="7812"/>
                </a:lnTo>
                <a:lnTo>
                  <a:pt x="8590" y="7641"/>
                </a:lnTo>
                <a:lnTo>
                  <a:pt x="8785" y="7471"/>
                </a:lnTo>
                <a:lnTo>
                  <a:pt x="9150" y="7179"/>
                </a:lnTo>
                <a:lnTo>
                  <a:pt x="9539" y="6936"/>
                </a:lnTo>
                <a:lnTo>
                  <a:pt x="9588" y="6984"/>
                </a:lnTo>
                <a:lnTo>
                  <a:pt x="9661" y="7033"/>
                </a:lnTo>
                <a:lnTo>
                  <a:pt x="9758" y="7057"/>
                </a:lnTo>
                <a:lnTo>
                  <a:pt x="9855" y="7033"/>
                </a:lnTo>
                <a:lnTo>
                  <a:pt x="10074" y="6960"/>
                </a:lnTo>
                <a:lnTo>
                  <a:pt x="10318" y="6911"/>
                </a:lnTo>
                <a:lnTo>
                  <a:pt x="10561" y="6863"/>
                </a:lnTo>
                <a:lnTo>
                  <a:pt x="10804" y="6863"/>
                </a:lnTo>
                <a:lnTo>
                  <a:pt x="11048" y="6838"/>
                </a:lnTo>
                <a:close/>
                <a:moveTo>
                  <a:pt x="2166" y="12410"/>
                </a:moveTo>
                <a:lnTo>
                  <a:pt x="2385" y="12435"/>
                </a:lnTo>
                <a:lnTo>
                  <a:pt x="2556" y="12483"/>
                </a:lnTo>
                <a:lnTo>
                  <a:pt x="2726" y="12605"/>
                </a:lnTo>
                <a:lnTo>
                  <a:pt x="2872" y="12727"/>
                </a:lnTo>
                <a:lnTo>
                  <a:pt x="3018" y="12897"/>
                </a:lnTo>
                <a:lnTo>
                  <a:pt x="3140" y="13092"/>
                </a:lnTo>
                <a:lnTo>
                  <a:pt x="2312" y="13530"/>
                </a:lnTo>
                <a:lnTo>
                  <a:pt x="2166" y="13603"/>
                </a:lnTo>
                <a:lnTo>
                  <a:pt x="1947" y="13773"/>
                </a:lnTo>
                <a:lnTo>
                  <a:pt x="1826" y="13846"/>
                </a:lnTo>
                <a:lnTo>
                  <a:pt x="1753" y="13943"/>
                </a:lnTo>
                <a:lnTo>
                  <a:pt x="1728" y="14041"/>
                </a:lnTo>
                <a:lnTo>
                  <a:pt x="1753" y="14065"/>
                </a:lnTo>
                <a:lnTo>
                  <a:pt x="1777" y="14089"/>
                </a:lnTo>
                <a:lnTo>
                  <a:pt x="1899" y="14162"/>
                </a:lnTo>
                <a:lnTo>
                  <a:pt x="2045" y="14162"/>
                </a:lnTo>
                <a:lnTo>
                  <a:pt x="2191" y="14114"/>
                </a:lnTo>
                <a:lnTo>
                  <a:pt x="2337" y="14065"/>
                </a:lnTo>
                <a:lnTo>
                  <a:pt x="2629" y="13919"/>
                </a:lnTo>
                <a:lnTo>
                  <a:pt x="2872" y="13773"/>
                </a:lnTo>
                <a:lnTo>
                  <a:pt x="3334" y="13530"/>
                </a:lnTo>
                <a:lnTo>
                  <a:pt x="3407" y="13895"/>
                </a:lnTo>
                <a:lnTo>
                  <a:pt x="3432" y="14235"/>
                </a:lnTo>
                <a:lnTo>
                  <a:pt x="3407" y="14381"/>
                </a:lnTo>
                <a:lnTo>
                  <a:pt x="3383" y="14552"/>
                </a:lnTo>
                <a:lnTo>
                  <a:pt x="3334" y="14698"/>
                </a:lnTo>
                <a:lnTo>
                  <a:pt x="3261" y="14819"/>
                </a:lnTo>
                <a:lnTo>
                  <a:pt x="3188" y="14941"/>
                </a:lnTo>
                <a:lnTo>
                  <a:pt x="3067" y="15063"/>
                </a:lnTo>
                <a:lnTo>
                  <a:pt x="2969" y="15160"/>
                </a:lnTo>
                <a:lnTo>
                  <a:pt x="2848" y="15233"/>
                </a:lnTo>
                <a:lnTo>
                  <a:pt x="2702" y="15330"/>
                </a:lnTo>
                <a:lnTo>
                  <a:pt x="2580" y="15379"/>
                </a:lnTo>
                <a:lnTo>
                  <a:pt x="2288" y="15476"/>
                </a:lnTo>
                <a:lnTo>
                  <a:pt x="2118" y="15476"/>
                </a:lnTo>
                <a:lnTo>
                  <a:pt x="1972" y="15501"/>
                </a:lnTo>
                <a:lnTo>
                  <a:pt x="1826" y="15476"/>
                </a:lnTo>
                <a:lnTo>
                  <a:pt x="1655" y="15452"/>
                </a:lnTo>
                <a:lnTo>
                  <a:pt x="1509" y="15403"/>
                </a:lnTo>
                <a:lnTo>
                  <a:pt x="1363" y="15355"/>
                </a:lnTo>
                <a:lnTo>
                  <a:pt x="1242" y="15282"/>
                </a:lnTo>
                <a:lnTo>
                  <a:pt x="1120" y="15184"/>
                </a:lnTo>
                <a:lnTo>
                  <a:pt x="1023" y="15087"/>
                </a:lnTo>
                <a:lnTo>
                  <a:pt x="925" y="14965"/>
                </a:lnTo>
                <a:lnTo>
                  <a:pt x="779" y="14722"/>
                </a:lnTo>
                <a:lnTo>
                  <a:pt x="658" y="14430"/>
                </a:lnTo>
                <a:lnTo>
                  <a:pt x="609" y="14138"/>
                </a:lnTo>
                <a:lnTo>
                  <a:pt x="609" y="13822"/>
                </a:lnTo>
                <a:lnTo>
                  <a:pt x="658" y="13530"/>
                </a:lnTo>
                <a:lnTo>
                  <a:pt x="706" y="13384"/>
                </a:lnTo>
                <a:lnTo>
                  <a:pt x="779" y="13238"/>
                </a:lnTo>
                <a:lnTo>
                  <a:pt x="852" y="13092"/>
                </a:lnTo>
                <a:lnTo>
                  <a:pt x="950" y="12970"/>
                </a:lnTo>
                <a:lnTo>
                  <a:pt x="1193" y="12727"/>
                </a:lnTo>
                <a:lnTo>
                  <a:pt x="1436" y="12532"/>
                </a:lnTo>
                <a:lnTo>
                  <a:pt x="1509" y="12581"/>
                </a:lnTo>
                <a:lnTo>
                  <a:pt x="1582" y="12605"/>
                </a:lnTo>
                <a:lnTo>
                  <a:pt x="1655" y="12605"/>
                </a:lnTo>
                <a:lnTo>
                  <a:pt x="1728" y="12581"/>
                </a:lnTo>
                <a:lnTo>
                  <a:pt x="1972" y="12459"/>
                </a:lnTo>
                <a:lnTo>
                  <a:pt x="2166" y="12410"/>
                </a:lnTo>
                <a:close/>
                <a:moveTo>
                  <a:pt x="10950" y="17496"/>
                </a:moveTo>
                <a:lnTo>
                  <a:pt x="11194" y="17569"/>
                </a:lnTo>
                <a:lnTo>
                  <a:pt x="11413" y="17666"/>
                </a:lnTo>
                <a:lnTo>
                  <a:pt x="11632" y="17812"/>
                </a:lnTo>
                <a:lnTo>
                  <a:pt x="11802" y="17958"/>
                </a:lnTo>
                <a:lnTo>
                  <a:pt x="11948" y="18153"/>
                </a:lnTo>
                <a:lnTo>
                  <a:pt x="12094" y="18372"/>
                </a:lnTo>
                <a:lnTo>
                  <a:pt x="12167" y="18615"/>
                </a:lnTo>
                <a:lnTo>
                  <a:pt x="12240" y="18883"/>
                </a:lnTo>
                <a:lnTo>
                  <a:pt x="12240" y="19077"/>
                </a:lnTo>
                <a:lnTo>
                  <a:pt x="12240" y="19248"/>
                </a:lnTo>
                <a:lnTo>
                  <a:pt x="12216" y="19418"/>
                </a:lnTo>
                <a:lnTo>
                  <a:pt x="12167" y="19588"/>
                </a:lnTo>
                <a:lnTo>
                  <a:pt x="12094" y="19734"/>
                </a:lnTo>
                <a:lnTo>
                  <a:pt x="12021" y="19880"/>
                </a:lnTo>
                <a:lnTo>
                  <a:pt x="11924" y="20002"/>
                </a:lnTo>
                <a:lnTo>
                  <a:pt x="11826" y="20124"/>
                </a:lnTo>
                <a:lnTo>
                  <a:pt x="11705" y="20245"/>
                </a:lnTo>
                <a:lnTo>
                  <a:pt x="11559" y="20343"/>
                </a:lnTo>
                <a:lnTo>
                  <a:pt x="11413" y="20416"/>
                </a:lnTo>
                <a:lnTo>
                  <a:pt x="11267" y="20489"/>
                </a:lnTo>
                <a:lnTo>
                  <a:pt x="11121" y="20562"/>
                </a:lnTo>
                <a:lnTo>
                  <a:pt x="10950" y="20610"/>
                </a:lnTo>
                <a:lnTo>
                  <a:pt x="10780" y="20635"/>
                </a:lnTo>
                <a:lnTo>
                  <a:pt x="10610" y="20659"/>
                </a:lnTo>
                <a:lnTo>
                  <a:pt x="10439" y="20635"/>
                </a:lnTo>
                <a:lnTo>
                  <a:pt x="10293" y="20610"/>
                </a:lnTo>
                <a:lnTo>
                  <a:pt x="10147" y="20586"/>
                </a:lnTo>
                <a:lnTo>
                  <a:pt x="10001" y="20513"/>
                </a:lnTo>
                <a:lnTo>
                  <a:pt x="9855" y="20464"/>
                </a:lnTo>
                <a:lnTo>
                  <a:pt x="9734" y="20367"/>
                </a:lnTo>
                <a:lnTo>
                  <a:pt x="9612" y="20270"/>
                </a:lnTo>
                <a:lnTo>
                  <a:pt x="9515" y="20148"/>
                </a:lnTo>
                <a:lnTo>
                  <a:pt x="9320" y="19905"/>
                </a:lnTo>
                <a:lnTo>
                  <a:pt x="9198" y="19637"/>
                </a:lnTo>
                <a:lnTo>
                  <a:pt x="9101" y="19345"/>
                </a:lnTo>
                <a:lnTo>
                  <a:pt x="9101" y="19175"/>
                </a:lnTo>
                <a:lnTo>
                  <a:pt x="9077" y="19029"/>
                </a:lnTo>
                <a:lnTo>
                  <a:pt x="9101" y="18883"/>
                </a:lnTo>
                <a:lnTo>
                  <a:pt x="9125" y="18712"/>
                </a:lnTo>
                <a:lnTo>
                  <a:pt x="9174" y="18566"/>
                </a:lnTo>
                <a:lnTo>
                  <a:pt x="9247" y="18420"/>
                </a:lnTo>
                <a:lnTo>
                  <a:pt x="9417" y="18177"/>
                </a:lnTo>
                <a:lnTo>
                  <a:pt x="9612" y="17934"/>
                </a:lnTo>
                <a:lnTo>
                  <a:pt x="9782" y="17812"/>
                </a:lnTo>
                <a:lnTo>
                  <a:pt x="9953" y="17690"/>
                </a:lnTo>
                <a:lnTo>
                  <a:pt x="10147" y="17617"/>
                </a:lnTo>
                <a:lnTo>
                  <a:pt x="10342" y="17544"/>
                </a:lnTo>
                <a:lnTo>
                  <a:pt x="10342" y="17544"/>
                </a:lnTo>
                <a:lnTo>
                  <a:pt x="10318" y="18323"/>
                </a:lnTo>
                <a:lnTo>
                  <a:pt x="10342" y="18688"/>
                </a:lnTo>
                <a:lnTo>
                  <a:pt x="10342" y="18883"/>
                </a:lnTo>
                <a:lnTo>
                  <a:pt x="10391" y="19053"/>
                </a:lnTo>
                <a:lnTo>
                  <a:pt x="10439" y="19150"/>
                </a:lnTo>
                <a:lnTo>
                  <a:pt x="10488" y="19199"/>
                </a:lnTo>
                <a:lnTo>
                  <a:pt x="10561" y="19223"/>
                </a:lnTo>
                <a:lnTo>
                  <a:pt x="10707" y="19223"/>
                </a:lnTo>
                <a:lnTo>
                  <a:pt x="10756" y="19199"/>
                </a:lnTo>
                <a:lnTo>
                  <a:pt x="10829" y="19150"/>
                </a:lnTo>
                <a:lnTo>
                  <a:pt x="10853" y="19053"/>
                </a:lnTo>
                <a:lnTo>
                  <a:pt x="10926" y="18688"/>
                </a:lnTo>
                <a:lnTo>
                  <a:pt x="10950" y="18299"/>
                </a:lnTo>
                <a:lnTo>
                  <a:pt x="10950" y="17885"/>
                </a:lnTo>
                <a:lnTo>
                  <a:pt x="10950" y="17496"/>
                </a:lnTo>
                <a:close/>
                <a:moveTo>
                  <a:pt x="17861" y="1"/>
                </a:moveTo>
                <a:lnTo>
                  <a:pt x="17715" y="25"/>
                </a:lnTo>
                <a:lnTo>
                  <a:pt x="17447" y="98"/>
                </a:lnTo>
                <a:lnTo>
                  <a:pt x="17204" y="171"/>
                </a:lnTo>
                <a:lnTo>
                  <a:pt x="17009" y="293"/>
                </a:lnTo>
                <a:lnTo>
                  <a:pt x="16839" y="415"/>
                </a:lnTo>
                <a:lnTo>
                  <a:pt x="16668" y="585"/>
                </a:lnTo>
                <a:lnTo>
                  <a:pt x="16522" y="755"/>
                </a:lnTo>
                <a:lnTo>
                  <a:pt x="16401" y="950"/>
                </a:lnTo>
                <a:lnTo>
                  <a:pt x="16303" y="1145"/>
                </a:lnTo>
                <a:lnTo>
                  <a:pt x="16230" y="1363"/>
                </a:lnTo>
                <a:lnTo>
                  <a:pt x="16157" y="1558"/>
                </a:lnTo>
                <a:lnTo>
                  <a:pt x="16109" y="1801"/>
                </a:lnTo>
                <a:lnTo>
                  <a:pt x="16084" y="2020"/>
                </a:lnTo>
                <a:lnTo>
                  <a:pt x="16084" y="2239"/>
                </a:lnTo>
                <a:lnTo>
                  <a:pt x="16109" y="2483"/>
                </a:lnTo>
                <a:lnTo>
                  <a:pt x="16157" y="2702"/>
                </a:lnTo>
                <a:lnTo>
                  <a:pt x="16206" y="2921"/>
                </a:lnTo>
                <a:lnTo>
                  <a:pt x="16352" y="3334"/>
                </a:lnTo>
                <a:lnTo>
                  <a:pt x="16449" y="3578"/>
                </a:lnTo>
                <a:lnTo>
                  <a:pt x="16571" y="3821"/>
                </a:lnTo>
                <a:lnTo>
                  <a:pt x="16206" y="4259"/>
                </a:lnTo>
                <a:lnTo>
                  <a:pt x="15792" y="4697"/>
                </a:lnTo>
                <a:lnTo>
                  <a:pt x="15062" y="5378"/>
                </a:lnTo>
                <a:lnTo>
                  <a:pt x="14308" y="6060"/>
                </a:lnTo>
                <a:lnTo>
                  <a:pt x="13773" y="6522"/>
                </a:lnTo>
                <a:lnTo>
                  <a:pt x="13651" y="6644"/>
                </a:lnTo>
                <a:lnTo>
                  <a:pt x="13530" y="6765"/>
                </a:lnTo>
                <a:lnTo>
                  <a:pt x="13432" y="6911"/>
                </a:lnTo>
                <a:lnTo>
                  <a:pt x="13384" y="7057"/>
                </a:lnTo>
                <a:lnTo>
                  <a:pt x="13043" y="6838"/>
                </a:lnTo>
                <a:lnTo>
                  <a:pt x="12678" y="6644"/>
                </a:lnTo>
                <a:lnTo>
                  <a:pt x="12289" y="6498"/>
                </a:lnTo>
                <a:lnTo>
                  <a:pt x="11899" y="6400"/>
                </a:lnTo>
                <a:lnTo>
                  <a:pt x="11510" y="6303"/>
                </a:lnTo>
                <a:lnTo>
                  <a:pt x="11096" y="6279"/>
                </a:lnTo>
                <a:lnTo>
                  <a:pt x="10683" y="6279"/>
                </a:lnTo>
                <a:lnTo>
                  <a:pt x="10269" y="6327"/>
                </a:lnTo>
                <a:lnTo>
                  <a:pt x="10245" y="6303"/>
                </a:lnTo>
                <a:lnTo>
                  <a:pt x="9977" y="6303"/>
                </a:lnTo>
                <a:lnTo>
                  <a:pt x="9758" y="6352"/>
                </a:lnTo>
                <a:lnTo>
                  <a:pt x="9563" y="6400"/>
                </a:lnTo>
                <a:lnTo>
                  <a:pt x="9369" y="6473"/>
                </a:lnTo>
                <a:lnTo>
                  <a:pt x="9174" y="6546"/>
                </a:lnTo>
                <a:lnTo>
                  <a:pt x="8979" y="6668"/>
                </a:lnTo>
                <a:lnTo>
                  <a:pt x="8639" y="6911"/>
                </a:lnTo>
                <a:lnTo>
                  <a:pt x="8468" y="6668"/>
                </a:lnTo>
                <a:lnTo>
                  <a:pt x="8274" y="6425"/>
                </a:lnTo>
                <a:lnTo>
                  <a:pt x="7884" y="5987"/>
                </a:lnTo>
                <a:lnTo>
                  <a:pt x="6838" y="4770"/>
                </a:lnTo>
                <a:lnTo>
                  <a:pt x="6984" y="4648"/>
                </a:lnTo>
                <a:lnTo>
                  <a:pt x="7106" y="4502"/>
                </a:lnTo>
                <a:lnTo>
                  <a:pt x="7252" y="4308"/>
                </a:lnTo>
                <a:lnTo>
                  <a:pt x="7349" y="4113"/>
                </a:lnTo>
                <a:lnTo>
                  <a:pt x="7398" y="3894"/>
                </a:lnTo>
                <a:lnTo>
                  <a:pt x="7446" y="3675"/>
                </a:lnTo>
                <a:lnTo>
                  <a:pt x="7446" y="3456"/>
                </a:lnTo>
                <a:lnTo>
                  <a:pt x="7446" y="3213"/>
                </a:lnTo>
                <a:lnTo>
                  <a:pt x="7422" y="2994"/>
                </a:lnTo>
                <a:lnTo>
                  <a:pt x="7373" y="2775"/>
                </a:lnTo>
                <a:lnTo>
                  <a:pt x="7252" y="2312"/>
                </a:lnTo>
                <a:lnTo>
                  <a:pt x="7154" y="2093"/>
                </a:lnTo>
                <a:lnTo>
                  <a:pt x="7057" y="1899"/>
                </a:lnTo>
                <a:lnTo>
                  <a:pt x="6936" y="1704"/>
                </a:lnTo>
                <a:lnTo>
                  <a:pt x="6814" y="1509"/>
                </a:lnTo>
                <a:lnTo>
                  <a:pt x="6644" y="1339"/>
                </a:lnTo>
                <a:lnTo>
                  <a:pt x="6473" y="1193"/>
                </a:lnTo>
                <a:lnTo>
                  <a:pt x="6254" y="1072"/>
                </a:lnTo>
                <a:lnTo>
                  <a:pt x="6035" y="1023"/>
                </a:lnTo>
                <a:lnTo>
                  <a:pt x="5792" y="999"/>
                </a:lnTo>
                <a:lnTo>
                  <a:pt x="5573" y="1047"/>
                </a:lnTo>
                <a:lnTo>
                  <a:pt x="5354" y="999"/>
                </a:lnTo>
                <a:lnTo>
                  <a:pt x="5135" y="999"/>
                </a:lnTo>
                <a:lnTo>
                  <a:pt x="4940" y="1047"/>
                </a:lnTo>
                <a:lnTo>
                  <a:pt x="4770" y="1096"/>
                </a:lnTo>
                <a:lnTo>
                  <a:pt x="4575" y="1193"/>
                </a:lnTo>
                <a:lnTo>
                  <a:pt x="4429" y="1290"/>
                </a:lnTo>
                <a:lnTo>
                  <a:pt x="4259" y="1436"/>
                </a:lnTo>
                <a:lnTo>
                  <a:pt x="4113" y="1582"/>
                </a:lnTo>
                <a:lnTo>
                  <a:pt x="3991" y="1753"/>
                </a:lnTo>
                <a:lnTo>
                  <a:pt x="3870" y="1923"/>
                </a:lnTo>
                <a:lnTo>
                  <a:pt x="3772" y="2118"/>
                </a:lnTo>
                <a:lnTo>
                  <a:pt x="3675" y="2288"/>
                </a:lnTo>
                <a:lnTo>
                  <a:pt x="3602" y="2507"/>
                </a:lnTo>
                <a:lnTo>
                  <a:pt x="3529" y="2702"/>
                </a:lnTo>
                <a:lnTo>
                  <a:pt x="3505" y="2896"/>
                </a:lnTo>
                <a:lnTo>
                  <a:pt x="3480" y="3091"/>
                </a:lnTo>
                <a:lnTo>
                  <a:pt x="3456" y="3334"/>
                </a:lnTo>
                <a:lnTo>
                  <a:pt x="3480" y="3578"/>
                </a:lnTo>
                <a:lnTo>
                  <a:pt x="3529" y="3821"/>
                </a:lnTo>
                <a:lnTo>
                  <a:pt x="3578" y="4016"/>
                </a:lnTo>
                <a:lnTo>
                  <a:pt x="3675" y="4235"/>
                </a:lnTo>
                <a:lnTo>
                  <a:pt x="3772" y="4405"/>
                </a:lnTo>
                <a:lnTo>
                  <a:pt x="3894" y="4575"/>
                </a:lnTo>
                <a:lnTo>
                  <a:pt x="4040" y="4721"/>
                </a:lnTo>
                <a:lnTo>
                  <a:pt x="4210" y="4867"/>
                </a:lnTo>
                <a:lnTo>
                  <a:pt x="4381" y="4965"/>
                </a:lnTo>
                <a:lnTo>
                  <a:pt x="4575" y="5062"/>
                </a:lnTo>
                <a:lnTo>
                  <a:pt x="4770" y="5135"/>
                </a:lnTo>
                <a:lnTo>
                  <a:pt x="4989" y="5208"/>
                </a:lnTo>
                <a:lnTo>
                  <a:pt x="5232" y="5232"/>
                </a:lnTo>
                <a:lnTo>
                  <a:pt x="5719" y="5232"/>
                </a:lnTo>
                <a:lnTo>
                  <a:pt x="5889" y="5184"/>
                </a:lnTo>
                <a:lnTo>
                  <a:pt x="6084" y="5159"/>
                </a:lnTo>
                <a:lnTo>
                  <a:pt x="6400" y="5038"/>
                </a:lnTo>
                <a:lnTo>
                  <a:pt x="6838" y="5573"/>
                </a:lnTo>
                <a:lnTo>
                  <a:pt x="7276" y="6084"/>
                </a:lnTo>
                <a:lnTo>
                  <a:pt x="7738" y="6692"/>
                </a:lnTo>
                <a:lnTo>
                  <a:pt x="7982" y="6984"/>
                </a:lnTo>
                <a:lnTo>
                  <a:pt x="8103" y="7106"/>
                </a:lnTo>
                <a:lnTo>
                  <a:pt x="8249" y="7228"/>
                </a:lnTo>
                <a:lnTo>
                  <a:pt x="7982" y="7520"/>
                </a:lnTo>
                <a:lnTo>
                  <a:pt x="7738" y="7812"/>
                </a:lnTo>
                <a:lnTo>
                  <a:pt x="7519" y="8152"/>
                </a:lnTo>
                <a:lnTo>
                  <a:pt x="7325" y="8517"/>
                </a:lnTo>
                <a:lnTo>
                  <a:pt x="7179" y="8907"/>
                </a:lnTo>
                <a:lnTo>
                  <a:pt x="7081" y="9320"/>
                </a:lnTo>
                <a:lnTo>
                  <a:pt x="7009" y="9734"/>
                </a:lnTo>
                <a:lnTo>
                  <a:pt x="7009" y="10147"/>
                </a:lnTo>
                <a:lnTo>
                  <a:pt x="7009" y="10561"/>
                </a:lnTo>
                <a:lnTo>
                  <a:pt x="7081" y="10975"/>
                </a:lnTo>
                <a:lnTo>
                  <a:pt x="7154" y="11340"/>
                </a:lnTo>
                <a:lnTo>
                  <a:pt x="6984" y="11364"/>
                </a:lnTo>
                <a:lnTo>
                  <a:pt x="6814" y="11413"/>
                </a:lnTo>
                <a:lnTo>
                  <a:pt x="6449" y="11559"/>
                </a:lnTo>
                <a:lnTo>
                  <a:pt x="5792" y="11851"/>
                </a:lnTo>
                <a:lnTo>
                  <a:pt x="4916" y="12216"/>
                </a:lnTo>
                <a:lnTo>
                  <a:pt x="4064" y="12605"/>
                </a:lnTo>
                <a:lnTo>
                  <a:pt x="3602" y="12848"/>
                </a:lnTo>
                <a:lnTo>
                  <a:pt x="3432" y="12629"/>
                </a:lnTo>
                <a:lnTo>
                  <a:pt x="3261" y="12435"/>
                </a:lnTo>
                <a:lnTo>
                  <a:pt x="3091" y="12264"/>
                </a:lnTo>
                <a:lnTo>
                  <a:pt x="2872" y="12118"/>
                </a:lnTo>
                <a:lnTo>
                  <a:pt x="2653" y="12021"/>
                </a:lnTo>
                <a:lnTo>
                  <a:pt x="2434" y="11948"/>
                </a:lnTo>
                <a:lnTo>
                  <a:pt x="2191" y="11924"/>
                </a:lnTo>
                <a:lnTo>
                  <a:pt x="1923" y="11948"/>
                </a:lnTo>
                <a:lnTo>
                  <a:pt x="1777" y="11924"/>
                </a:lnTo>
                <a:lnTo>
                  <a:pt x="1631" y="11948"/>
                </a:lnTo>
                <a:lnTo>
                  <a:pt x="1461" y="11972"/>
                </a:lnTo>
                <a:lnTo>
                  <a:pt x="1315" y="12045"/>
                </a:lnTo>
                <a:lnTo>
                  <a:pt x="1023" y="12191"/>
                </a:lnTo>
                <a:lnTo>
                  <a:pt x="804" y="12386"/>
                </a:lnTo>
                <a:lnTo>
                  <a:pt x="633" y="12532"/>
                </a:lnTo>
                <a:lnTo>
                  <a:pt x="487" y="12678"/>
                </a:lnTo>
                <a:lnTo>
                  <a:pt x="366" y="12848"/>
                </a:lnTo>
                <a:lnTo>
                  <a:pt x="268" y="13043"/>
                </a:lnTo>
                <a:lnTo>
                  <a:pt x="171" y="13238"/>
                </a:lnTo>
                <a:lnTo>
                  <a:pt x="98" y="13432"/>
                </a:lnTo>
                <a:lnTo>
                  <a:pt x="49" y="13651"/>
                </a:lnTo>
                <a:lnTo>
                  <a:pt x="25" y="13846"/>
                </a:lnTo>
                <a:lnTo>
                  <a:pt x="1" y="14089"/>
                </a:lnTo>
                <a:lnTo>
                  <a:pt x="25" y="14308"/>
                </a:lnTo>
                <a:lnTo>
                  <a:pt x="74" y="14503"/>
                </a:lnTo>
                <a:lnTo>
                  <a:pt x="122" y="14722"/>
                </a:lnTo>
                <a:lnTo>
                  <a:pt x="195" y="14917"/>
                </a:lnTo>
                <a:lnTo>
                  <a:pt x="317" y="15087"/>
                </a:lnTo>
                <a:lnTo>
                  <a:pt x="439" y="15257"/>
                </a:lnTo>
                <a:lnTo>
                  <a:pt x="560" y="15428"/>
                </a:lnTo>
                <a:lnTo>
                  <a:pt x="706" y="15574"/>
                </a:lnTo>
                <a:lnTo>
                  <a:pt x="877" y="15695"/>
                </a:lnTo>
                <a:lnTo>
                  <a:pt x="1071" y="15817"/>
                </a:lnTo>
                <a:lnTo>
                  <a:pt x="1242" y="15914"/>
                </a:lnTo>
                <a:lnTo>
                  <a:pt x="1436" y="15987"/>
                </a:lnTo>
                <a:lnTo>
                  <a:pt x="1655" y="16036"/>
                </a:lnTo>
                <a:lnTo>
                  <a:pt x="1850" y="16085"/>
                </a:lnTo>
                <a:lnTo>
                  <a:pt x="2312" y="16085"/>
                </a:lnTo>
                <a:lnTo>
                  <a:pt x="2531" y="16036"/>
                </a:lnTo>
                <a:lnTo>
                  <a:pt x="2726" y="15963"/>
                </a:lnTo>
                <a:lnTo>
                  <a:pt x="2921" y="15890"/>
                </a:lnTo>
                <a:lnTo>
                  <a:pt x="3091" y="15793"/>
                </a:lnTo>
                <a:lnTo>
                  <a:pt x="3237" y="15671"/>
                </a:lnTo>
                <a:lnTo>
                  <a:pt x="3383" y="15525"/>
                </a:lnTo>
                <a:lnTo>
                  <a:pt x="3529" y="15355"/>
                </a:lnTo>
                <a:lnTo>
                  <a:pt x="3626" y="15184"/>
                </a:lnTo>
                <a:lnTo>
                  <a:pt x="3724" y="15014"/>
                </a:lnTo>
                <a:lnTo>
                  <a:pt x="3797" y="14819"/>
                </a:lnTo>
                <a:lnTo>
                  <a:pt x="3870" y="14625"/>
                </a:lnTo>
                <a:lnTo>
                  <a:pt x="3918" y="14406"/>
                </a:lnTo>
                <a:lnTo>
                  <a:pt x="3918" y="14211"/>
                </a:lnTo>
                <a:lnTo>
                  <a:pt x="3943" y="13992"/>
                </a:lnTo>
                <a:lnTo>
                  <a:pt x="3918" y="13773"/>
                </a:lnTo>
                <a:lnTo>
                  <a:pt x="3870" y="13530"/>
                </a:lnTo>
                <a:lnTo>
                  <a:pt x="3797" y="13311"/>
                </a:lnTo>
                <a:lnTo>
                  <a:pt x="4502" y="12970"/>
                </a:lnTo>
                <a:lnTo>
                  <a:pt x="5378" y="12581"/>
                </a:lnTo>
                <a:lnTo>
                  <a:pt x="6254" y="12216"/>
                </a:lnTo>
                <a:lnTo>
                  <a:pt x="6522" y="12118"/>
                </a:lnTo>
                <a:lnTo>
                  <a:pt x="6790" y="12021"/>
                </a:lnTo>
                <a:lnTo>
                  <a:pt x="7081" y="11924"/>
                </a:lnTo>
                <a:lnTo>
                  <a:pt x="7203" y="11851"/>
                </a:lnTo>
                <a:lnTo>
                  <a:pt x="7325" y="11778"/>
                </a:lnTo>
                <a:lnTo>
                  <a:pt x="7422" y="12021"/>
                </a:lnTo>
                <a:lnTo>
                  <a:pt x="7544" y="12240"/>
                </a:lnTo>
                <a:lnTo>
                  <a:pt x="7690" y="12459"/>
                </a:lnTo>
                <a:lnTo>
                  <a:pt x="7836" y="12678"/>
                </a:lnTo>
                <a:lnTo>
                  <a:pt x="8006" y="12873"/>
                </a:lnTo>
                <a:lnTo>
                  <a:pt x="8176" y="13043"/>
                </a:lnTo>
                <a:lnTo>
                  <a:pt x="8371" y="13213"/>
                </a:lnTo>
                <a:lnTo>
                  <a:pt x="8566" y="13384"/>
                </a:lnTo>
                <a:lnTo>
                  <a:pt x="8785" y="13530"/>
                </a:lnTo>
                <a:lnTo>
                  <a:pt x="9004" y="13651"/>
                </a:lnTo>
                <a:lnTo>
                  <a:pt x="9223" y="13773"/>
                </a:lnTo>
                <a:lnTo>
                  <a:pt x="9466" y="13870"/>
                </a:lnTo>
                <a:lnTo>
                  <a:pt x="9685" y="13968"/>
                </a:lnTo>
                <a:lnTo>
                  <a:pt x="9928" y="14041"/>
                </a:lnTo>
                <a:lnTo>
                  <a:pt x="10196" y="14114"/>
                </a:lnTo>
                <a:lnTo>
                  <a:pt x="10439" y="14162"/>
                </a:lnTo>
                <a:lnTo>
                  <a:pt x="10391" y="14308"/>
                </a:lnTo>
                <a:lnTo>
                  <a:pt x="10366" y="14454"/>
                </a:lnTo>
                <a:lnTo>
                  <a:pt x="10342" y="14844"/>
                </a:lnTo>
                <a:lnTo>
                  <a:pt x="10342" y="15209"/>
                </a:lnTo>
                <a:lnTo>
                  <a:pt x="10342" y="15963"/>
                </a:lnTo>
                <a:lnTo>
                  <a:pt x="10342" y="16936"/>
                </a:lnTo>
                <a:lnTo>
                  <a:pt x="10220" y="16961"/>
                </a:lnTo>
                <a:lnTo>
                  <a:pt x="10147" y="16985"/>
                </a:lnTo>
                <a:lnTo>
                  <a:pt x="10099" y="17034"/>
                </a:lnTo>
                <a:lnTo>
                  <a:pt x="10074" y="17082"/>
                </a:lnTo>
                <a:lnTo>
                  <a:pt x="10050" y="17155"/>
                </a:lnTo>
                <a:lnTo>
                  <a:pt x="9758" y="17253"/>
                </a:lnTo>
                <a:lnTo>
                  <a:pt x="9490" y="17399"/>
                </a:lnTo>
                <a:lnTo>
                  <a:pt x="9247" y="17569"/>
                </a:lnTo>
                <a:lnTo>
                  <a:pt x="9028" y="17763"/>
                </a:lnTo>
                <a:lnTo>
                  <a:pt x="8833" y="18007"/>
                </a:lnTo>
                <a:lnTo>
                  <a:pt x="8687" y="18299"/>
                </a:lnTo>
                <a:lnTo>
                  <a:pt x="8590" y="18591"/>
                </a:lnTo>
                <a:lnTo>
                  <a:pt x="8517" y="18907"/>
                </a:lnTo>
                <a:lnTo>
                  <a:pt x="8517" y="19126"/>
                </a:lnTo>
                <a:lnTo>
                  <a:pt x="8517" y="19345"/>
                </a:lnTo>
                <a:lnTo>
                  <a:pt x="8566" y="19564"/>
                </a:lnTo>
                <a:lnTo>
                  <a:pt x="8614" y="19783"/>
                </a:lnTo>
                <a:lnTo>
                  <a:pt x="8712" y="19978"/>
                </a:lnTo>
                <a:lnTo>
                  <a:pt x="8809" y="20172"/>
                </a:lnTo>
                <a:lnTo>
                  <a:pt x="8931" y="20343"/>
                </a:lnTo>
                <a:lnTo>
                  <a:pt x="9052" y="20513"/>
                </a:lnTo>
                <a:lnTo>
                  <a:pt x="9198" y="20659"/>
                </a:lnTo>
                <a:lnTo>
                  <a:pt x="9369" y="20805"/>
                </a:lnTo>
                <a:lnTo>
                  <a:pt x="9563" y="20927"/>
                </a:lnTo>
                <a:lnTo>
                  <a:pt x="9758" y="21024"/>
                </a:lnTo>
                <a:lnTo>
                  <a:pt x="9953" y="21121"/>
                </a:lnTo>
                <a:lnTo>
                  <a:pt x="10147" y="21170"/>
                </a:lnTo>
                <a:lnTo>
                  <a:pt x="10366" y="21219"/>
                </a:lnTo>
                <a:lnTo>
                  <a:pt x="10610" y="21243"/>
                </a:lnTo>
                <a:lnTo>
                  <a:pt x="10853" y="21243"/>
                </a:lnTo>
                <a:lnTo>
                  <a:pt x="11072" y="21194"/>
                </a:lnTo>
                <a:lnTo>
                  <a:pt x="11291" y="21146"/>
                </a:lnTo>
                <a:lnTo>
                  <a:pt x="11486" y="21073"/>
                </a:lnTo>
                <a:lnTo>
                  <a:pt x="11680" y="20975"/>
                </a:lnTo>
                <a:lnTo>
                  <a:pt x="11875" y="20854"/>
                </a:lnTo>
                <a:lnTo>
                  <a:pt x="12045" y="20708"/>
                </a:lnTo>
                <a:lnTo>
                  <a:pt x="12191" y="20537"/>
                </a:lnTo>
                <a:lnTo>
                  <a:pt x="12313" y="20367"/>
                </a:lnTo>
                <a:lnTo>
                  <a:pt x="12435" y="20172"/>
                </a:lnTo>
                <a:lnTo>
                  <a:pt x="12532" y="19978"/>
                </a:lnTo>
                <a:lnTo>
                  <a:pt x="12629" y="19783"/>
                </a:lnTo>
                <a:lnTo>
                  <a:pt x="12678" y="19564"/>
                </a:lnTo>
                <a:lnTo>
                  <a:pt x="12727" y="19345"/>
                </a:lnTo>
                <a:lnTo>
                  <a:pt x="12751" y="19126"/>
                </a:lnTo>
                <a:lnTo>
                  <a:pt x="12751" y="18883"/>
                </a:lnTo>
                <a:lnTo>
                  <a:pt x="12727" y="18712"/>
                </a:lnTo>
                <a:lnTo>
                  <a:pt x="12678" y="18518"/>
                </a:lnTo>
                <a:lnTo>
                  <a:pt x="12629" y="18347"/>
                </a:lnTo>
                <a:lnTo>
                  <a:pt x="12581" y="18177"/>
                </a:lnTo>
                <a:lnTo>
                  <a:pt x="12483" y="18031"/>
                </a:lnTo>
                <a:lnTo>
                  <a:pt x="12386" y="17885"/>
                </a:lnTo>
                <a:lnTo>
                  <a:pt x="12289" y="17739"/>
                </a:lnTo>
                <a:lnTo>
                  <a:pt x="12167" y="17617"/>
                </a:lnTo>
                <a:lnTo>
                  <a:pt x="11899" y="17374"/>
                </a:lnTo>
                <a:lnTo>
                  <a:pt x="11607" y="17180"/>
                </a:lnTo>
                <a:lnTo>
                  <a:pt x="11267" y="17058"/>
                </a:lnTo>
                <a:lnTo>
                  <a:pt x="10926" y="16961"/>
                </a:lnTo>
                <a:lnTo>
                  <a:pt x="10926" y="16717"/>
                </a:lnTo>
                <a:lnTo>
                  <a:pt x="10926" y="15598"/>
                </a:lnTo>
                <a:lnTo>
                  <a:pt x="10926" y="15014"/>
                </a:lnTo>
                <a:lnTo>
                  <a:pt x="10902" y="14649"/>
                </a:lnTo>
                <a:lnTo>
                  <a:pt x="10926" y="14454"/>
                </a:lnTo>
                <a:lnTo>
                  <a:pt x="10926" y="14381"/>
                </a:lnTo>
                <a:lnTo>
                  <a:pt x="10975" y="14308"/>
                </a:lnTo>
                <a:lnTo>
                  <a:pt x="10999" y="14211"/>
                </a:lnTo>
                <a:lnTo>
                  <a:pt x="11413" y="14187"/>
                </a:lnTo>
                <a:lnTo>
                  <a:pt x="11826" y="14114"/>
                </a:lnTo>
                <a:lnTo>
                  <a:pt x="11924" y="14114"/>
                </a:lnTo>
                <a:lnTo>
                  <a:pt x="11997" y="14089"/>
                </a:lnTo>
                <a:lnTo>
                  <a:pt x="12021" y="14065"/>
                </a:lnTo>
                <a:lnTo>
                  <a:pt x="12264" y="13992"/>
                </a:lnTo>
                <a:lnTo>
                  <a:pt x="12483" y="13919"/>
                </a:lnTo>
                <a:lnTo>
                  <a:pt x="12727" y="13822"/>
                </a:lnTo>
                <a:lnTo>
                  <a:pt x="12946" y="13700"/>
                </a:lnTo>
                <a:lnTo>
                  <a:pt x="13140" y="13578"/>
                </a:lnTo>
                <a:lnTo>
                  <a:pt x="13335" y="13432"/>
                </a:lnTo>
                <a:lnTo>
                  <a:pt x="13530" y="13286"/>
                </a:lnTo>
                <a:lnTo>
                  <a:pt x="13700" y="13116"/>
                </a:lnTo>
                <a:lnTo>
                  <a:pt x="13822" y="13140"/>
                </a:lnTo>
                <a:lnTo>
                  <a:pt x="13870" y="13116"/>
                </a:lnTo>
                <a:lnTo>
                  <a:pt x="13919" y="13067"/>
                </a:lnTo>
                <a:lnTo>
                  <a:pt x="13943" y="13043"/>
                </a:lnTo>
                <a:lnTo>
                  <a:pt x="13943" y="12970"/>
                </a:lnTo>
                <a:lnTo>
                  <a:pt x="13919" y="12921"/>
                </a:lnTo>
                <a:lnTo>
                  <a:pt x="14089" y="12727"/>
                </a:lnTo>
                <a:lnTo>
                  <a:pt x="14235" y="12508"/>
                </a:lnTo>
                <a:lnTo>
                  <a:pt x="14381" y="12289"/>
                </a:lnTo>
                <a:lnTo>
                  <a:pt x="14503" y="12045"/>
                </a:lnTo>
                <a:lnTo>
                  <a:pt x="14625" y="11802"/>
                </a:lnTo>
                <a:lnTo>
                  <a:pt x="14722" y="11559"/>
                </a:lnTo>
                <a:lnTo>
                  <a:pt x="14795" y="11315"/>
                </a:lnTo>
                <a:lnTo>
                  <a:pt x="14868" y="11048"/>
                </a:lnTo>
                <a:lnTo>
                  <a:pt x="14989" y="11096"/>
                </a:lnTo>
                <a:lnTo>
                  <a:pt x="15135" y="11145"/>
                </a:lnTo>
                <a:lnTo>
                  <a:pt x="15403" y="11169"/>
                </a:lnTo>
                <a:lnTo>
                  <a:pt x="16912" y="11364"/>
                </a:lnTo>
                <a:lnTo>
                  <a:pt x="17885" y="11510"/>
                </a:lnTo>
                <a:lnTo>
                  <a:pt x="17909" y="11753"/>
                </a:lnTo>
                <a:lnTo>
                  <a:pt x="17982" y="11997"/>
                </a:lnTo>
                <a:lnTo>
                  <a:pt x="18055" y="12264"/>
                </a:lnTo>
                <a:lnTo>
                  <a:pt x="18177" y="12483"/>
                </a:lnTo>
                <a:lnTo>
                  <a:pt x="18299" y="12678"/>
                </a:lnTo>
                <a:lnTo>
                  <a:pt x="18445" y="12848"/>
                </a:lnTo>
                <a:lnTo>
                  <a:pt x="18615" y="13019"/>
                </a:lnTo>
                <a:lnTo>
                  <a:pt x="18785" y="13140"/>
                </a:lnTo>
                <a:lnTo>
                  <a:pt x="18956" y="13262"/>
                </a:lnTo>
                <a:lnTo>
                  <a:pt x="19150" y="13359"/>
                </a:lnTo>
                <a:lnTo>
                  <a:pt x="19345" y="13432"/>
                </a:lnTo>
                <a:lnTo>
                  <a:pt x="19564" y="13481"/>
                </a:lnTo>
                <a:lnTo>
                  <a:pt x="19759" y="13505"/>
                </a:lnTo>
                <a:lnTo>
                  <a:pt x="19978" y="13530"/>
                </a:lnTo>
                <a:lnTo>
                  <a:pt x="20197" y="13530"/>
                </a:lnTo>
                <a:lnTo>
                  <a:pt x="20416" y="13505"/>
                </a:lnTo>
                <a:lnTo>
                  <a:pt x="20610" y="13457"/>
                </a:lnTo>
                <a:lnTo>
                  <a:pt x="20829" y="13384"/>
                </a:lnTo>
                <a:lnTo>
                  <a:pt x="21024" y="13311"/>
                </a:lnTo>
                <a:lnTo>
                  <a:pt x="21219" y="13189"/>
                </a:lnTo>
                <a:lnTo>
                  <a:pt x="21413" y="13067"/>
                </a:lnTo>
                <a:lnTo>
                  <a:pt x="21608" y="12921"/>
                </a:lnTo>
                <a:lnTo>
                  <a:pt x="21754" y="12751"/>
                </a:lnTo>
                <a:lnTo>
                  <a:pt x="21876" y="12581"/>
                </a:lnTo>
                <a:lnTo>
                  <a:pt x="21973" y="12386"/>
                </a:lnTo>
                <a:lnTo>
                  <a:pt x="22070" y="12191"/>
                </a:lnTo>
                <a:lnTo>
                  <a:pt x="22119" y="11997"/>
                </a:lnTo>
                <a:lnTo>
                  <a:pt x="22168" y="11778"/>
                </a:lnTo>
                <a:lnTo>
                  <a:pt x="22192" y="11583"/>
                </a:lnTo>
                <a:lnTo>
                  <a:pt x="22192" y="11364"/>
                </a:lnTo>
                <a:lnTo>
                  <a:pt x="22143" y="11145"/>
                </a:lnTo>
                <a:lnTo>
                  <a:pt x="22095" y="10926"/>
                </a:lnTo>
                <a:lnTo>
                  <a:pt x="22022" y="10731"/>
                </a:lnTo>
                <a:lnTo>
                  <a:pt x="21949" y="10537"/>
                </a:lnTo>
                <a:lnTo>
                  <a:pt x="21827" y="10342"/>
                </a:lnTo>
                <a:lnTo>
                  <a:pt x="21681" y="10172"/>
                </a:lnTo>
                <a:lnTo>
                  <a:pt x="21559" y="10050"/>
                </a:lnTo>
                <a:lnTo>
                  <a:pt x="21413" y="9928"/>
                </a:lnTo>
                <a:lnTo>
                  <a:pt x="21267" y="9831"/>
                </a:lnTo>
                <a:lnTo>
                  <a:pt x="21121" y="9734"/>
                </a:lnTo>
                <a:lnTo>
                  <a:pt x="20951" y="9661"/>
                </a:lnTo>
                <a:lnTo>
                  <a:pt x="20781" y="9612"/>
                </a:lnTo>
                <a:lnTo>
                  <a:pt x="20416" y="9515"/>
                </a:lnTo>
                <a:lnTo>
                  <a:pt x="20026" y="9466"/>
                </a:lnTo>
                <a:lnTo>
                  <a:pt x="19661" y="9490"/>
                </a:lnTo>
                <a:lnTo>
                  <a:pt x="19467" y="9515"/>
                </a:lnTo>
                <a:lnTo>
                  <a:pt x="19296" y="9563"/>
                </a:lnTo>
                <a:lnTo>
                  <a:pt x="19126" y="9636"/>
                </a:lnTo>
                <a:lnTo>
                  <a:pt x="18956" y="9709"/>
                </a:lnTo>
                <a:lnTo>
                  <a:pt x="18931" y="9709"/>
                </a:lnTo>
                <a:lnTo>
                  <a:pt x="18737" y="9807"/>
                </a:lnTo>
                <a:lnTo>
                  <a:pt x="18542" y="9928"/>
                </a:lnTo>
                <a:lnTo>
                  <a:pt x="18372" y="10074"/>
                </a:lnTo>
                <a:lnTo>
                  <a:pt x="18250" y="10245"/>
                </a:lnTo>
                <a:lnTo>
                  <a:pt x="18128" y="10415"/>
                </a:lnTo>
                <a:lnTo>
                  <a:pt x="18031" y="10610"/>
                </a:lnTo>
                <a:lnTo>
                  <a:pt x="17958" y="10804"/>
                </a:lnTo>
                <a:lnTo>
                  <a:pt x="17909" y="11023"/>
                </a:lnTo>
                <a:lnTo>
                  <a:pt x="16595" y="10853"/>
                </a:lnTo>
                <a:lnTo>
                  <a:pt x="15890" y="10756"/>
                </a:lnTo>
                <a:lnTo>
                  <a:pt x="15354" y="10707"/>
                </a:lnTo>
                <a:lnTo>
                  <a:pt x="15111" y="10683"/>
                </a:lnTo>
                <a:lnTo>
                  <a:pt x="14917" y="10707"/>
                </a:lnTo>
                <a:lnTo>
                  <a:pt x="14941" y="10366"/>
                </a:lnTo>
                <a:lnTo>
                  <a:pt x="14941" y="10001"/>
                </a:lnTo>
                <a:lnTo>
                  <a:pt x="14917" y="9636"/>
                </a:lnTo>
                <a:lnTo>
                  <a:pt x="14844" y="9296"/>
                </a:lnTo>
                <a:lnTo>
                  <a:pt x="14892" y="9247"/>
                </a:lnTo>
                <a:lnTo>
                  <a:pt x="14892" y="9223"/>
                </a:lnTo>
                <a:lnTo>
                  <a:pt x="14868" y="9174"/>
                </a:lnTo>
                <a:lnTo>
                  <a:pt x="14844" y="9150"/>
                </a:lnTo>
                <a:lnTo>
                  <a:pt x="14819" y="9126"/>
                </a:lnTo>
                <a:lnTo>
                  <a:pt x="14722" y="8858"/>
                </a:lnTo>
                <a:lnTo>
                  <a:pt x="14625" y="8590"/>
                </a:lnTo>
                <a:lnTo>
                  <a:pt x="14503" y="8323"/>
                </a:lnTo>
                <a:lnTo>
                  <a:pt x="14357" y="8079"/>
                </a:lnTo>
                <a:lnTo>
                  <a:pt x="14187" y="7860"/>
                </a:lnTo>
                <a:lnTo>
                  <a:pt x="14016" y="7641"/>
                </a:lnTo>
                <a:lnTo>
                  <a:pt x="13822" y="7447"/>
                </a:lnTo>
                <a:lnTo>
                  <a:pt x="13627" y="7252"/>
                </a:lnTo>
                <a:lnTo>
                  <a:pt x="13773" y="7179"/>
                </a:lnTo>
                <a:lnTo>
                  <a:pt x="13919" y="7106"/>
                </a:lnTo>
                <a:lnTo>
                  <a:pt x="14187" y="6887"/>
                </a:lnTo>
                <a:lnTo>
                  <a:pt x="14673" y="6425"/>
                </a:lnTo>
                <a:lnTo>
                  <a:pt x="15500" y="5695"/>
                </a:lnTo>
                <a:lnTo>
                  <a:pt x="15890" y="5330"/>
                </a:lnTo>
                <a:lnTo>
                  <a:pt x="16279" y="4940"/>
                </a:lnTo>
                <a:lnTo>
                  <a:pt x="16620" y="4600"/>
                </a:lnTo>
                <a:lnTo>
                  <a:pt x="16912" y="4235"/>
                </a:lnTo>
                <a:lnTo>
                  <a:pt x="17106" y="4283"/>
                </a:lnTo>
                <a:lnTo>
                  <a:pt x="17666" y="4283"/>
                </a:lnTo>
                <a:lnTo>
                  <a:pt x="17909" y="4259"/>
                </a:lnTo>
                <a:lnTo>
                  <a:pt x="18128" y="4235"/>
                </a:lnTo>
                <a:lnTo>
                  <a:pt x="18347" y="4162"/>
                </a:lnTo>
                <a:lnTo>
                  <a:pt x="18566" y="4089"/>
                </a:lnTo>
                <a:lnTo>
                  <a:pt x="18785" y="3991"/>
                </a:lnTo>
                <a:lnTo>
                  <a:pt x="18980" y="3894"/>
                </a:lnTo>
                <a:lnTo>
                  <a:pt x="19150" y="3772"/>
                </a:lnTo>
                <a:lnTo>
                  <a:pt x="19345" y="3626"/>
                </a:lnTo>
                <a:lnTo>
                  <a:pt x="19491" y="3480"/>
                </a:lnTo>
                <a:lnTo>
                  <a:pt x="19637" y="3310"/>
                </a:lnTo>
                <a:lnTo>
                  <a:pt x="19783" y="3140"/>
                </a:lnTo>
                <a:lnTo>
                  <a:pt x="19880" y="2945"/>
                </a:lnTo>
                <a:lnTo>
                  <a:pt x="19978" y="2726"/>
                </a:lnTo>
                <a:lnTo>
                  <a:pt x="20051" y="2531"/>
                </a:lnTo>
                <a:lnTo>
                  <a:pt x="20124" y="2288"/>
                </a:lnTo>
                <a:lnTo>
                  <a:pt x="20148" y="2069"/>
                </a:lnTo>
                <a:lnTo>
                  <a:pt x="20172" y="1874"/>
                </a:lnTo>
                <a:lnTo>
                  <a:pt x="20148" y="1680"/>
                </a:lnTo>
                <a:lnTo>
                  <a:pt x="20099" y="1485"/>
                </a:lnTo>
                <a:lnTo>
                  <a:pt x="20051" y="1290"/>
                </a:lnTo>
                <a:lnTo>
                  <a:pt x="19953" y="1120"/>
                </a:lnTo>
                <a:lnTo>
                  <a:pt x="19856" y="974"/>
                </a:lnTo>
                <a:lnTo>
                  <a:pt x="19759" y="804"/>
                </a:lnTo>
                <a:lnTo>
                  <a:pt x="19613" y="682"/>
                </a:lnTo>
                <a:lnTo>
                  <a:pt x="19467" y="536"/>
                </a:lnTo>
                <a:lnTo>
                  <a:pt x="19321" y="415"/>
                </a:lnTo>
                <a:lnTo>
                  <a:pt x="19150" y="317"/>
                </a:lnTo>
                <a:lnTo>
                  <a:pt x="18980" y="244"/>
                </a:lnTo>
                <a:lnTo>
                  <a:pt x="18810" y="171"/>
                </a:lnTo>
                <a:lnTo>
                  <a:pt x="18615" y="123"/>
                </a:lnTo>
                <a:lnTo>
                  <a:pt x="18420" y="74"/>
                </a:lnTo>
                <a:lnTo>
                  <a:pt x="18226" y="74"/>
                </a:lnTo>
                <a:lnTo>
                  <a:pt x="18104" y="25"/>
                </a:lnTo>
                <a:lnTo>
                  <a:pt x="17982" y="1"/>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2290" name="Google Shape;2290;p44"/>
          <p:cNvSpPr/>
          <p:nvPr/>
        </p:nvSpPr>
        <p:spPr>
          <a:xfrm>
            <a:off x="4028618" y="1467276"/>
            <a:ext cx="338111" cy="306807"/>
          </a:xfrm>
          <a:custGeom>
            <a:avLst/>
            <a:gdLst/>
            <a:ahLst/>
            <a:cxnLst/>
            <a:rect l="l" t="t" r="r" b="b"/>
            <a:pathLst>
              <a:path w="22606" h="20513" extrusionOk="0">
                <a:moveTo>
                  <a:pt x="3650" y="5086"/>
                </a:moveTo>
                <a:lnTo>
                  <a:pt x="3650" y="5280"/>
                </a:lnTo>
                <a:lnTo>
                  <a:pt x="3650" y="5451"/>
                </a:lnTo>
                <a:lnTo>
                  <a:pt x="3650" y="5621"/>
                </a:lnTo>
                <a:lnTo>
                  <a:pt x="3431" y="5475"/>
                </a:lnTo>
                <a:lnTo>
                  <a:pt x="3212" y="5329"/>
                </a:lnTo>
                <a:lnTo>
                  <a:pt x="3431" y="5207"/>
                </a:lnTo>
                <a:lnTo>
                  <a:pt x="3650" y="5086"/>
                </a:lnTo>
                <a:close/>
                <a:moveTo>
                  <a:pt x="18323" y="4915"/>
                </a:moveTo>
                <a:lnTo>
                  <a:pt x="18736" y="5134"/>
                </a:lnTo>
                <a:lnTo>
                  <a:pt x="19150" y="5353"/>
                </a:lnTo>
                <a:lnTo>
                  <a:pt x="18347" y="5889"/>
                </a:lnTo>
                <a:lnTo>
                  <a:pt x="18347" y="5451"/>
                </a:lnTo>
                <a:lnTo>
                  <a:pt x="18347" y="5183"/>
                </a:lnTo>
                <a:lnTo>
                  <a:pt x="18323" y="4915"/>
                </a:lnTo>
                <a:close/>
                <a:moveTo>
                  <a:pt x="4380" y="4599"/>
                </a:moveTo>
                <a:lnTo>
                  <a:pt x="4307" y="4964"/>
                </a:lnTo>
                <a:lnTo>
                  <a:pt x="4283" y="5329"/>
                </a:lnTo>
                <a:lnTo>
                  <a:pt x="4283" y="5718"/>
                </a:lnTo>
                <a:lnTo>
                  <a:pt x="4307" y="6083"/>
                </a:lnTo>
                <a:lnTo>
                  <a:pt x="4307" y="6083"/>
                </a:lnTo>
                <a:lnTo>
                  <a:pt x="3869" y="5767"/>
                </a:lnTo>
                <a:lnTo>
                  <a:pt x="3845" y="5451"/>
                </a:lnTo>
                <a:lnTo>
                  <a:pt x="3821" y="5232"/>
                </a:lnTo>
                <a:lnTo>
                  <a:pt x="3796" y="4988"/>
                </a:lnTo>
                <a:lnTo>
                  <a:pt x="4380" y="4599"/>
                </a:lnTo>
                <a:close/>
                <a:moveTo>
                  <a:pt x="17569" y="4453"/>
                </a:moveTo>
                <a:lnTo>
                  <a:pt x="18201" y="4842"/>
                </a:lnTo>
                <a:lnTo>
                  <a:pt x="18153" y="5086"/>
                </a:lnTo>
                <a:lnTo>
                  <a:pt x="18104" y="5329"/>
                </a:lnTo>
                <a:lnTo>
                  <a:pt x="18080" y="5694"/>
                </a:lnTo>
                <a:lnTo>
                  <a:pt x="18055" y="5864"/>
                </a:lnTo>
                <a:lnTo>
                  <a:pt x="18055" y="6059"/>
                </a:lnTo>
                <a:lnTo>
                  <a:pt x="17398" y="6473"/>
                </a:lnTo>
                <a:lnTo>
                  <a:pt x="17471" y="5913"/>
                </a:lnTo>
                <a:lnTo>
                  <a:pt x="17520" y="5353"/>
                </a:lnTo>
                <a:lnTo>
                  <a:pt x="17569" y="4915"/>
                </a:lnTo>
                <a:lnTo>
                  <a:pt x="17569" y="4672"/>
                </a:lnTo>
                <a:lnTo>
                  <a:pt x="17569" y="4453"/>
                </a:lnTo>
                <a:close/>
                <a:moveTo>
                  <a:pt x="5135" y="4161"/>
                </a:moveTo>
                <a:lnTo>
                  <a:pt x="5110" y="4380"/>
                </a:lnTo>
                <a:lnTo>
                  <a:pt x="5086" y="4648"/>
                </a:lnTo>
                <a:lnTo>
                  <a:pt x="5086" y="5134"/>
                </a:lnTo>
                <a:lnTo>
                  <a:pt x="5013" y="6546"/>
                </a:lnTo>
                <a:lnTo>
                  <a:pt x="4575" y="6278"/>
                </a:lnTo>
                <a:lnTo>
                  <a:pt x="4575" y="5378"/>
                </a:lnTo>
                <a:lnTo>
                  <a:pt x="4575" y="4940"/>
                </a:lnTo>
                <a:lnTo>
                  <a:pt x="4575" y="4721"/>
                </a:lnTo>
                <a:lnTo>
                  <a:pt x="4551" y="4502"/>
                </a:lnTo>
                <a:lnTo>
                  <a:pt x="4599" y="4477"/>
                </a:lnTo>
                <a:lnTo>
                  <a:pt x="5135" y="4161"/>
                </a:lnTo>
                <a:close/>
                <a:moveTo>
                  <a:pt x="5889" y="3699"/>
                </a:moveTo>
                <a:lnTo>
                  <a:pt x="5865" y="4088"/>
                </a:lnTo>
                <a:lnTo>
                  <a:pt x="5865" y="4453"/>
                </a:lnTo>
                <a:lnTo>
                  <a:pt x="5865" y="5232"/>
                </a:lnTo>
                <a:lnTo>
                  <a:pt x="5840" y="6132"/>
                </a:lnTo>
                <a:lnTo>
                  <a:pt x="5816" y="6594"/>
                </a:lnTo>
                <a:lnTo>
                  <a:pt x="5816" y="7032"/>
                </a:lnTo>
                <a:lnTo>
                  <a:pt x="5256" y="6692"/>
                </a:lnTo>
                <a:lnTo>
                  <a:pt x="5305" y="5305"/>
                </a:lnTo>
                <a:lnTo>
                  <a:pt x="5354" y="4672"/>
                </a:lnTo>
                <a:lnTo>
                  <a:pt x="5354" y="4356"/>
                </a:lnTo>
                <a:lnTo>
                  <a:pt x="5329" y="4039"/>
                </a:lnTo>
                <a:lnTo>
                  <a:pt x="5889" y="3699"/>
                </a:lnTo>
                <a:close/>
                <a:moveTo>
                  <a:pt x="15817" y="3407"/>
                </a:moveTo>
                <a:lnTo>
                  <a:pt x="17252" y="4258"/>
                </a:lnTo>
                <a:lnTo>
                  <a:pt x="17374" y="4331"/>
                </a:lnTo>
                <a:lnTo>
                  <a:pt x="17350" y="4526"/>
                </a:lnTo>
                <a:lnTo>
                  <a:pt x="17325" y="4745"/>
                </a:lnTo>
                <a:lnTo>
                  <a:pt x="17325" y="5159"/>
                </a:lnTo>
                <a:lnTo>
                  <a:pt x="17301" y="5840"/>
                </a:lnTo>
                <a:lnTo>
                  <a:pt x="17325" y="6497"/>
                </a:lnTo>
                <a:lnTo>
                  <a:pt x="16668" y="6911"/>
                </a:lnTo>
                <a:lnTo>
                  <a:pt x="16693" y="6594"/>
                </a:lnTo>
                <a:lnTo>
                  <a:pt x="16693" y="6254"/>
                </a:lnTo>
                <a:lnTo>
                  <a:pt x="16693" y="5597"/>
                </a:lnTo>
                <a:lnTo>
                  <a:pt x="16717" y="5183"/>
                </a:lnTo>
                <a:lnTo>
                  <a:pt x="16741" y="4745"/>
                </a:lnTo>
                <a:lnTo>
                  <a:pt x="16741" y="4526"/>
                </a:lnTo>
                <a:lnTo>
                  <a:pt x="16717" y="4307"/>
                </a:lnTo>
                <a:lnTo>
                  <a:pt x="16693" y="4112"/>
                </a:lnTo>
                <a:lnTo>
                  <a:pt x="16620" y="3918"/>
                </a:lnTo>
                <a:lnTo>
                  <a:pt x="16595" y="3893"/>
                </a:lnTo>
                <a:lnTo>
                  <a:pt x="16571" y="3893"/>
                </a:lnTo>
                <a:lnTo>
                  <a:pt x="16498" y="4088"/>
                </a:lnTo>
                <a:lnTo>
                  <a:pt x="16474" y="4258"/>
                </a:lnTo>
                <a:lnTo>
                  <a:pt x="16449" y="4453"/>
                </a:lnTo>
                <a:lnTo>
                  <a:pt x="16425" y="4648"/>
                </a:lnTo>
                <a:lnTo>
                  <a:pt x="16449" y="5426"/>
                </a:lnTo>
                <a:lnTo>
                  <a:pt x="16425" y="6229"/>
                </a:lnTo>
                <a:lnTo>
                  <a:pt x="16425" y="6643"/>
                </a:lnTo>
                <a:lnTo>
                  <a:pt x="16474" y="7032"/>
                </a:lnTo>
                <a:lnTo>
                  <a:pt x="15963" y="7324"/>
                </a:lnTo>
                <a:lnTo>
                  <a:pt x="15914" y="5280"/>
                </a:lnTo>
                <a:lnTo>
                  <a:pt x="15914" y="4331"/>
                </a:lnTo>
                <a:lnTo>
                  <a:pt x="15890" y="3869"/>
                </a:lnTo>
                <a:lnTo>
                  <a:pt x="15817" y="3407"/>
                </a:lnTo>
                <a:close/>
                <a:moveTo>
                  <a:pt x="6814" y="3139"/>
                </a:moveTo>
                <a:lnTo>
                  <a:pt x="6789" y="3382"/>
                </a:lnTo>
                <a:lnTo>
                  <a:pt x="6765" y="3650"/>
                </a:lnTo>
                <a:lnTo>
                  <a:pt x="6765" y="4137"/>
                </a:lnTo>
                <a:lnTo>
                  <a:pt x="6765" y="5134"/>
                </a:lnTo>
                <a:lnTo>
                  <a:pt x="6716" y="6351"/>
                </a:lnTo>
                <a:lnTo>
                  <a:pt x="6716" y="6959"/>
                </a:lnTo>
                <a:lnTo>
                  <a:pt x="6716" y="7543"/>
                </a:lnTo>
                <a:lnTo>
                  <a:pt x="6084" y="7203"/>
                </a:lnTo>
                <a:lnTo>
                  <a:pt x="6108" y="6740"/>
                </a:lnTo>
                <a:lnTo>
                  <a:pt x="6108" y="6302"/>
                </a:lnTo>
                <a:lnTo>
                  <a:pt x="6108" y="5402"/>
                </a:lnTo>
                <a:lnTo>
                  <a:pt x="6132" y="4502"/>
                </a:lnTo>
                <a:lnTo>
                  <a:pt x="6132" y="4039"/>
                </a:lnTo>
                <a:lnTo>
                  <a:pt x="6084" y="3577"/>
                </a:lnTo>
                <a:lnTo>
                  <a:pt x="6814" y="3139"/>
                </a:lnTo>
                <a:close/>
                <a:moveTo>
                  <a:pt x="15087" y="2969"/>
                </a:moveTo>
                <a:lnTo>
                  <a:pt x="15695" y="3334"/>
                </a:lnTo>
                <a:lnTo>
                  <a:pt x="15671" y="3820"/>
                </a:lnTo>
                <a:lnTo>
                  <a:pt x="15646" y="4307"/>
                </a:lnTo>
                <a:lnTo>
                  <a:pt x="15695" y="5280"/>
                </a:lnTo>
                <a:lnTo>
                  <a:pt x="15768" y="7446"/>
                </a:lnTo>
                <a:lnTo>
                  <a:pt x="15695" y="7495"/>
                </a:lnTo>
                <a:lnTo>
                  <a:pt x="15111" y="7811"/>
                </a:lnTo>
                <a:lnTo>
                  <a:pt x="15135" y="7178"/>
                </a:lnTo>
                <a:lnTo>
                  <a:pt x="15135" y="6546"/>
                </a:lnTo>
                <a:lnTo>
                  <a:pt x="15135" y="5280"/>
                </a:lnTo>
                <a:lnTo>
                  <a:pt x="15135" y="3942"/>
                </a:lnTo>
                <a:lnTo>
                  <a:pt x="15135" y="3455"/>
                </a:lnTo>
                <a:lnTo>
                  <a:pt x="15111" y="3212"/>
                </a:lnTo>
                <a:lnTo>
                  <a:pt x="15087" y="2969"/>
                </a:lnTo>
                <a:close/>
                <a:moveTo>
                  <a:pt x="7665" y="2628"/>
                </a:moveTo>
                <a:lnTo>
                  <a:pt x="7641" y="2871"/>
                </a:lnTo>
                <a:lnTo>
                  <a:pt x="7617" y="3115"/>
                </a:lnTo>
                <a:lnTo>
                  <a:pt x="7568" y="3577"/>
                </a:lnTo>
                <a:lnTo>
                  <a:pt x="7495" y="5110"/>
                </a:lnTo>
                <a:lnTo>
                  <a:pt x="7446" y="6497"/>
                </a:lnTo>
                <a:lnTo>
                  <a:pt x="7398" y="7908"/>
                </a:lnTo>
                <a:lnTo>
                  <a:pt x="6984" y="7689"/>
                </a:lnTo>
                <a:lnTo>
                  <a:pt x="7008" y="7105"/>
                </a:lnTo>
                <a:lnTo>
                  <a:pt x="7033" y="6497"/>
                </a:lnTo>
                <a:lnTo>
                  <a:pt x="7033" y="5329"/>
                </a:lnTo>
                <a:lnTo>
                  <a:pt x="7057" y="4769"/>
                </a:lnTo>
                <a:lnTo>
                  <a:pt x="7081" y="4185"/>
                </a:lnTo>
                <a:lnTo>
                  <a:pt x="7081" y="3601"/>
                </a:lnTo>
                <a:lnTo>
                  <a:pt x="7057" y="3309"/>
                </a:lnTo>
                <a:lnTo>
                  <a:pt x="7033" y="3017"/>
                </a:lnTo>
                <a:lnTo>
                  <a:pt x="7665" y="2628"/>
                </a:lnTo>
                <a:close/>
                <a:moveTo>
                  <a:pt x="8517" y="2117"/>
                </a:moveTo>
                <a:lnTo>
                  <a:pt x="8468" y="2458"/>
                </a:lnTo>
                <a:lnTo>
                  <a:pt x="8395" y="2798"/>
                </a:lnTo>
                <a:lnTo>
                  <a:pt x="8322" y="3504"/>
                </a:lnTo>
                <a:lnTo>
                  <a:pt x="8274" y="4185"/>
                </a:lnTo>
                <a:lnTo>
                  <a:pt x="8225" y="4867"/>
                </a:lnTo>
                <a:lnTo>
                  <a:pt x="8152" y="5743"/>
                </a:lnTo>
                <a:lnTo>
                  <a:pt x="8079" y="6619"/>
                </a:lnTo>
                <a:lnTo>
                  <a:pt x="8030" y="6984"/>
                </a:lnTo>
                <a:lnTo>
                  <a:pt x="7982" y="7373"/>
                </a:lnTo>
                <a:lnTo>
                  <a:pt x="7860" y="8127"/>
                </a:lnTo>
                <a:lnTo>
                  <a:pt x="7617" y="8006"/>
                </a:lnTo>
                <a:lnTo>
                  <a:pt x="7763" y="5280"/>
                </a:lnTo>
                <a:lnTo>
                  <a:pt x="7811" y="3772"/>
                </a:lnTo>
                <a:lnTo>
                  <a:pt x="7836" y="3163"/>
                </a:lnTo>
                <a:lnTo>
                  <a:pt x="7836" y="2871"/>
                </a:lnTo>
                <a:lnTo>
                  <a:pt x="7787" y="2555"/>
                </a:lnTo>
                <a:lnTo>
                  <a:pt x="8517" y="2117"/>
                </a:lnTo>
                <a:close/>
                <a:moveTo>
                  <a:pt x="14381" y="2531"/>
                </a:moveTo>
                <a:lnTo>
                  <a:pt x="14989" y="2896"/>
                </a:lnTo>
                <a:lnTo>
                  <a:pt x="14941" y="3163"/>
                </a:lnTo>
                <a:lnTo>
                  <a:pt x="14941" y="3431"/>
                </a:lnTo>
                <a:lnTo>
                  <a:pt x="14941" y="3942"/>
                </a:lnTo>
                <a:lnTo>
                  <a:pt x="14941" y="5280"/>
                </a:lnTo>
                <a:lnTo>
                  <a:pt x="14941" y="6594"/>
                </a:lnTo>
                <a:lnTo>
                  <a:pt x="14941" y="7251"/>
                </a:lnTo>
                <a:lnTo>
                  <a:pt x="14965" y="7908"/>
                </a:lnTo>
                <a:lnTo>
                  <a:pt x="14332" y="8249"/>
                </a:lnTo>
                <a:lnTo>
                  <a:pt x="14332" y="6838"/>
                </a:lnTo>
                <a:lnTo>
                  <a:pt x="14308" y="5426"/>
                </a:lnTo>
                <a:lnTo>
                  <a:pt x="14332" y="4721"/>
                </a:lnTo>
                <a:lnTo>
                  <a:pt x="14357" y="3991"/>
                </a:lnTo>
                <a:lnTo>
                  <a:pt x="14381" y="3261"/>
                </a:lnTo>
                <a:lnTo>
                  <a:pt x="14381" y="2531"/>
                </a:lnTo>
                <a:close/>
                <a:moveTo>
                  <a:pt x="9393" y="1606"/>
                </a:moveTo>
                <a:lnTo>
                  <a:pt x="9344" y="1971"/>
                </a:lnTo>
                <a:lnTo>
                  <a:pt x="9320" y="2336"/>
                </a:lnTo>
                <a:lnTo>
                  <a:pt x="9296" y="3042"/>
                </a:lnTo>
                <a:lnTo>
                  <a:pt x="9150" y="4940"/>
                </a:lnTo>
                <a:lnTo>
                  <a:pt x="9004" y="6740"/>
                </a:lnTo>
                <a:lnTo>
                  <a:pt x="8931" y="7641"/>
                </a:lnTo>
                <a:lnTo>
                  <a:pt x="8833" y="8565"/>
                </a:lnTo>
                <a:lnTo>
                  <a:pt x="8055" y="8225"/>
                </a:lnTo>
                <a:lnTo>
                  <a:pt x="8128" y="7519"/>
                </a:lnTo>
                <a:lnTo>
                  <a:pt x="8176" y="6789"/>
                </a:lnTo>
                <a:lnTo>
                  <a:pt x="8201" y="6351"/>
                </a:lnTo>
                <a:lnTo>
                  <a:pt x="8274" y="5937"/>
                </a:lnTo>
                <a:lnTo>
                  <a:pt x="8347" y="5499"/>
                </a:lnTo>
                <a:lnTo>
                  <a:pt x="8420" y="5061"/>
                </a:lnTo>
                <a:lnTo>
                  <a:pt x="8590" y="3504"/>
                </a:lnTo>
                <a:lnTo>
                  <a:pt x="8687" y="2750"/>
                </a:lnTo>
                <a:lnTo>
                  <a:pt x="8736" y="2385"/>
                </a:lnTo>
                <a:lnTo>
                  <a:pt x="8736" y="1995"/>
                </a:lnTo>
                <a:lnTo>
                  <a:pt x="9077" y="1776"/>
                </a:lnTo>
                <a:lnTo>
                  <a:pt x="9393" y="1606"/>
                </a:lnTo>
                <a:close/>
                <a:moveTo>
                  <a:pt x="10123" y="1192"/>
                </a:moveTo>
                <a:lnTo>
                  <a:pt x="10074" y="1387"/>
                </a:lnTo>
                <a:lnTo>
                  <a:pt x="10050" y="1557"/>
                </a:lnTo>
                <a:lnTo>
                  <a:pt x="10026" y="1947"/>
                </a:lnTo>
                <a:lnTo>
                  <a:pt x="9977" y="2701"/>
                </a:lnTo>
                <a:lnTo>
                  <a:pt x="9807" y="4794"/>
                </a:lnTo>
                <a:lnTo>
                  <a:pt x="9734" y="5840"/>
                </a:lnTo>
                <a:lnTo>
                  <a:pt x="9685" y="6886"/>
                </a:lnTo>
                <a:lnTo>
                  <a:pt x="9661" y="7373"/>
                </a:lnTo>
                <a:lnTo>
                  <a:pt x="9612" y="7860"/>
                </a:lnTo>
                <a:lnTo>
                  <a:pt x="9563" y="8371"/>
                </a:lnTo>
                <a:lnTo>
                  <a:pt x="9539" y="8857"/>
                </a:lnTo>
                <a:lnTo>
                  <a:pt x="9028" y="8638"/>
                </a:lnTo>
                <a:lnTo>
                  <a:pt x="9271" y="6886"/>
                </a:lnTo>
                <a:lnTo>
                  <a:pt x="9369" y="6010"/>
                </a:lnTo>
                <a:lnTo>
                  <a:pt x="9442" y="5110"/>
                </a:lnTo>
                <a:lnTo>
                  <a:pt x="9563" y="3236"/>
                </a:lnTo>
                <a:lnTo>
                  <a:pt x="9636" y="2360"/>
                </a:lnTo>
                <a:lnTo>
                  <a:pt x="9636" y="1922"/>
                </a:lnTo>
                <a:lnTo>
                  <a:pt x="9612" y="1484"/>
                </a:lnTo>
                <a:lnTo>
                  <a:pt x="10123" y="1192"/>
                </a:lnTo>
                <a:close/>
                <a:moveTo>
                  <a:pt x="12751" y="1557"/>
                </a:moveTo>
                <a:lnTo>
                  <a:pt x="12945" y="1655"/>
                </a:lnTo>
                <a:lnTo>
                  <a:pt x="13408" y="1947"/>
                </a:lnTo>
                <a:lnTo>
                  <a:pt x="13335" y="2093"/>
                </a:lnTo>
                <a:lnTo>
                  <a:pt x="13310" y="2239"/>
                </a:lnTo>
                <a:lnTo>
                  <a:pt x="13286" y="2555"/>
                </a:lnTo>
                <a:lnTo>
                  <a:pt x="13286" y="3212"/>
                </a:lnTo>
                <a:lnTo>
                  <a:pt x="13286" y="4940"/>
                </a:lnTo>
                <a:lnTo>
                  <a:pt x="13286" y="5791"/>
                </a:lnTo>
                <a:lnTo>
                  <a:pt x="13335" y="6667"/>
                </a:lnTo>
                <a:lnTo>
                  <a:pt x="13383" y="7519"/>
                </a:lnTo>
                <a:lnTo>
                  <a:pt x="13505" y="8371"/>
                </a:lnTo>
                <a:lnTo>
                  <a:pt x="13505" y="8395"/>
                </a:lnTo>
                <a:lnTo>
                  <a:pt x="13554" y="8395"/>
                </a:lnTo>
                <a:lnTo>
                  <a:pt x="13554" y="8371"/>
                </a:lnTo>
                <a:lnTo>
                  <a:pt x="13602" y="7519"/>
                </a:lnTo>
                <a:lnTo>
                  <a:pt x="13602" y="6643"/>
                </a:lnTo>
                <a:lnTo>
                  <a:pt x="13602" y="4940"/>
                </a:lnTo>
                <a:lnTo>
                  <a:pt x="13602" y="3212"/>
                </a:lnTo>
                <a:lnTo>
                  <a:pt x="13651" y="2628"/>
                </a:lnTo>
                <a:lnTo>
                  <a:pt x="13651" y="2336"/>
                </a:lnTo>
                <a:lnTo>
                  <a:pt x="13627" y="2190"/>
                </a:lnTo>
                <a:lnTo>
                  <a:pt x="13602" y="2068"/>
                </a:lnTo>
                <a:lnTo>
                  <a:pt x="14235" y="2458"/>
                </a:lnTo>
                <a:lnTo>
                  <a:pt x="14162" y="3139"/>
                </a:lnTo>
                <a:lnTo>
                  <a:pt x="14113" y="3845"/>
                </a:lnTo>
                <a:lnTo>
                  <a:pt x="14089" y="5232"/>
                </a:lnTo>
                <a:lnTo>
                  <a:pt x="14065" y="6789"/>
                </a:lnTo>
                <a:lnTo>
                  <a:pt x="14089" y="7568"/>
                </a:lnTo>
                <a:lnTo>
                  <a:pt x="14113" y="8346"/>
                </a:lnTo>
                <a:lnTo>
                  <a:pt x="14113" y="8371"/>
                </a:lnTo>
                <a:lnTo>
                  <a:pt x="13627" y="8638"/>
                </a:lnTo>
                <a:lnTo>
                  <a:pt x="12945" y="9003"/>
                </a:lnTo>
                <a:lnTo>
                  <a:pt x="12945" y="9003"/>
                </a:lnTo>
                <a:lnTo>
                  <a:pt x="12970" y="7203"/>
                </a:lnTo>
                <a:lnTo>
                  <a:pt x="12970" y="5426"/>
                </a:lnTo>
                <a:lnTo>
                  <a:pt x="12945" y="4356"/>
                </a:lnTo>
                <a:lnTo>
                  <a:pt x="12897" y="3309"/>
                </a:lnTo>
                <a:lnTo>
                  <a:pt x="12872" y="2433"/>
                </a:lnTo>
                <a:lnTo>
                  <a:pt x="12824" y="1995"/>
                </a:lnTo>
                <a:lnTo>
                  <a:pt x="12751" y="1557"/>
                </a:lnTo>
                <a:close/>
                <a:moveTo>
                  <a:pt x="10780" y="803"/>
                </a:moveTo>
                <a:lnTo>
                  <a:pt x="10731" y="1241"/>
                </a:lnTo>
                <a:lnTo>
                  <a:pt x="10731" y="1679"/>
                </a:lnTo>
                <a:lnTo>
                  <a:pt x="10731" y="2555"/>
                </a:lnTo>
                <a:lnTo>
                  <a:pt x="10682" y="5037"/>
                </a:lnTo>
                <a:lnTo>
                  <a:pt x="10585" y="9246"/>
                </a:lnTo>
                <a:lnTo>
                  <a:pt x="9782" y="8930"/>
                </a:lnTo>
                <a:lnTo>
                  <a:pt x="9831" y="8517"/>
                </a:lnTo>
                <a:lnTo>
                  <a:pt x="9855" y="8103"/>
                </a:lnTo>
                <a:lnTo>
                  <a:pt x="9904" y="7276"/>
                </a:lnTo>
                <a:lnTo>
                  <a:pt x="10001" y="6229"/>
                </a:lnTo>
                <a:lnTo>
                  <a:pt x="10074" y="5183"/>
                </a:lnTo>
                <a:lnTo>
                  <a:pt x="10196" y="3090"/>
                </a:lnTo>
                <a:lnTo>
                  <a:pt x="10269" y="1947"/>
                </a:lnTo>
                <a:lnTo>
                  <a:pt x="10293" y="1533"/>
                </a:lnTo>
                <a:lnTo>
                  <a:pt x="10293" y="1314"/>
                </a:lnTo>
                <a:lnTo>
                  <a:pt x="10269" y="1119"/>
                </a:lnTo>
                <a:lnTo>
                  <a:pt x="10780" y="803"/>
                </a:lnTo>
                <a:close/>
                <a:moveTo>
                  <a:pt x="11996" y="1095"/>
                </a:moveTo>
                <a:lnTo>
                  <a:pt x="12653" y="1484"/>
                </a:lnTo>
                <a:lnTo>
                  <a:pt x="12605" y="1922"/>
                </a:lnTo>
                <a:lnTo>
                  <a:pt x="12605" y="2385"/>
                </a:lnTo>
                <a:lnTo>
                  <a:pt x="12629" y="3309"/>
                </a:lnTo>
                <a:lnTo>
                  <a:pt x="12678" y="5426"/>
                </a:lnTo>
                <a:lnTo>
                  <a:pt x="12726" y="7276"/>
                </a:lnTo>
                <a:lnTo>
                  <a:pt x="12751" y="9125"/>
                </a:lnTo>
                <a:lnTo>
                  <a:pt x="11996" y="9514"/>
                </a:lnTo>
                <a:lnTo>
                  <a:pt x="12094" y="8444"/>
                </a:lnTo>
                <a:lnTo>
                  <a:pt x="12142" y="7349"/>
                </a:lnTo>
                <a:lnTo>
                  <a:pt x="12167" y="6278"/>
                </a:lnTo>
                <a:lnTo>
                  <a:pt x="12142" y="5183"/>
                </a:lnTo>
                <a:lnTo>
                  <a:pt x="12094" y="2920"/>
                </a:lnTo>
                <a:lnTo>
                  <a:pt x="12118" y="2458"/>
                </a:lnTo>
                <a:lnTo>
                  <a:pt x="12118" y="1995"/>
                </a:lnTo>
                <a:lnTo>
                  <a:pt x="12118" y="1752"/>
                </a:lnTo>
                <a:lnTo>
                  <a:pt x="12118" y="1533"/>
                </a:lnTo>
                <a:lnTo>
                  <a:pt x="12069" y="1314"/>
                </a:lnTo>
                <a:lnTo>
                  <a:pt x="11996" y="1095"/>
                </a:lnTo>
                <a:close/>
                <a:moveTo>
                  <a:pt x="11291" y="609"/>
                </a:moveTo>
                <a:lnTo>
                  <a:pt x="11583" y="828"/>
                </a:lnTo>
                <a:lnTo>
                  <a:pt x="11923" y="1046"/>
                </a:lnTo>
                <a:lnTo>
                  <a:pt x="11850" y="1241"/>
                </a:lnTo>
                <a:lnTo>
                  <a:pt x="11826" y="1484"/>
                </a:lnTo>
                <a:lnTo>
                  <a:pt x="11802" y="1728"/>
                </a:lnTo>
                <a:lnTo>
                  <a:pt x="11826" y="1971"/>
                </a:lnTo>
                <a:lnTo>
                  <a:pt x="11899" y="2920"/>
                </a:lnTo>
                <a:lnTo>
                  <a:pt x="11899" y="3480"/>
                </a:lnTo>
                <a:lnTo>
                  <a:pt x="11899" y="4064"/>
                </a:lnTo>
                <a:lnTo>
                  <a:pt x="11875" y="5183"/>
                </a:lnTo>
                <a:lnTo>
                  <a:pt x="11777" y="7373"/>
                </a:lnTo>
                <a:lnTo>
                  <a:pt x="11753" y="8468"/>
                </a:lnTo>
                <a:lnTo>
                  <a:pt x="11729" y="9563"/>
                </a:lnTo>
                <a:lnTo>
                  <a:pt x="11753" y="9611"/>
                </a:lnTo>
                <a:lnTo>
                  <a:pt x="11753" y="9636"/>
                </a:lnTo>
                <a:lnTo>
                  <a:pt x="11704" y="9611"/>
                </a:lnTo>
                <a:lnTo>
                  <a:pt x="11193" y="9441"/>
                </a:lnTo>
                <a:lnTo>
                  <a:pt x="11266" y="5232"/>
                </a:lnTo>
                <a:lnTo>
                  <a:pt x="11315" y="2750"/>
                </a:lnTo>
                <a:lnTo>
                  <a:pt x="11364" y="1679"/>
                </a:lnTo>
                <a:lnTo>
                  <a:pt x="11364" y="1144"/>
                </a:lnTo>
                <a:lnTo>
                  <a:pt x="11339" y="876"/>
                </a:lnTo>
                <a:lnTo>
                  <a:pt x="11291" y="609"/>
                </a:lnTo>
                <a:close/>
                <a:moveTo>
                  <a:pt x="2604" y="5475"/>
                </a:moveTo>
                <a:lnTo>
                  <a:pt x="2701" y="5621"/>
                </a:lnTo>
                <a:lnTo>
                  <a:pt x="2823" y="5743"/>
                </a:lnTo>
                <a:lnTo>
                  <a:pt x="3091" y="5937"/>
                </a:lnTo>
                <a:lnTo>
                  <a:pt x="3577" y="6327"/>
                </a:lnTo>
                <a:lnTo>
                  <a:pt x="4113" y="6692"/>
                </a:lnTo>
                <a:lnTo>
                  <a:pt x="4672" y="7057"/>
                </a:lnTo>
                <a:lnTo>
                  <a:pt x="5256" y="7422"/>
                </a:lnTo>
                <a:lnTo>
                  <a:pt x="5840" y="7762"/>
                </a:lnTo>
                <a:lnTo>
                  <a:pt x="6424" y="8103"/>
                </a:lnTo>
                <a:lnTo>
                  <a:pt x="7422" y="8614"/>
                </a:lnTo>
                <a:lnTo>
                  <a:pt x="8468" y="9100"/>
                </a:lnTo>
                <a:lnTo>
                  <a:pt x="9515" y="9538"/>
                </a:lnTo>
                <a:lnTo>
                  <a:pt x="10561" y="9928"/>
                </a:lnTo>
                <a:lnTo>
                  <a:pt x="10561" y="10001"/>
                </a:lnTo>
                <a:lnTo>
                  <a:pt x="10585" y="10074"/>
                </a:lnTo>
                <a:lnTo>
                  <a:pt x="10609" y="10147"/>
                </a:lnTo>
                <a:lnTo>
                  <a:pt x="10634" y="10195"/>
                </a:lnTo>
                <a:lnTo>
                  <a:pt x="10682" y="10244"/>
                </a:lnTo>
                <a:lnTo>
                  <a:pt x="10536" y="10414"/>
                </a:lnTo>
                <a:lnTo>
                  <a:pt x="10390" y="10609"/>
                </a:lnTo>
                <a:lnTo>
                  <a:pt x="10245" y="10804"/>
                </a:lnTo>
                <a:lnTo>
                  <a:pt x="10123" y="11047"/>
                </a:lnTo>
                <a:lnTo>
                  <a:pt x="9928" y="11485"/>
                </a:lnTo>
                <a:lnTo>
                  <a:pt x="9734" y="11899"/>
                </a:lnTo>
                <a:lnTo>
                  <a:pt x="9223" y="12921"/>
                </a:lnTo>
                <a:lnTo>
                  <a:pt x="8979" y="13456"/>
                </a:lnTo>
                <a:lnTo>
                  <a:pt x="8785" y="13991"/>
                </a:lnTo>
                <a:lnTo>
                  <a:pt x="8420" y="13821"/>
                </a:lnTo>
                <a:lnTo>
                  <a:pt x="8055" y="13626"/>
                </a:lnTo>
                <a:lnTo>
                  <a:pt x="7787" y="13456"/>
                </a:lnTo>
                <a:lnTo>
                  <a:pt x="7519" y="13286"/>
                </a:lnTo>
                <a:lnTo>
                  <a:pt x="7008" y="12921"/>
                </a:lnTo>
                <a:lnTo>
                  <a:pt x="5889" y="12191"/>
                </a:lnTo>
                <a:lnTo>
                  <a:pt x="4770" y="11412"/>
                </a:lnTo>
                <a:lnTo>
                  <a:pt x="4210" y="11047"/>
                </a:lnTo>
                <a:lnTo>
                  <a:pt x="3650" y="10706"/>
                </a:lnTo>
                <a:lnTo>
                  <a:pt x="3091" y="10366"/>
                </a:lnTo>
                <a:lnTo>
                  <a:pt x="2482" y="10049"/>
                </a:lnTo>
                <a:lnTo>
                  <a:pt x="2069" y="9830"/>
                </a:lnTo>
                <a:lnTo>
                  <a:pt x="1631" y="9636"/>
                </a:lnTo>
                <a:lnTo>
                  <a:pt x="1169" y="9441"/>
                </a:lnTo>
                <a:lnTo>
                  <a:pt x="706" y="9295"/>
                </a:lnTo>
                <a:lnTo>
                  <a:pt x="1217" y="8322"/>
                </a:lnTo>
                <a:lnTo>
                  <a:pt x="1704" y="7324"/>
                </a:lnTo>
                <a:lnTo>
                  <a:pt x="2312" y="6132"/>
                </a:lnTo>
                <a:lnTo>
                  <a:pt x="2482" y="5816"/>
                </a:lnTo>
                <a:lnTo>
                  <a:pt x="2555" y="5645"/>
                </a:lnTo>
                <a:lnTo>
                  <a:pt x="2604" y="5475"/>
                </a:lnTo>
                <a:close/>
                <a:moveTo>
                  <a:pt x="19734" y="5597"/>
                </a:moveTo>
                <a:lnTo>
                  <a:pt x="19831" y="5840"/>
                </a:lnTo>
                <a:lnTo>
                  <a:pt x="19929" y="6083"/>
                </a:lnTo>
                <a:lnTo>
                  <a:pt x="20172" y="6546"/>
                </a:lnTo>
                <a:lnTo>
                  <a:pt x="20707" y="7470"/>
                </a:lnTo>
                <a:lnTo>
                  <a:pt x="20975" y="7933"/>
                </a:lnTo>
                <a:lnTo>
                  <a:pt x="21267" y="8395"/>
                </a:lnTo>
                <a:lnTo>
                  <a:pt x="21875" y="9295"/>
                </a:lnTo>
                <a:lnTo>
                  <a:pt x="20756" y="9757"/>
                </a:lnTo>
                <a:lnTo>
                  <a:pt x="19661" y="10244"/>
                </a:lnTo>
                <a:lnTo>
                  <a:pt x="18566" y="10779"/>
                </a:lnTo>
                <a:lnTo>
                  <a:pt x="17496" y="11339"/>
                </a:lnTo>
                <a:lnTo>
                  <a:pt x="16328" y="11972"/>
                </a:lnTo>
                <a:lnTo>
                  <a:pt x="15208" y="12653"/>
                </a:lnTo>
                <a:lnTo>
                  <a:pt x="14722" y="12945"/>
                </a:lnTo>
                <a:lnTo>
                  <a:pt x="14211" y="13261"/>
                </a:lnTo>
                <a:lnTo>
                  <a:pt x="13967" y="13432"/>
                </a:lnTo>
                <a:lnTo>
                  <a:pt x="13724" y="13602"/>
                </a:lnTo>
                <a:lnTo>
                  <a:pt x="13505" y="13821"/>
                </a:lnTo>
                <a:lnTo>
                  <a:pt x="13310" y="14016"/>
                </a:lnTo>
                <a:lnTo>
                  <a:pt x="13140" y="13675"/>
                </a:lnTo>
                <a:lnTo>
                  <a:pt x="12970" y="13334"/>
                </a:lnTo>
                <a:lnTo>
                  <a:pt x="12702" y="12799"/>
                </a:lnTo>
                <a:lnTo>
                  <a:pt x="12434" y="12239"/>
                </a:lnTo>
                <a:lnTo>
                  <a:pt x="11948" y="10998"/>
                </a:lnTo>
                <a:lnTo>
                  <a:pt x="11777" y="10609"/>
                </a:lnTo>
                <a:lnTo>
                  <a:pt x="11704" y="10414"/>
                </a:lnTo>
                <a:lnTo>
                  <a:pt x="11607" y="10244"/>
                </a:lnTo>
                <a:lnTo>
                  <a:pt x="11704" y="10220"/>
                </a:lnTo>
                <a:lnTo>
                  <a:pt x="11802" y="10171"/>
                </a:lnTo>
                <a:lnTo>
                  <a:pt x="11850" y="10098"/>
                </a:lnTo>
                <a:lnTo>
                  <a:pt x="11899" y="10001"/>
                </a:lnTo>
                <a:lnTo>
                  <a:pt x="12337" y="9830"/>
                </a:lnTo>
                <a:lnTo>
                  <a:pt x="12751" y="9660"/>
                </a:lnTo>
                <a:lnTo>
                  <a:pt x="12775" y="9684"/>
                </a:lnTo>
                <a:lnTo>
                  <a:pt x="12799" y="9709"/>
                </a:lnTo>
                <a:lnTo>
                  <a:pt x="12848" y="9733"/>
                </a:lnTo>
                <a:lnTo>
                  <a:pt x="12921" y="9709"/>
                </a:lnTo>
                <a:lnTo>
                  <a:pt x="12945" y="9684"/>
                </a:lnTo>
                <a:lnTo>
                  <a:pt x="12945" y="9636"/>
                </a:lnTo>
                <a:lnTo>
                  <a:pt x="12945" y="9563"/>
                </a:lnTo>
                <a:lnTo>
                  <a:pt x="13675" y="9198"/>
                </a:lnTo>
                <a:lnTo>
                  <a:pt x="14405" y="8809"/>
                </a:lnTo>
                <a:lnTo>
                  <a:pt x="15792" y="8006"/>
                </a:lnTo>
                <a:lnTo>
                  <a:pt x="16790" y="7422"/>
                </a:lnTo>
                <a:lnTo>
                  <a:pt x="17788" y="6838"/>
                </a:lnTo>
                <a:lnTo>
                  <a:pt x="18761" y="6229"/>
                </a:lnTo>
                <a:lnTo>
                  <a:pt x="19734" y="5597"/>
                </a:lnTo>
                <a:close/>
                <a:moveTo>
                  <a:pt x="19637" y="10950"/>
                </a:moveTo>
                <a:lnTo>
                  <a:pt x="19637" y="10974"/>
                </a:lnTo>
                <a:lnTo>
                  <a:pt x="19612" y="11461"/>
                </a:lnTo>
                <a:lnTo>
                  <a:pt x="19612" y="11947"/>
                </a:lnTo>
                <a:lnTo>
                  <a:pt x="19637" y="12921"/>
                </a:lnTo>
                <a:lnTo>
                  <a:pt x="19734" y="14892"/>
                </a:lnTo>
                <a:lnTo>
                  <a:pt x="19272" y="15111"/>
                </a:lnTo>
                <a:lnTo>
                  <a:pt x="18834" y="15378"/>
                </a:lnTo>
                <a:lnTo>
                  <a:pt x="17958" y="15938"/>
                </a:lnTo>
                <a:lnTo>
                  <a:pt x="16814" y="16619"/>
                </a:lnTo>
                <a:lnTo>
                  <a:pt x="15646" y="17300"/>
                </a:lnTo>
                <a:lnTo>
                  <a:pt x="13335" y="18663"/>
                </a:lnTo>
                <a:lnTo>
                  <a:pt x="12167" y="19344"/>
                </a:lnTo>
                <a:lnTo>
                  <a:pt x="11923" y="19490"/>
                </a:lnTo>
                <a:lnTo>
                  <a:pt x="11680" y="19661"/>
                </a:lnTo>
                <a:lnTo>
                  <a:pt x="11558" y="15013"/>
                </a:lnTo>
                <a:lnTo>
                  <a:pt x="11485" y="12507"/>
                </a:lnTo>
                <a:lnTo>
                  <a:pt x="11461" y="11388"/>
                </a:lnTo>
                <a:lnTo>
                  <a:pt x="11704" y="11947"/>
                </a:lnTo>
                <a:lnTo>
                  <a:pt x="11923" y="12458"/>
                </a:lnTo>
                <a:lnTo>
                  <a:pt x="12142" y="12994"/>
                </a:lnTo>
                <a:lnTo>
                  <a:pt x="12386" y="13578"/>
                </a:lnTo>
                <a:lnTo>
                  <a:pt x="12507" y="13870"/>
                </a:lnTo>
                <a:lnTo>
                  <a:pt x="12678" y="14137"/>
                </a:lnTo>
                <a:lnTo>
                  <a:pt x="12848" y="14381"/>
                </a:lnTo>
                <a:lnTo>
                  <a:pt x="13018" y="14600"/>
                </a:lnTo>
                <a:lnTo>
                  <a:pt x="13091" y="14648"/>
                </a:lnTo>
                <a:lnTo>
                  <a:pt x="13164" y="14673"/>
                </a:lnTo>
                <a:lnTo>
                  <a:pt x="13262" y="14673"/>
                </a:lnTo>
                <a:lnTo>
                  <a:pt x="13335" y="14624"/>
                </a:lnTo>
                <a:lnTo>
                  <a:pt x="13383" y="14575"/>
                </a:lnTo>
                <a:lnTo>
                  <a:pt x="13432" y="14527"/>
                </a:lnTo>
                <a:lnTo>
                  <a:pt x="13456" y="14429"/>
                </a:lnTo>
                <a:lnTo>
                  <a:pt x="13456" y="14356"/>
                </a:lnTo>
                <a:lnTo>
                  <a:pt x="13432" y="14308"/>
                </a:lnTo>
                <a:lnTo>
                  <a:pt x="13675" y="14210"/>
                </a:lnTo>
                <a:lnTo>
                  <a:pt x="13943" y="14113"/>
                </a:lnTo>
                <a:lnTo>
                  <a:pt x="14186" y="13991"/>
                </a:lnTo>
                <a:lnTo>
                  <a:pt x="14430" y="13845"/>
                </a:lnTo>
                <a:lnTo>
                  <a:pt x="14892" y="13529"/>
                </a:lnTo>
                <a:lnTo>
                  <a:pt x="15330" y="13237"/>
                </a:lnTo>
                <a:lnTo>
                  <a:pt x="16498" y="12580"/>
                </a:lnTo>
                <a:lnTo>
                  <a:pt x="17642" y="11923"/>
                </a:lnTo>
                <a:lnTo>
                  <a:pt x="18639" y="11412"/>
                </a:lnTo>
                <a:lnTo>
                  <a:pt x="19637" y="10950"/>
                </a:lnTo>
                <a:close/>
                <a:moveTo>
                  <a:pt x="2653" y="10755"/>
                </a:moveTo>
                <a:lnTo>
                  <a:pt x="3139" y="11047"/>
                </a:lnTo>
                <a:lnTo>
                  <a:pt x="3650" y="11363"/>
                </a:lnTo>
                <a:lnTo>
                  <a:pt x="4624" y="11996"/>
                </a:lnTo>
                <a:lnTo>
                  <a:pt x="5670" y="12702"/>
                </a:lnTo>
                <a:lnTo>
                  <a:pt x="6741" y="13359"/>
                </a:lnTo>
                <a:lnTo>
                  <a:pt x="7033" y="13529"/>
                </a:lnTo>
                <a:lnTo>
                  <a:pt x="7300" y="13675"/>
                </a:lnTo>
                <a:lnTo>
                  <a:pt x="7860" y="13967"/>
                </a:lnTo>
                <a:lnTo>
                  <a:pt x="8274" y="14186"/>
                </a:lnTo>
                <a:lnTo>
                  <a:pt x="8712" y="14381"/>
                </a:lnTo>
                <a:lnTo>
                  <a:pt x="8736" y="14454"/>
                </a:lnTo>
                <a:lnTo>
                  <a:pt x="8785" y="14502"/>
                </a:lnTo>
                <a:lnTo>
                  <a:pt x="8833" y="14551"/>
                </a:lnTo>
                <a:lnTo>
                  <a:pt x="8906" y="14575"/>
                </a:lnTo>
                <a:lnTo>
                  <a:pt x="8979" y="14600"/>
                </a:lnTo>
                <a:lnTo>
                  <a:pt x="9052" y="14575"/>
                </a:lnTo>
                <a:lnTo>
                  <a:pt x="9101" y="14551"/>
                </a:lnTo>
                <a:lnTo>
                  <a:pt x="9174" y="14478"/>
                </a:lnTo>
                <a:lnTo>
                  <a:pt x="9223" y="14429"/>
                </a:lnTo>
                <a:lnTo>
                  <a:pt x="9223" y="14356"/>
                </a:lnTo>
                <a:lnTo>
                  <a:pt x="9490" y="13821"/>
                </a:lnTo>
                <a:lnTo>
                  <a:pt x="9734" y="13286"/>
                </a:lnTo>
                <a:lnTo>
                  <a:pt x="9977" y="12726"/>
                </a:lnTo>
                <a:lnTo>
                  <a:pt x="10220" y="12166"/>
                </a:lnTo>
                <a:lnTo>
                  <a:pt x="10780" y="11047"/>
                </a:lnTo>
                <a:lnTo>
                  <a:pt x="10877" y="10828"/>
                </a:lnTo>
                <a:lnTo>
                  <a:pt x="10901" y="11582"/>
                </a:lnTo>
                <a:lnTo>
                  <a:pt x="10926" y="12312"/>
                </a:lnTo>
                <a:lnTo>
                  <a:pt x="10999" y="15013"/>
                </a:lnTo>
                <a:lnTo>
                  <a:pt x="11120" y="19807"/>
                </a:lnTo>
                <a:lnTo>
                  <a:pt x="11120" y="19807"/>
                </a:lnTo>
                <a:lnTo>
                  <a:pt x="9004" y="18687"/>
                </a:lnTo>
                <a:lnTo>
                  <a:pt x="6887" y="17568"/>
                </a:lnTo>
                <a:lnTo>
                  <a:pt x="4672" y="16400"/>
                </a:lnTo>
                <a:lnTo>
                  <a:pt x="3456" y="15768"/>
                </a:lnTo>
                <a:lnTo>
                  <a:pt x="3115" y="15597"/>
                </a:lnTo>
                <a:lnTo>
                  <a:pt x="2945" y="15524"/>
                </a:lnTo>
                <a:lnTo>
                  <a:pt x="2750" y="15451"/>
                </a:lnTo>
                <a:lnTo>
                  <a:pt x="2774" y="15159"/>
                </a:lnTo>
                <a:lnTo>
                  <a:pt x="2774" y="14867"/>
                </a:lnTo>
                <a:lnTo>
                  <a:pt x="2750" y="14283"/>
                </a:lnTo>
                <a:lnTo>
                  <a:pt x="2701" y="13675"/>
                </a:lnTo>
                <a:lnTo>
                  <a:pt x="2653" y="13091"/>
                </a:lnTo>
                <a:lnTo>
                  <a:pt x="2677" y="12507"/>
                </a:lnTo>
                <a:lnTo>
                  <a:pt x="2677" y="11923"/>
                </a:lnTo>
                <a:lnTo>
                  <a:pt x="2677" y="11339"/>
                </a:lnTo>
                <a:lnTo>
                  <a:pt x="2677" y="11047"/>
                </a:lnTo>
                <a:lnTo>
                  <a:pt x="2653" y="10755"/>
                </a:lnTo>
                <a:close/>
                <a:moveTo>
                  <a:pt x="11145" y="0"/>
                </a:moveTo>
                <a:lnTo>
                  <a:pt x="11047" y="25"/>
                </a:lnTo>
                <a:lnTo>
                  <a:pt x="10780" y="122"/>
                </a:lnTo>
                <a:lnTo>
                  <a:pt x="10512" y="268"/>
                </a:lnTo>
                <a:lnTo>
                  <a:pt x="9977" y="560"/>
                </a:lnTo>
                <a:lnTo>
                  <a:pt x="8979" y="1192"/>
                </a:lnTo>
                <a:lnTo>
                  <a:pt x="6643" y="2604"/>
                </a:lnTo>
                <a:lnTo>
                  <a:pt x="4478" y="3893"/>
                </a:lnTo>
                <a:lnTo>
                  <a:pt x="3310" y="4599"/>
                </a:lnTo>
                <a:lnTo>
                  <a:pt x="2920" y="4818"/>
                </a:lnTo>
                <a:lnTo>
                  <a:pt x="2750" y="4940"/>
                </a:lnTo>
                <a:lnTo>
                  <a:pt x="2604" y="5110"/>
                </a:lnTo>
                <a:lnTo>
                  <a:pt x="2555" y="5086"/>
                </a:lnTo>
                <a:lnTo>
                  <a:pt x="2507" y="5086"/>
                </a:lnTo>
                <a:lnTo>
                  <a:pt x="2337" y="5207"/>
                </a:lnTo>
                <a:lnTo>
                  <a:pt x="2191" y="5353"/>
                </a:lnTo>
                <a:lnTo>
                  <a:pt x="2093" y="5548"/>
                </a:lnTo>
                <a:lnTo>
                  <a:pt x="1996" y="5718"/>
                </a:lnTo>
                <a:lnTo>
                  <a:pt x="1680" y="6327"/>
                </a:lnTo>
                <a:lnTo>
                  <a:pt x="1363" y="6911"/>
                </a:lnTo>
                <a:lnTo>
                  <a:pt x="779" y="8054"/>
                </a:lnTo>
                <a:lnTo>
                  <a:pt x="195" y="9222"/>
                </a:lnTo>
                <a:lnTo>
                  <a:pt x="122" y="9222"/>
                </a:lnTo>
                <a:lnTo>
                  <a:pt x="74" y="9271"/>
                </a:lnTo>
                <a:lnTo>
                  <a:pt x="25" y="9319"/>
                </a:lnTo>
                <a:lnTo>
                  <a:pt x="1" y="9368"/>
                </a:lnTo>
                <a:lnTo>
                  <a:pt x="1" y="9417"/>
                </a:lnTo>
                <a:lnTo>
                  <a:pt x="25" y="9490"/>
                </a:lnTo>
                <a:lnTo>
                  <a:pt x="49" y="9538"/>
                </a:lnTo>
                <a:lnTo>
                  <a:pt x="98" y="9587"/>
                </a:lnTo>
                <a:lnTo>
                  <a:pt x="633" y="9855"/>
                </a:lnTo>
                <a:lnTo>
                  <a:pt x="1193" y="10098"/>
                </a:lnTo>
                <a:lnTo>
                  <a:pt x="1753" y="10317"/>
                </a:lnTo>
                <a:lnTo>
                  <a:pt x="2312" y="10585"/>
                </a:lnTo>
                <a:lnTo>
                  <a:pt x="2288" y="10585"/>
                </a:lnTo>
                <a:lnTo>
                  <a:pt x="2215" y="10877"/>
                </a:lnTo>
                <a:lnTo>
                  <a:pt x="2166" y="11193"/>
                </a:lnTo>
                <a:lnTo>
                  <a:pt x="2142" y="11509"/>
                </a:lnTo>
                <a:lnTo>
                  <a:pt x="2118" y="11826"/>
                </a:lnTo>
                <a:lnTo>
                  <a:pt x="2118" y="12483"/>
                </a:lnTo>
                <a:lnTo>
                  <a:pt x="2142" y="13091"/>
                </a:lnTo>
                <a:lnTo>
                  <a:pt x="2118" y="13724"/>
                </a:lnTo>
                <a:lnTo>
                  <a:pt x="2142" y="14356"/>
                </a:lnTo>
                <a:lnTo>
                  <a:pt x="2142" y="14697"/>
                </a:lnTo>
                <a:lnTo>
                  <a:pt x="2166" y="15013"/>
                </a:lnTo>
                <a:lnTo>
                  <a:pt x="2215" y="15305"/>
                </a:lnTo>
                <a:lnTo>
                  <a:pt x="2288" y="15622"/>
                </a:lnTo>
                <a:lnTo>
                  <a:pt x="2337" y="15695"/>
                </a:lnTo>
                <a:lnTo>
                  <a:pt x="2410" y="15768"/>
                </a:lnTo>
                <a:lnTo>
                  <a:pt x="2580" y="15768"/>
                </a:lnTo>
                <a:lnTo>
                  <a:pt x="2774" y="15914"/>
                </a:lnTo>
                <a:lnTo>
                  <a:pt x="2969" y="16060"/>
                </a:lnTo>
                <a:lnTo>
                  <a:pt x="3383" y="16303"/>
                </a:lnTo>
                <a:lnTo>
                  <a:pt x="3845" y="16498"/>
                </a:lnTo>
                <a:lnTo>
                  <a:pt x="4259" y="16717"/>
                </a:lnTo>
                <a:lnTo>
                  <a:pt x="6473" y="17884"/>
                </a:lnTo>
                <a:lnTo>
                  <a:pt x="8760" y="19125"/>
                </a:lnTo>
                <a:lnTo>
                  <a:pt x="9928" y="19734"/>
                </a:lnTo>
                <a:lnTo>
                  <a:pt x="11072" y="20318"/>
                </a:lnTo>
                <a:lnTo>
                  <a:pt x="11145" y="20342"/>
                </a:lnTo>
                <a:lnTo>
                  <a:pt x="11218" y="20415"/>
                </a:lnTo>
                <a:lnTo>
                  <a:pt x="11291" y="20464"/>
                </a:lnTo>
                <a:lnTo>
                  <a:pt x="11388" y="20512"/>
                </a:lnTo>
                <a:lnTo>
                  <a:pt x="11485" y="20488"/>
                </a:lnTo>
                <a:lnTo>
                  <a:pt x="11558" y="20464"/>
                </a:lnTo>
                <a:lnTo>
                  <a:pt x="11631" y="20415"/>
                </a:lnTo>
                <a:lnTo>
                  <a:pt x="11680" y="20342"/>
                </a:lnTo>
                <a:lnTo>
                  <a:pt x="11704" y="20220"/>
                </a:lnTo>
                <a:lnTo>
                  <a:pt x="11704" y="20074"/>
                </a:lnTo>
                <a:lnTo>
                  <a:pt x="11826" y="20026"/>
                </a:lnTo>
                <a:lnTo>
                  <a:pt x="11972" y="19977"/>
                </a:lnTo>
                <a:lnTo>
                  <a:pt x="12240" y="19831"/>
                </a:lnTo>
                <a:lnTo>
                  <a:pt x="13408" y="19174"/>
                </a:lnTo>
                <a:lnTo>
                  <a:pt x="15744" y="17836"/>
                </a:lnTo>
                <a:lnTo>
                  <a:pt x="18055" y="16498"/>
                </a:lnTo>
                <a:lnTo>
                  <a:pt x="18517" y="16254"/>
                </a:lnTo>
                <a:lnTo>
                  <a:pt x="18980" y="16011"/>
                </a:lnTo>
                <a:lnTo>
                  <a:pt x="19442" y="15768"/>
                </a:lnTo>
                <a:lnTo>
                  <a:pt x="19880" y="15476"/>
                </a:lnTo>
                <a:lnTo>
                  <a:pt x="19953" y="15524"/>
                </a:lnTo>
                <a:lnTo>
                  <a:pt x="20099" y="15524"/>
                </a:lnTo>
                <a:lnTo>
                  <a:pt x="20172" y="15500"/>
                </a:lnTo>
                <a:lnTo>
                  <a:pt x="20221" y="15451"/>
                </a:lnTo>
                <a:lnTo>
                  <a:pt x="20269" y="15403"/>
                </a:lnTo>
                <a:lnTo>
                  <a:pt x="20294" y="15330"/>
                </a:lnTo>
                <a:lnTo>
                  <a:pt x="20318" y="15257"/>
                </a:lnTo>
                <a:lnTo>
                  <a:pt x="20318" y="15135"/>
                </a:lnTo>
                <a:lnTo>
                  <a:pt x="20318" y="15086"/>
                </a:lnTo>
                <a:lnTo>
                  <a:pt x="20342" y="15013"/>
                </a:lnTo>
                <a:lnTo>
                  <a:pt x="20294" y="14892"/>
                </a:lnTo>
                <a:lnTo>
                  <a:pt x="20221" y="12921"/>
                </a:lnTo>
                <a:lnTo>
                  <a:pt x="20172" y="11947"/>
                </a:lnTo>
                <a:lnTo>
                  <a:pt x="20148" y="11461"/>
                </a:lnTo>
                <a:lnTo>
                  <a:pt x="20099" y="10974"/>
                </a:lnTo>
                <a:lnTo>
                  <a:pt x="20050" y="10852"/>
                </a:lnTo>
                <a:lnTo>
                  <a:pt x="19977" y="10779"/>
                </a:lnTo>
                <a:lnTo>
                  <a:pt x="21218" y="10244"/>
                </a:lnTo>
                <a:lnTo>
                  <a:pt x="22459" y="9684"/>
                </a:lnTo>
                <a:lnTo>
                  <a:pt x="22532" y="9636"/>
                </a:lnTo>
                <a:lnTo>
                  <a:pt x="22581" y="9587"/>
                </a:lnTo>
                <a:lnTo>
                  <a:pt x="22605" y="9490"/>
                </a:lnTo>
                <a:lnTo>
                  <a:pt x="22605" y="9417"/>
                </a:lnTo>
                <a:lnTo>
                  <a:pt x="22581" y="9344"/>
                </a:lnTo>
                <a:lnTo>
                  <a:pt x="22532" y="9271"/>
                </a:lnTo>
                <a:lnTo>
                  <a:pt x="22484" y="9198"/>
                </a:lnTo>
                <a:lnTo>
                  <a:pt x="22411" y="9173"/>
                </a:lnTo>
                <a:lnTo>
                  <a:pt x="21778" y="8200"/>
                </a:lnTo>
                <a:lnTo>
                  <a:pt x="21170" y="7203"/>
                </a:lnTo>
                <a:lnTo>
                  <a:pt x="20902" y="6740"/>
                </a:lnTo>
                <a:lnTo>
                  <a:pt x="20634" y="6229"/>
                </a:lnTo>
                <a:lnTo>
                  <a:pt x="20367" y="5767"/>
                </a:lnTo>
                <a:lnTo>
                  <a:pt x="20221" y="5524"/>
                </a:lnTo>
                <a:lnTo>
                  <a:pt x="20075" y="5305"/>
                </a:lnTo>
                <a:lnTo>
                  <a:pt x="20099" y="5232"/>
                </a:lnTo>
                <a:lnTo>
                  <a:pt x="20075" y="5159"/>
                </a:lnTo>
                <a:lnTo>
                  <a:pt x="20050" y="5086"/>
                </a:lnTo>
                <a:lnTo>
                  <a:pt x="20002" y="5013"/>
                </a:lnTo>
                <a:lnTo>
                  <a:pt x="19953" y="4964"/>
                </a:lnTo>
                <a:lnTo>
                  <a:pt x="19880" y="4940"/>
                </a:lnTo>
                <a:lnTo>
                  <a:pt x="19783" y="4940"/>
                </a:lnTo>
                <a:lnTo>
                  <a:pt x="19710" y="4988"/>
                </a:lnTo>
                <a:lnTo>
                  <a:pt x="19612" y="5037"/>
                </a:lnTo>
                <a:lnTo>
                  <a:pt x="19588" y="5013"/>
                </a:lnTo>
                <a:lnTo>
                  <a:pt x="19369" y="4842"/>
                </a:lnTo>
                <a:lnTo>
                  <a:pt x="19150" y="4696"/>
                </a:lnTo>
                <a:lnTo>
                  <a:pt x="18663" y="4404"/>
                </a:lnTo>
                <a:lnTo>
                  <a:pt x="17715" y="3845"/>
                </a:lnTo>
                <a:lnTo>
                  <a:pt x="15549" y="2579"/>
                </a:lnTo>
                <a:lnTo>
                  <a:pt x="14478" y="1922"/>
                </a:lnTo>
                <a:lnTo>
                  <a:pt x="13383" y="1290"/>
                </a:lnTo>
                <a:lnTo>
                  <a:pt x="12872" y="1022"/>
                </a:lnTo>
                <a:lnTo>
                  <a:pt x="12386" y="730"/>
                </a:lnTo>
                <a:lnTo>
                  <a:pt x="11875" y="438"/>
                </a:lnTo>
                <a:lnTo>
                  <a:pt x="11339" y="195"/>
                </a:lnTo>
                <a:lnTo>
                  <a:pt x="11315" y="98"/>
                </a:lnTo>
                <a:lnTo>
                  <a:pt x="11242" y="25"/>
                </a:lnTo>
                <a:lnTo>
                  <a:pt x="11145" y="0"/>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33"/>
        <p:cNvGrpSpPr/>
        <p:nvPr/>
      </p:nvGrpSpPr>
      <p:grpSpPr>
        <a:xfrm>
          <a:off x="0" y="0"/>
          <a:ext cx="0" cy="0"/>
          <a:chOff x="0" y="0"/>
          <a:chExt cx="0" cy="0"/>
        </a:xfrm>
      </p:grpSpPr>
      <p:sp>
        <p:nvSpPr>
          <p:cNvPr id="1934" name="Google Shape;1934;p19"/>
          <p:cNvSpPr txBox="1">
            <a:spLocks noGrp="1"/>
          </p:cNvSpPr>
          <p:nvPr>
            <p:ph type="ctrTitle" idx="4294967295"/>
          </p:nvPr>
        </p:nvSpPr>
        <p:spPr>
          <a:xfrm>
            <a:off x="1832199" y="3258851"/>
            <a:ext cx="8756287" cy="1236800"/>
          </a:xfrm>
          <a:prstGeom prst="rect">
            <a:avLst/>
          </a:prstGeom>
        </p:spPr>
        <p:txBody>
          <a:bodyPr spcFirstLastPara="1" wrap="square" lIns="121900" tIns="121900" rIns="121900" bIns="121900" anchor="b" anchorCtr="0">
            <a:noAutofit/>
          </a:bodyPr>
          <a:lstStyle/>
          <a:p>
            <a:r>
              <a:rPr lang="en" sz="9600" dirty="0">
                <a:solidFill>
                  <a:srgbClr val="FFFFFF"/>
                </a:solidFill>
              </a:rPr>
              <a:t>PERFORMANCE METRICS</a:t>
            </a:r>
            <a:endParaRPr sz="9600" dirty="0">
              <a:solidFill>
                <a:srgbClr val="FFFFFF"/>
              </a:solidFill>
            </a:endParaRPr>
          </a:p>
        </p:txBody>
      </p:sp>
      <p:sp>
        <p:nvSpPr>
          <p:cNvPr id="1935" name="Google Shape;1935;p19"/>
          <p:cNvSpPr txBox="1">
            <a:spLocks noGrp="1"/>
          </p:cNvSpPr>
          <p:nvPr>
            <p:ph type="subTitle" idx="4294967295"/>
          </p:nvPr>
        </p:nvSpPr>
        <p:spPr>
          <a:xfrm>
            <a:off x="1126435" y="4320145"/>
            <a:ext cx="10084904" cy="1046400"/>
          </a:xfrm>
          <a:prstGeom prst="rect">
            <a:avLst/>
          </a:prstGeom>
        </p:spPr>
        <p:txBody>
          <a:bodyPr spcFirstLastPara="1" wrap="square" lIns="121900" tIns="121900" rIns="121900" bIns="121900" anchor="t" anchorCtr="0">
            <a:noAutofit/>
          </a:bodyPr>
          <a:lstStyle/>
          <a:p>
            <a:pPr marL="0" indent="0" algn="ctr">
              <a:spcBef>
                <a:spcPts val="800"/>
              </a:spcBef>
              <a:buNone/>
            </a:pPr>
            <a:r>
              <a:rPr lang="en" sz="2933" dirty="0"/>
              <a:t>Metric to judge our performance</a:t>
            </a:r>
            <a:endParaRPr sz="2933" dirty="0"/>
          </a:p>
        </p:txBody>
      </p:sp>
      <p:sp>
        <p:nvSpPr>
          <p:cNvPr id="1936" name="Google Shape;1936;p19"/>
          <p:cNvSpPr/>
          <p:nvPr/>
        </p:nvSpPr>
        <p:spPr>
          <a:xfrm>
            <a:off x="4687634" y="398801"/>
            <a:ext cx="2831609" cy="2522753"/>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
        <p:nvSpPr>
          <p:cNvPr id="1937" name="Google Shape;1937;p19"/>
          <p:cNvSpPr/>
          <p:nvPr/>
        </p:nvSpPr>
        <p:spPr>
          <a:xfrm>
            <a:off x="5519310" y="991501"/>
            <a:ext cx="1156644" cy="133733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938" name="Google Shape;1938;p19"/>
          <p:cNvSpPr txBox="1">
            <a:spLocks noGrp="1"/>
          </p:cNvSpPr>
          <p:nvPr>
            <p:ph type="sldNum" idx="12"/>
          </p:nvPr>
        </p:nvSpPr>
        <p:spPr>
          <a:xfrm>
            <a:off x="11665333" y="0"/>
            <a:ext cx="526400" cy="428800"/>
          </a:xfrm>
          <a:prstGeom prst="rect">
            <a:avLst/>
          </a:prstGeom>
        </p:spPr>
        <p:txBody>
          <a:bodyPr spcFirstLastPara="1" wrap="square" lIns="121900" tIns="121900" rIns="121900" bIns="121900" anchor="t" anchorCtr="0">
            <a:noAutofit/>
          </a:bodyPr>
          <a:lstStyle/>
          <a:p>
            <a:fld id="{00000000-1234-1234-1234-123412341234}" type="slidenum">
              <a:rPr lang="en"/>
              <a:pPr/>
              <a:t>27</a:t>
            </a:fld>
            <a:endParaRPr/>
          </a:p>
        </p:txBody>
      </p:sp>
    </p:spTree>
    <p:extLst>
      <p:ext uri="{BB962C8B-B14F-4D97-AF65-F5344CB8AC3E}">
        <p14:creationId xmlns:p14="http://schemas.microsoft.com/office/powerpoint/2010/main" val="39551526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70"/>
        <p:cNvGrpSpPr/>
        <p:nvPr/>
      </p:nvGrpSpPr>
      <p:grpSpPr>
        <a:xfrm>
          <a:off x="0" y="0"/>
          <a:ext cx="0" cy="0"/>
          <a:chOff x="0" y="0"/>
          <a:chExt cx="0" cy="0"/>
        </a:xfrm>
      </p:grpSpPr>
      <p:sp>
        <p:nvSpPr>
          <p:cNvPr id="2271" name="Google Shape;2271;p44"/>
          <p:cNvSpPr txBox="1">
            <a:spLocks noGrp="1"/>
          </p:cNvSpPr>
          <p:nvPr>
            <p:ph type="title" idx="4294967295"/>
          </p:nvPr>
        </p:nvSpPr>
        <p:spPr>
          <a:xfrm>
            <a:off x="349600" y="0"/>
            <a:ext cx="11492800" cy="622800"/>
          </a:xfrm>
          <a:prstGeom prst="rect">
            <a:avLst/>
          </a:prstGeom>
        </p:spPr>
        <p:txBody>
          <a:bodyPr spcFirstLastPara="1" wrap="square" lIns="121900" tIns="121900" rIns="121900" bIns="121900" anchor="ctr" anchorCtr="0">
            <a:noAutofit/>
          </a:bodyPr>
          <a:lstStyle/>
          <a:p>
            <a:r>
              <a:rPr lang="en" sz="4000" dirty="0">
                <a:solidFill>
                  <a:schemeClr val="lt1"/>
                </a:solidFill>
              </a:rPr>
              <a:t>PERFORMANCE METRICS</a:t>
            </a:r>
            <a:endParaRPr sz="4000" dirty="0">
              <a:solidFill>
                <a:schemeClr val="lt1"/>
              </a:solidFill>
            </a:endParaRPr>
          </a:p>
        </p:txBody>
      </p:sp>
      <p:sp>
        <p:nvSpPr>
          <p:cNvPr id="2272" name="Google Shape;2272;p44"/>
          <p:cNvSpPr txBox="1">
            <a:spLocks noGrp="1"/>
          </p:cNvSpPr>
          <p:nvPr>
            <p:ph type="sldNum" idx="12"/>
          </p:nvPr>
        </p:nvSpPr>
        <p:spPr>
          <a:xfrm>
            <a:off x="11665333" y="0"/>
            <a:ext cx="526400" cy="428800"/>
          </a:xfrm>
          <a:prstGeom prst="rect">
            <a:avLst/>
          </a:prstGeom>
        </p:spPr>
        <p:txBody>
          <a:bodyPr spcFirstLastPara="1" wrap="square" lIns="121900" tIns="121900" rIns="121900" bIns="121900" anchor="t" anchorCtr="0">
            <a:noAutofit/>
          </a:bodyPr>
          <a:lstStyle/>
          <a:p>
            <a:fld id="{00000000-1234-1234-1234-123412341234}" type="slidenum">
              <a:rPr lang="en">
                <a:solidFill>
                  <a:srgbClr val="FFFFFF"/>
                </a:solidFill>
              </a:rPr>
              <a:pPr/>
              <a:t>28</a:t>
            </a:fld>
            <a:endParaRPr>
              <a:solidFill>
                <a:srgbClr val="FFFFFF"/>
              </a:solidFill>
            </a:endParaRPr>
          </a:p>
        </p:txBody>
      </p:sp>
      <p:sp>
        <p:nvSpPr>
          <p:cNvPr id="2279" name="Google Shape;2279;p44"/>
          <p:cNvSpPr txBox="1"/>
          <p:nvPr/>
        </p:nvSpPr>
        <p:spPr>
          <a:xfrm>
            <a:off x="349600" y="2129383"/>
            <a:ext cx="5442857" cy="2053990"/>
          </a:xfrm>
          <a:prstGeom prst="rect">
            <a:avLst/>
          </a:prstGeom>
          <a:solidFill>
            <a:schemeClr val="lt1"/>
          </a:solid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r>
              <a:rPr lang="en-US" b="1" dirty="0">
                <a:solidFill>
                  <a:schemeClr val="dk2"/>
                </a:solidFill>
                <a:latin typeface="Merriweather"/>
                <a:ea typeface="Merriweather"/>
                <a:cs typeface="Merriweather"/>
                <a:sym typeface="Merriweather"/>
              </a:rPr>
              <a:t>The average rating is calculated for list of some categories and using linear regression between the number of apps in the category and the average rating, the rating is calculated and is checked with the actual average rating of that category.</a:t>
            </a:r>
          </a:p>
          <a:p>
            <a:r>
              <a:rPr lang="en-US" b="1" dirty="0">
                <a:solidFill>
                  <a:schemeClr val="dk2"/>
                </a:solidFill>
                <a:latin typeface="Merriweather"/>
                <a:ea typeface="Merriweather"/>
                <a:cs typeface="Merriweather"/>
                <a:sym typeface="Merriweather"/>
              </a:rPr>
              <a:t>So, accuracy could be found out using the equation,</a:t>
            </a:r>
          </a:p>
          <a:p>
            <a:endParaRPr lang="en-US" b="1" dirty="0">
              <a:solidFill>
                <a:schemeClr val="dk2"/>
              </a:solidFill>
              <a:latin typeface="Merriweather"/>
              <a:ea typeface="Merriweather"/>
              <a:cs typeface="Merriweather"/>
              <a:sym typeface="Merriweather"/>
            </a:endParaRPr>
          </a:p>
          <a:p>
            <a:r>
              <a:rPr kumimoji="0" lang="en-US" altLang="en-US" i="0" u="none" strike="noStrike" cap="none" normalizeH="0" baseline="0" dirty="0">
                <a:ln>
                  <a:noFill/>
                </a:ln>
                <a:solidFill>
                  <a:srgbClr val="000000"/>
                </a:solidFill>
                <a:effectLst/>
                <a:latin typeface="Courier New" panose="02070309020205020404" pitchFamily="49" charset="0"/>
              </a:rPr>
              <a:t>accuracy = </a:t>
            </a:r>
            <a:r>
              <a:rPr kumimoji="0" lang="en-US" altLang="en-US" i="0" u="none" strike="noStrike" cap="none" normalizeH="0" baseline="0" dirty="0" err="1">
                <a:ln>
                  <a:noFill/>
                </a:ln>
                <a:solidFill>
                  <a:srgbClr val="000000"/>
                </a:solidFill>
                <a:effectLst/>
                <a:latin typeface="Courier New" panose="02070309020205020404" pitchFamily="49" charset="0"/>
              </a:rPr>
              <a:t>metrics.accuracy_score</a:t>
            </a:r>
            <a:r>
              <a:rPr kumimoji="0" lang="en-US" altLang="en-US" i="0" u="none" strike="noStrike" cap="none" normalizeH="0" baseline="0" dirty="0">
                <a:ln>
                  <a:noFill/>
                </a:ln>
                <a:solidFill>
                  <a:srgbClr val="000000"/>
                </a:solidFill>
                <a:effectLst/>
                <a:latin typeface="Courier New" panose="02070309020205020404" pitchFamily="49" charset="0"/>
              </a:rPr>
              <a:t>(</a:t>
            </a:r>
            <a:r>
              <a:rPr kumimoji="0" lang="en-US" altLang="en-US" i="0" u="none" strike="noStrike" cap="none" normalizeH="0" baseline="0" dirty="0" err="1">
                <a:ln>
                  <a:noFill/>
                </a:ln>
                <a:solidFill>
                  <a:srgbClr val="000000"/>
                </a:solidFill>
                <a:effectLst/>
                <a:latin typeface="Courier New" panose="02070309020205020404" pitchFamily="49" charset="0"/>
              </a:rPr>
              <a:t>y_test</a:t>
            </a:r>
            <a:r>
              <a:rPr kumimoji="0" lang="en-US" altLang="en-US" i="0" u="none" strike="noStrike" cap="none" normalizeH="0" baseline="0" dirty="0">
                <a:ln>
                  <a:noFill/>
                </a:ln>
                <a:solidFill>
                  <a:srgbClr val="000000"/>
                </a:solidFill>
                <a:effectLst/>
                <a:latin typeface="Courier New" panose="02070309020205020404" pitchFamily="49" charset="0"/>
              </a:rPr>
              <a:t>, preds) accuracy</a:t>
            </a:r>
            <a:r>
              <a:rPr kumimoji="0" lang="en-US" altLang="en-US" i="0" u="none" strike="noStrike" cap="none" normalizeH="0" baseline="0" dirty="0">
                <a:ln>
                  <a:noFill/>
                </a:ln>
                <a:solidFill>
                  <a:schemeClr val="tx1"/>
                </a:solidFill>
                <a:effectLst/>
              </a:rPr>
              <a:t> </a:t>
            </a:r>
          </a:p>
          <a:p>
            <a:endParaRPr lang="en-US" altLang="en-US" dirty="0">
              <a:solidFill>
                <a:schemeClr val="tx1"/>
              </a:solidFill>
            </a:endParaRPr>
          </a:p>
          <a:p>
            <a:endParaRPr lang="en-US" altLang="en-US" dirty="0">
              <a:solidFill>
                <a:schemeClr val="tx1"/>
              </a:solidFill>
            </a:endParaRPr>
          </a:p>
          <a:p>
            <a:endParaRPr kumimoji="0" lang="en-US" altLang="en-US" i="0" u="none" strike="noStrike" cap="none" normalizeH="0" baseline="0" dirty="0">
              <a:ln>
                <a:noFill/>
              </a:ln>
              <a:solidFill>
                <a:schemeClr val="tx1"/>
              </a:solidFill>
              <a:effectLst/>
            </a:endParaRPr>
          </a:p>
          <a:p>
            <a:endParaRPr lang="en-US" altLang="en-US" dirty="0">
              <a:solidFill>
                <a:schemeClr val="tx1"/>
              </a:solidFill>
              <a:latin typeface="Arial" panose="020B0604020202020204" pitchFamily="34" charset="0"/>
            </a:endParaRPr>
          </a:p>
          <a:p>
            <a:endParaRPr kumimoji="0" lang="en-US" altLang="en-US" i="0" u="none" strike="noStrike" cap="none" normalizeH="0" baseline="0" dirty="0">
              <a:ln>
                <a:noFill/>
              </a:ln>
              <a:solidFill>
                <a:schemeClr val="tx1"/>
              </a:solidFill>
              <a:effectLst/>
              <a:latin typeface="Arial" panose="020B0604020202020204" pitchFamily="34" charset="0"/>
            </a:endParaRPr>
          </a:p>
          <a:p>
            <a:endParaRPr lang="en-US" b="1" dirty="0">
              <a:solidFill>
                <a:schemeClr val="dk2"/>
              </a:solidFill>
              <a:latin typeface="Merriweather"/>
              <a:ea typeface="Merriweather"/>
              <a:cs typeface="Merriweather"/>
              <a:sym typeface="Merriweather"/>
            </a:endParaRPr>
          </a:p>
          <a:p>
            <a:endParaRPr lang="en-US" b="1" dirty="0">
              <a:solidFill>
                <a:schemeClr val="dk2"/>
              </a:solidFill>
              <a:latin typeface="Merriweather"/>
              <a:ea typeface="Merriweather"/>
              <a:cs typeface="Merriweather"/>
              <a:sym typeface="Merriweather"/>
            </a:endParaRPr>
          </a:p>
          <a:p>
            <a:endParaRPr b="1" dirty="0">
              <a:solidFill>
                <a:schemeClr val="dk2"/>
              </a:solidFill>
              <a:latin typeface="Merriweather"/>
              <a:ea typeface="Merriweather"/>
              <a:cs typeface="Merriweather"/>
              <a:sym typeface="Merriweather"/>
            </a:endParaRPr>
          </a:p>
        </p:txBody>
      </p:sp>
      <p:sp>
        <p:nvSpPr>
          <p:cNvPr id="2284" name="Google Shape;2284;p44"/>
          <p:cNvSpPr/>
          <p:nvPr/>
        </p:nvSpPr>
        <p:spPr>
          <a:xfrm>
            <a:off x="2291680" y="724385"/>
            <a:ext cx="254712" cy="255824"/>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2285" name="Google Shape;2285;p44"/>
          <p:cNvSpPr/>
          <p:nvPr/>
        </p:nvSpPr>
        <p:spPr>
          <a:xfrm>
            <a:off x="11501647" y="724290"/>
            <a:ext cx="239140" cy="253233"/>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chemeClr val="accent1"/>
          </a:solidFill>
          <a:ln>
            <a:noFill/>
          </a:ln>
        </p:spPr>
        <p:txBody>
          <a:bodyPr spcFirstLastPara="1" wrap="square" lIns="121900" tIns="121900" rIns="121900" bIns="121900" anchor="ctr" anchorCtr="0">
            <a:noAutofit/>
          </a:bodyPr>
          <a:lstStyle/>
          <a:p>
            <a:endParaRPr sz="1867" dirty="0"/>
          </a:p>
        </p:txBody>
      </p:sp>
      <p:sp>
        <p:nvSpPr>
          <p:cNvPr id="2286" name="Google Shape;2286;p44"/>
          <p:cNvSpPr/>
          <p:nvPr/>
        </p:nvSpPr>
        <p:spPr>
          <a:xfrm>
            <a:off x="11464199" y="4976760"/>
            <a:ext cx="276591" cy="203928"/>
          </a:xfrm>
          <a:custGeom>
            <a:avLst/>
            <a:gdLst/>
            <a:ahLst/>
            <a:cxnLst/>
            <a:rect l="l" t="t" r="r" b="b"/>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2289" name="Google Shape;2289;p44"/>
          <p:cNvSpPr/>
          <p:nvPr/>
        </p:nvSpPr>
        <p:spPr>
          <a:xfrm>
            <a:off x="9901155" y="1414136"/>
            <a:ext cx="338132" cy="323672"/>
          </a:xfrm>
          <a:custGeom>
            <a:avLst/>
            <a:gdLst/>
            <a:ahLst/>
            <a:cxnLst/>
            <a:rect l="l" t="t" r="r" b="b"/>
            <a:pathLst>
              <a:path w="22192" h="21243" extrusionOk="0">
                <a:moveTo>
                  <a:pt x="17812" y="512"/>
                </a:moveTo>
                <a:lnTo>
                  <a:pt x="17909" y="585"/>
                </a:lnTo>
                <a:lnTo>
                  <a:pt x="17958" y="609"/>
                </a:lnTo>
                <a:lnTo>
                  <a:pt x="18031" y="634"/>
                </a:lnTo>
                <a:lnTo>
                  <a:pt x="18201" y="634"/>
                </a:lnTo>
                <a:lnTo>
                  <a:pt x="18396" y="658"/>
                </a:lnTo>
                <a:lnTo>
                  <a:pt x="18566" y="682"/>
                </a:lnTo>
                <a:lnTo>
                  <a:pt x="18712" y="755"/>
                </a:lnTo>
                <a:lnTo>
                  <a:pt x="18858" y="828"/>
                </a:lnTo>
                <a:lnTo>
                  <a:pt x="19004" y="926"/>
                </a:lnTo>
                <a:lnTo>
                  <a:pt x="19126" y="1023"/>
                </a:lnTo>
                <a:lnTo>
                  <a:pt x="19248" y="1145"/>
                </a:lnTo>
                <a:lnTo>
                  <a:pt x="19345" y="1266"/>
                </a:lnTo>
                <a:lnTo>
                  <a:pt x="19442" y="1388"/>
                </a:lnTo>
                <a:lnTo>
                  <a:pt x="19491" y="1558"/>
                </a:lnTo>
                <a:lnTo>
                  <a:pt x="19540" y="1704"/>
                </a:lnTo>
                <a:lnTo>
                  <a:pt x="19564" y="1874"/>
                </a:lnTo>
                <a:lnTo>
                  <a:pt x="19564" y="2045"/>
                </a:lnTo>
                <a:lnTo>
                  <a:pt x="19564" y="2239"/>
                </a:lnTo>
                <a:lnTo>
                  <a:pt x="19515" y="2410"/>
                </a:lnTo>
                <a:lnTo>
                  <a:pt x="19467" y="2580"/>
                </a:lnTo>
                <a:lnTo>
                  <a:pt x="19394" y="2750"/>
                </a:lnTo>
                <a:lnTo>
                  <a:pt x="19296" y="2896"/>
                </a:lnTo>
                <a:lnTo>
                  <a:pt x="19199" y="3018"/>
                </a:lnTo>
                <a:lnTo>
                  <a:pt x="19077" y="3140"/>
                </a:lnTo>
                <a:lnTo>
                  <a:pt x="18956" y="3237"/>
                </a:lnTo>
                <a:lnTo>
                  <a:pt x="18810" y="3334"/>
                </a:lnTo>
                <a:lnTo>
                  <a:pt x="18664" y="3407"/>
                </a:lnTo>
                <a:lnTo>
                  <a:pt x="18347" y="3529"/>
                </a:lnTo>
                <a:lnTo>
                  <a:pt x="18031" y="3602"/>
                </a:lnTo>
                <a:lnTo>
                  <a:pt x="17690" y="3651"/>
                </a:lnTo>
                <a:lnTo>
                  <a:pt x="17350" y="3651"/>
                </a:lnTo>
                <a:lnTo>
                  <a:pt x="17423" y="3553"/>
                </a:lnTo>
                <a:lnTo>
                  <a:pt x="17666" y="3213"/>
                </a:lnTo>
                <a:lnTo>
                  <a:pt x="17885" y="2823"/>
                </a:lnTo>
                <a:lnTo>
                  <a:pt x="17982" y="2629"/>
                </a:lnTo>
                <a:lnTo>
                  <a:pt x="18055" y="2410"/>
                </a:lnTo>
                <a:lnTo>
                  <a:pt x="18128" y="2215"/>
                </a:lnTo>
                <a:lnTo>
                  <a:pt x="18153" y="2020"/>
                </a:lnTo>
                <a:lnTo>
                  <a:pt x="18153" y="1947"/>
                </a:lnTo>
                <a:lnTo>
                  <a:pt x="18104" y="1899"/>
                </a:lnTo>
                <a:lnTo>
                  <a:pt x="18080" y="1850"/>
                </a:lnTo>
                <a:lnTo>
                  <a:pt x="18007" y="1826"/>
                </a:lnTo>
                <a:lnTo>
                  <a:pt x="17958" y="1801"/>
                </a:lnTo>
                <a:lnTo>
                  <a:pt x="17885" y="1801"/>
                </a:lnTo>
                <a:lnTo>
                  <a:pt x="17836" y="1826"/>
                </a:lnTo>
                <a:lnTo>
                  <a:pt x="17788" y="1874"/>
                </a:lnTo>
                <a:lnTo>
                  <a:pt x="17666" y="2020"/>
                </a:lnTo>
                <a:lnTo>
                  <a:pt x="17569" y="2191"/>
                </a:lnTo>
                <a:lnTo>
                  <a:pt x="17374" y="2556"/>
                </a:lnTo>
                <a:lnTo>
                  <a:pt x="17179" y="2896"/>
                </a:lnTo>
                <a:lnTo>
                  <a:pt x="16985" y="3261"/>
                </a:lnTo>
                <a:lnTo>
                  <a:pt x="16912" y="3067"/>
                </a:lnTo>
                <a:lnTo>
                  <a:pt x="16839" y="2848"/>
                </a:lnTo>
                <a:lnTo>
                  <a:pt x="16766" y="2653"/>
                </a:lnTo>
                <a:lnTo>
                  <a:pt x="16741" y="2458"/>
                </a:lnTo>
                <a:lnTo>
                  <a:pt x="16717" y="2239"/>
                </a:lnTo>
                <a:lnTo>
                  <a:pt x="16717" y="2020"/>
                </a:lnTo>
                <a:lnTo>
                  <a:pt x="16741" y="1801"/>
                </a:lnTo>
                <a:lnTo>
                  <a:pt x="16766" y="1582"/>
                </a:lnTo>
                <a:lnTo>
                  <a:pt x="16814" y="1436"/>
                </a:lnTo>
                <a:lnTo>
                  <a:pt x="16887" y="1315"/>
                </a:lnTo>
                <a:lnTo>
                  <a:pt x="16960" y="1169"/>
                </a:lnTo>
                <a:lnTo>
                  <a:pt x="17033" y="1047"/>
                </a:lnTo>
                <a:lnTo>
                  <a:pt x="17252" y="828"/>
                </a:lnTo>
                <a:lnTo>
                  <a:pt x="17496" y="658"/>
                </a:lnTo>
                <a:lnTo>
                  <a:pt x="17642" y="585"/>
                </a:lnTo>
                <a:lnTo>
                  <a:pt x="17812" y="512"/>
                </a:lnTo>
                <a:close/>
                <a:moveTo>
                  <a:pt x="5111" y="1582"/>
                </a:moveTo>
                <a:lnTo>
                  <a:pt x="5159" y="1655"/>
                </a:lnTo>
                <a:lnTo>
                  <a:pt x="5232" y="1704"/>
                </a:lnTo>
                <a:lnTo>
                  <a:pt x="5305" y="1728"/>
                </a:lnTo>
                <a:lnTo>
                  <a:pt x="5403" y="1704"/>
                </a:lnTo>
                <a:lnTo>
                  <a:pt x="5573" y="1655"/>
                </a:lnTo>
                <a:lnTo>
                  <a:pt x="5719" y="1631"/>
                </a:lnTo>
                <a:lnTo>
                  <a:pt x="5987" y="1631"/>
                </a:lnTo>
                <a:lnTo>
                  <a:pt x="6133" y="1680"/>
                </a:lnTo>
                <a:lnTo>
                  <a:pt x="6230" y="1753"/>
                </a:lnTo>
                <a:lnTo>
                  <a:pt x="6352" y="1850"/>
                </a:lnTo>
                <a:lnTo>
                  <a:pt x="6473" y="1996"/>
                </a:lnTo>
                <a:lnTo>
                  <a:pt x="6595" y="2264"/>
                </a:lnTo>
                <a:lnTo>
                  <a:pt x="6717" y="2531"/>
                </a:lnTo>
                <a:lnTo>
                  <a:pt x="6790" y="2799"/>
                </a:lnTo>
                <a:lnTo>
                  <a:pt x="6838" y="3091"/>
                </a:lnTo>
                <a:lnTo>
                  <a:pt x="6887" y="3286"/>
                </a:lnTo>
                <a:lnTo>
                  <a:pt x="6887" y="3456"/>
                </a:lnTo>
                <a:lnTo>
                  <a:pt x="6863" y="3626"/>
                </a:lnTo>
                <a:lnTo>
                  <a:pt x="6814" y="3797"/>
                </a:lnTo>
                <a:lnTo>
                  <a:pt x="6765" y="3943"/>
                </a:lnTo>
                <a:lnTo>
                  <a:pt x="6692" y="4064"/>
                </a:lnTo>
                <a:lnTo>
                  <a:pt x="6595" y="4186"/>
                </a:lnTo>
                <a:lnTo>
                  <a:pt x="6473" y="4308"/>
                </a:lnTo>
                <a:lnTo>
                  <a:pt x="6303" y="4040"/>
                </a:lnTo>
                <a:lnTo>
                  <a:pt x="6133" y="3797"/>
                </a:lnTo>
                <a:lnTo>
                  <a:pt x="5987" y="3529"/>
                </a:lnTo>
                <a:lnTo>
                  <a:pt x="5865" y="3261"/>
                </a:lnTo>
                <a:lnTo>
                  <a:pt x="5816" y="3164"/>
                </a:lnTo>
                <a:lnTo>
                  <a:pt x="5719" y="2994"/>
                </a:lnTo>
                <a:lnTo>
                  <a:pt x="5670" y="2921"/>
                </a:lnTo>
                <a:lnTo>
                  <a:pt x="5597" y="2872"/>
                </a:lnTo>
                <a:lnTo>
                  <a:pt x="5524" y="2848"/>
                </a:lnTo>
                <a:lnTo>
                  <a:pt x="5476" y="2896"/>
                </a:lnTo>
                <a:lnTo>
                  <a:pt x="5403" y="2969"/>
                </a:lnTo>
                <a:lnTo>
                  <a:pt x="5378" y="3067"/>
                </a:lnTo>
                <a:lnTo>
                  <a:pt x="5378" y="3164"/>
                </a:lnTo>
                <a:lnTo>
                  <a:pt x="5378" y="3261"/>
                </a:lnTo>
                <a:lnTo>
                  <a:pt x="5451" y="3456"/>
                </a:lnTo>
                <a:lnTo>
                  <a:pt x="5524" y="3626"/>
                </a:lnTo>
                <a:lnTo>
                  <a:pt x="5768" y="4089"/>
                </a:lnTo>
                <a:lnTo>
                  <a:pt x="6035" y="4551"/>
                </a:lnTo>
                <a:lnTo>
                  <a:pt x="5768" y="4624"/>
                </a:lnTo>
                <a:lnTo>
                  <a:pt x="5451" y="4648"/>
                </a:lnTo>
                <a:lnTo>
                  <a:pt x="5257" y="4648"/>
                </a:lnTo>
                <a:lnTo>
                  <a:pt x="5086" y="4624"/>
                </a:lnTo>
                <a:lnTo>
                  <a:pt x="4940" y="4600"/>
                </a:lnTo>
                <a:lnTo>
                  <a:pt x="4794" y="4551"/>
                </a:lnTo>
                <a:lnTo>
                  <a:pt x="4673" y="4478"/>
                </a:lnTo>
                <a:lnTo>
                  <a:pt x="4551" y="4381"/>
                </a:lnTo>
                <a:lnTo>
                  <a:pt x="4429" y="4308"/>
                </a:lnTo>
                <a:lnTo>
                  <a:pt x="4356" y="4186"/>
                </a:lnTo>
                <a:lnTo>
                  <a:pt x="4259" y="4064"/>
                </a:lnTo>
                <a:lnTo>
                  <a:pt x="4186" y="3943"/>
                </a:lnTo>
                <a:lnTo>
                  <a:pt x="4137" y="3821"/>
                </a:lnTo>
                <a:lnTo>
                  <a:pt x="4089" y="3675"/>
                </a:lnTo>
                <a:lnTo>
                  <a:pt x="4064" y="3505"/>
                </a:lnTo>
                <a:lnTo>
                  <a:pt x="4064" y="3359"/>
                </a:lnTo>
                <a:lnTo>
                  <a:pt x="4064" y="3188"/>
                </a:lnTo>
                <a:lnTo>
                  <a:pt x="4089" y="3018"/>
                </a:lnTo>
                <a:lnTo>
                  <a:pt x="4137" y="2775"/>
                </a:lnTo>
                <a:lnTo>
                  <a:pt x="4210" y="2556"/>
                </a:lnTo>
                <a:lnTo>
                  <a:pt x="4308" y="2337"/>
                </a:lnTo>
                <a:lnTo>
                  <a:pt x="4429" y="2142"/>
                </a:lnTo>
                <a:lnTo>
                  <a:pt x="4551" y="1972"/>
                </a:lnTo>
                <a:lnTo>
                  <a:pt x="4721" y="1801"/>
                </a:lnTo>
                <a:lnTo>
                  <a:pt x="4916" y="1680"/>
                </a:lnTo>
                <a:lnTo>
                  <a:pt x="5111" y="1582"/>
                </a:lnTo>
                <a:close/>
                <a:moveTo>
                  <a:pt x="12532" y="7544"/>
                </a:moveTo>
                <a:lnTo>
                  <a:pt x="12264" y="7568"/>
                </a:lnTo>
                <a:lnTo>
                  <a:pt x="11997" y="7593"/>
                </a:lnTo>
                <a:lnTo>
                  <a:pt x="11753" y="7641"/>
                </a:lnTo>
                <a:lnTo>
                  <a:pt x="11486" y="7690"/>
                </a:lnTo>
                <a:lnTo>
                  <a:pt x="11218" y="7763"/>
                </a:lnTo>
                <a:lnTo>
                  <a:pt x="10975" y="7885"/>
                </a:lnTo>
                <a:lnTo>
                  <a:pt x="10926" y="7933"/>
                </a:lnTo>
                <a:lnTo>
                  <a:pt x="10926" y="8006"/>
                </a:lnTo>
                <a:lnTo>
                  <a:pt x="10975" y="8055"/>
                </a:lnTo>
                <a:lnTo>
                  <a:pt x="11048" y="8079"/>
                </a:lnTo>
                <a:lnTo>
                  <a:pt x="11315" y="8055"/>
                </a:lnTo>
                <a:lnTo>
                  <a:pt x="11583" y="8031"/>
                </a:lnTo>
                <a:lnTo>
                  <a:pt x="11875" y="7982"/>
                </a:lnTo>
                <a:lnTo>
                  <a:pt x="12143" y="7933"/>
                </a:lnTo>
                <a:lnTo>
                  <a:pt x="12386" y="7909"/>
                </a:lnTo>
                <a:lnTo>
                  <a:pt x="12605" y="7909"/>
                </a:lnTo>
                <a:lnTo>
                  <a:pt x="12824" y="7885"/>
                </a:lnTo>
                <a:lnTo>
                  <a:pt x="12946" y="7860"/>
                </a:lnTo>
                <a:lnTo>
                  <a:pt x="13043" y="7787"/>
                </a:lnTo>
                <a:lnTo>
                  <a:pt x="13067" y="7763"/>
                </a:lnTo>
                <a:lnTo>
                  <a:pt x="13092" y="7714"/>
                </a:lnTo>
                <a:lnTo>
                  <a:pt x="13067" y="7690"/>
                </a:lnTo>
                <a:lnTo>
                  <a:pt x="13043" y="7641"/>
                </a:lnTo>
                <a:lnTo>
                  <a:pt x="12921" y="7593"/>
                </a:lnTo>
                <a:lnTo>
                  <a:pt x="12800" y="7544"/>
                </a:lnTo>
                <a:close/>
                <a:moveTo>
                  <a:pt x="20002" y="10026"/>
                </a:moveTo>
                <a:lnTo>
                  <a:pt x="20172" y="10050"/>
                </a:lnTo>
                <a:lnTo>
                  <a:pt x="20367" y="10074"/>
                </a:lnTo>
                <a:lnTo>
                  <a:pt x="20537" y="10099"/>
                </a:lnTo>
                <a:lnTo>
                  <a:pt x="20708" y="10172"/>
                </a:lnTo>
                <a:lnTo>
                  <a:pt x="20854" y="10245"/>
                </a:lnTo>
                <a:lnTo>
                  <a:pt x="21024" y="10342"/>
                </a:lnTo>
                <a:lnTo>
                  <a:pt x="21194" y="10439"/>
                </a:lnTo>
                <a:lnTo>
                  <a:pt x="21316" y="10585"/>
                </a:lnTo>
                <a:lnTo>
                  <a:pt x="21438" y="10707"/>
                </a:lnTo>
                <a:lnTo>
                  <a:pt x="21511" y="10877"/>
                </a:lnTo>
                <a:lnTo>
                  <a:pt x="21584" y="11023"/>
                </a:lnTo>
                <a:lnTo>
                  <a:pt x="21608" y="11194"/>
                </a:lnTo>
                <a:lnTo>
                  <a:pt x="21632" y="11364"/>
                </a:lnTo>
                <a:lnTo>
                  <a:pt x="21632" y="11534"/>
                </a:lnTo>
                <a:lnTo>
                  <a:pt x="21608" y="11705"/>
                </a:lnTo>
                <a:lnTo>
                  <a:pt x="21559" y="11875"/>
                </a:lnTo>
                <a:lnTo>
                  <a:pt x="21511" y="12021"/>
                </a:lnTo>
                <a:lnTo>
                  <a:pt x="21438" y="12191"/>
                </a:lnTo>
                <a:lnTo>
                  <a:pt x="21340" y="12337"/>
                </a:lnTo>
                <a:lnTo>
                  <a:pt x="21219" y="12483"/>
                </a:lnTo>
                <a:lnTo>
                  <a:pt x="21097" y="12605"/>
                </a:lnTo>
                <a:lnTo>
                  <a:pt x="20951" y="12702"/>
                </a:lnTo>
                <a:lnTo>
                  <a:pt x="20805" y="12800"/>
                </a:lnTo>
                <a:lnTo>
                  <a:pt x="20635" y="12873"/>
                </a:lnTo>
                <a:lnTo>
                  <a:pt x="20489" y="12921"/>
                </a:lnTo>
                <a:lnTo>
                  <a:pt x="20343" y="12970"/>
                </a:lnTo>
                <a:lnTo>
                  <a:pt x="20172" y="12994"/>
                </a:lnTo>
                <a:lnTo>
                  <a:pt x="20026" y="12994"/>
                </a:lnTo>
                <a:lnTo>
                  <a:pt x="19856" y="12970"/>
                </a:lnTo>
                <a:lnTo>
                  <a:pt x="19710" y="12946"/>
                </a:lnTo>
                <a:lnTo>
                  <a:pt x="19540" y="12897"/>
                </a:lnTo>
                <a:lnTo>
                  <a:pt x="19394" y="12848"/>
                </a:lnTo>
                <a:lnTo>
                  <a:pt x="19248" y="12775"/>
                </a:lnTo>
                <a:lnTo>
                  <a:pt x="19126" y="12678"/>
                </a:lnTo>
                <a:lnTo>
                  <a:pt x="18980" y="12581"/>
                </a:lnTo>
                <a:lnTo>
                  <a:pt x="18858" y="12459"/>
                </a:lnTo>
                <a:lnTo>
                  <a:pt x="18761" y="12337"/>
                </a:lnTo>
                <a:lnTo>
                  <a:pt x="18664" y="12216"/>
                </a:lnTo>
                <a:lnTo>
                  <a:pt x="18566" y="12070"/>
                </a:lnTo>
                <a:lnTo>
                  <a:pt x="18493" y="11899"/>
                </a:lnTo>
                <a:lnTo>
                  <a:pt x="18445" y="11729"/>
                </a:lnTo>
                <a:lnTo>
                  <a:pt x="18420" y="11583"/>
                </a:lnTo>
                <a:lnTo>
                  <a:pt x="19783" y="11753"/>
                </a:lnTo>
                <a:lnTo>
                  <a:pt x="19880" y="11753"/>
                </a:lnTo>
                <a:lnTo>
                  <a:pt x="19953" y="11705"/>
                </a:lnTo>
                <a:lnTo>
                  <a:pt x="20002" y="11632"/>
                </a:lnTo>
                <a:lnTo>
                  <a:pt x="20026" y="11534"/>
                </a:lnTo>
                <a:lnTo>
                  <a:pt x="20002" y="11437"/>
                </a:lnTo>
                <a:lnTo>
                  <a:pt x="19953" y="11364"/>
                </a:lnTo>
                <a:lnTo>
                  <a:pt x="19880" y="11291"/>
                </a:lnTo>
                <a:lnTo>
                  <a:pt x="19783" y="11267"/>
                </a:lnTo>
                <a:lnTo>
                  <a:pt x="18420" y="11096"/>
                </a:lnTo>
                <a:lnTo>
                  <a:pt x="18493" y="10804"/>
                </a:lnTo>
                <a:lnTo>
                  <a:pt x="18615" y="10512"/>
                </a:lnTo>
                <a:lnTo>
                  <a:pt x="18883" y="10415"/>
                </a:lnTo>
                <a:lnTo>
                  <a:pt x="19126" y="10293"/>
                </a:lnTo>
                <a:lnTo>
                  <a:pt x="19369" y="10172"/>
                </a:lnTo>
                <a:lnTo>
                  <a:pt x="19637" y="10074"/>
                </a:lnTo>
                <a:lnTo>
                  <a:pt x="19832" y="10050"/>
                </a:lnTo>
                <a:lnTo>
                  <a:pt x="20002" y="10026"/>
                </a:lnTo>
                <a:close/>
                <a:moveTo>
                  <a:pt x="11048" y="6838"/>
                </a:moveTo>
                <a:lnTo>
                  <a:pt x="11267" y="6863"/>
                </a:lnTo>
                <a:lnTo>
                  <a:pt x="11510" y="6887"/>
                </a:lnTo>
                <a:lnTo>
                  <a:pt x="11729" y="6936"/>
                </a:lnTo>
                <a:lnTo>
                  <a:pt x="11559" y="6960"/>
                </a:lnTo>
                <a:lnTo>
                  <a:pt x="11364" y="7009"/>
                </a:lnTo>
                <a:lnTo>
                  <a:pt x="11169" y="7057"/>
                </a:lnTo>
                <a:lnTo>
                  <a:pt x="10975" y="7155"/>
                </a:lnTo>
                <a:lnTo>
                  <a:pt x="10902" y="7228"/>
                </a:lnTo>
                <a:lnTo>
                  <a:pt x="10853" y="7301"/>
                </a:lnTo>
                <a:lnTo>
                  <a:pt x="10853" y="7325"/>
                </a:lnTo>
                <a:lnTo>
                  <a:pt x="10950" y="7349"/>
                </a:lnTo>
                <a:lnTo>
                  <a:pt x="11048" y="7374"/>
                </a:lnTo>
                <a:lnTo>
                  <a:pt x="11242" y="7349"/>
                </a:lnTo>
                <a:lnTo>
                  <a:pt x="11632" y="7252"/>
                </a:lnTo>
                <a:lnTo>
                  <a:pt x="11972" y="7203"/>
                </a:lnTo>
                <a:lnTo>
                  <a:pt x="12167" y="7179"/>
                </a:lnTo>
                <a:lnTo>
                  <a:pt x="12313" y="7106"/>
                </a:lnTo>
                <a:lnTo>
                  <a:pt x="12532" y="7203"/>
                </a:lnTo>
                <a:lnTo>
                  <a:pt x="12727" y="7325"/>
                </a:lnTo>
                <a:lnTo>
                  <a:pt x="12921" y="7447"/>
                </a:lnTo>
                <a:lnTo>
                  <a:pt x="13116" y="7568"/>
                </a:lnTo>
                <a:lnTo>
                  <a:pt x="13286" y="7714"/>
                </a:lnTo>
                <a:lnTo>
                  <a:pt x="13457" y="7885"/>
                </a:lnTo>
                <a:lnTo>
                  <a:pt x="13627" y="8055"/>
                </a:lnTo>
                <a:lnTo>
                  <a:pt x="13773" y="8250"/>
                </a:lnTo>
                <a:lnTo>
                  <a:pt x="13530" y="8225"/>
                </a:lnTo>
                <a:lnTo>
                  <a:pt x="13311" y="8225"/>
                </a:lnTo>
                <a:lnTo>
                  <a:pt x="12848" y="8274"/>
                </a:lnTo>
                <a:lnTo>
                  <a:pt x="12459" y="8347"/>
                </a:lnTo>
                <a:lnTo>
                  <a:pt x="12070" y="8420"/>
                </a:lnTo>
                <a:lnTo>
                  <a:pt x="11705" y="8566"/>
                </a:lnTo>
                <a:lnTo>
                  <a:pt x="11534" y="8663"/>
                </a:lnTo>
                <a:lnTo>
                  <a:pt x="11364" y="8761"/>
                </a:lnTo>
                <a:lnTo>
                  <a:pt x="11340" y="8785"/>
                </a:lnTo>
                <a:lnTo>
                  <a:pt x="11340" y="8834"/>
                </a:lnTo>
                <a:lnTo>
                  <a:pt x="11364" y="8858"/>
                </a:lnTo>
                <a:lnTo>
                  <a:pt x="11388" y="8882"/>
                </a:lnTo>
                <a:lnTo>
                  <a:pt x="11753" y="8834"/>
                </a:lnTo>
                <a:lnTo>
                  <a:pt x="12118" y="8761"/>
                </a:lnTo>
                <a:lnTo>
                  <a:pt x="12483" y="8688"/>
                </a:lnTo>
                <a:lnTo>
                  <a:pt x="12848" y="8663"/>
                </a:lnTo>
                <a:lnTo>
                  <a:pt x="13432" y="8663"/>
                </a:lnTo>
                <a:lnTo>
                  <a:pt x="13749" y="8688"/>
                </a:lnTo>
                <a:lnTo>
                  <a:pt x="13895" y="8663"/>
                </a:lnTo>
                <a:lnTo>
                  <a:pt x="14016" y="8663"/>
                </a:lnTo>
                <a:lnTo>
                  <a:pt x="14187" y="9028"/>
                </a:lnTo>
                <a:lnTo>
                  <a:pt x="13773" y="9053"/>
                </a:lnTo>
                <a:lnTo>
                  <a:pt x="13359" y="9101"/>
                </a:lnTo>
                <a:lnTo>
                  <a:pt x="12994" y="9150"/>
                </a:lnTo>
                <a:lnTo>
                  <a:pt x="12605" y="9199"/>
                </a:lnTo>
                <a:lnTo>
                  <a:pt x="12240" y="9296"/>
                </a:lnTo>
                <a:lnTo>
                  <a:pt x="12070" y="9369"/>
                </a:lnTo>
                <a:lnTo>
                  <a:pt x="11899" y="9466"/>
                </a:lnTo>
                <a:lnTo>
                  <a:pt x="11875" y="9490"/>
                </a:lnTo>
                <a:lnTo>
                  <a:pt x="11875" y="9539"/>
                </a:lnTo>
                <a:lnTo>
                  <a:pt x="11899" y="9563"/>
                </a:lnTo>
                <a:lnTo>
                  <a:pt x="11948" y="9588"/>
                </a:lnTo>
                <a:lnTo>
                  <a:pt x="12337" y="9588"/>
                </a:lnTo>
                <a:lnTo>
                  <a:pt x="12751" y="9539"/>
                </a:lnTo>
                <a:lnTo>
                  <a:pt x="13140" y="9466"/>
                </a:lnTo>
                <a:lnTo>
                  <a:pt x="13530" y="9417"/>
                </a:lnTo>
                <a:lnTo>
                  <a:pt x="13919" y="9417"/>
                </a:lnTo>
                <a:lnTo>
                  <a:pt x="14333" y="9393"/>
                </a:lnTo>
                <a:lnTo>
                  <a:pt x="14381" y="9661"/>
                </a:lnTo>
                <a:lnTo>
                  <a:pt x="14406" y="9904"/>
                </a:lnTo>
                <a:lnTo>
                  <a:pt x="14138" y="9831"/>
                </a:lnTo>
                <a:lnTo>
                  <a:pt x="13870" y="9782"/>
                </a:lnTo>
                <a:lnTo>
                  <a:pt x="13578" y="9782"/>
                </a:lnTo>
                <a:lnTo>
                  <a:pt x="13286" y="9807"/>
                </a:lnTo>
                <a:lnTo>
                  <a:pt x="12994" y="9855"/>
                </a:lnTo>
                <a:lnTo>
                  <a:pt x="12727" y="9904"/>
                </a:lnTo>
                <a:lnTo>
                  <a:pt x="12459" y="10001"/>
                </a:lnTo>
                <a:lnTo>
                  <a:pt x="12216" y="10099"/>
                </a:lnTo>
                <a:lnTo>
                  <a:pt x="12191" y="10123"/>
                </a:lnTo>
                <a:lnTo>
                  <a:pt x="12191" y="10172"/>
                </a:lnTo>
                <a:lnTo>
                  <a:pt x="12216" y="10196"/>
                </a:lnTo>
                <a:lnTo>
                  <a:pt x="12240" y="10220"/>
                </a:lnTo>
                <a:lnTo>
                  <a:pt x="12848" y="10196"/>
                </a:lnTo>
                <a:lnTo>
                  <a:pt x="13457" y="10196"/>
                </a:lnTo>
                <a:lnTo>
                  <a:pt x="13943" y="10220"/>
                </a:lnTo>
                <a:lnTo>
                  <a:pt x="14430" y="10220"/>
                </a:lnTo>
                <a:lnTo>
                  <a:pt x="14430" y="10464"/>
                </a:lnTo>
                <a:lnTo>
                  <a:pt x="14406" y="10707"/>
                </a:lnTo>
                <a:lnTo>
                  <a:pt x="14187" y="10634"/>
                </a:lnTo>
                <a:lnTo>
                  <a:pt x="13968" y="10610"/>
                </a:lnTo>
                <a:lnTo>
                  <a:pt x="13505" y="10561"/>
                </a:lnTo>
                <a:lnTo>
                  <a:pt x="13189" y="10512"/>
                </a:lnTo>
                <a:lnTo>
                  <a:pt x="12824" y="10464"/>
                </a:lnTo>
                <a:lnTo>
                  <a:pt x="12654" y="10464"/>
                </a:lnTo>
                <a:lnTo>
                  <a:pt x="12483" y="10488"/>
                </a:lnTo>
                <a:lnTo>
                  <a:pt x="12337" y="10537"/>
                </a:lnTo>
                <a:lnTo>
                  <a:pt x="12191" y="10610"/>
                </a:lnTo>
                <a:lnTo>
                  <a:pt x="12191" y="10634"/>
                </a:lnTo>
                <a:lnTo>
                  <a:pt x="12313" y="10731"/>
                </a:lnTo>
                <a:lnTo>
                  <a:pt x="12459" y="10804"/>
                </a:lnTo>
                <a:lnTo>
                  <a:pt x="12629" y="10853"/>
                </a:lnTo>
                <a:lnTo>
                  <a:pt x="12775" y="10877"/>
                </a:lnTo>
                <a:lnTo>
                  <a:pt x="13140" y="10926"/>
                </a:lnTo>
                <a:lnTo>
                  <a:pt x="13457" y="10950"/>
                </a:lnTo>
                <a:lnTo>
                  <a:pt x="13870" y="11048"/>
                </a:lnTo>
                <a:lnTo>
                  <a:pt x="14114" y="11072"/>
                </a:lnTo>
                <a:lnTo>
                  <a:pt x="14333" y="11072"/>
                </a:lnTo>
                <a:lnTo>
                  <a:pt x="14235" y="11340"/>
                </a:lnTo>
                <a:lnTo>
                  <a:pt x="14138" y="11607"/>
                </a:lnTo>
                <a:lnTo>
                  <a:pt x="14016" y="11851"/>
                </a:lnTo>
                <a:lnTo>
                  <a:pt x="13870" y="12094"/>
                </a:lnTo>
                <a:lnTo>
                  <a:pt x="13846" y="11997"/>
                </a:lnTo>
                <a:lnTo>
                  <a:pt x="13797" y="11899"/>
                </a:lnTo>
                <a:lnTo>
                  <a:pt x="13724" y="11826"/>
                </a:lnTo>
                <a:lnTo>
                  <a:pt x="13627" y="11778"/>
                </a:lnTo>
                <a:lnTo>
                  <a:pt x="13432" y="11680"/>
                </a:lnTo>
                <a:lnTo>
                  <a:pt x="13238" y="11607"/>
                </a:lnTo>
                <a:lnTo>
                  <a:pt x="12946" y="11534"/>
                </a:lnTo>
                <a:lnTo>
                  <a:pt x="12654" y="11486"/>
                </a:lnTo>
                <a:lnTo>
                  <a:pt x="12362" y="11486"/>
                </a:lnTo>
                <a:lnTo>
                  <a:pt x="12070" y="11510"/>
                </a:lnTo>
                <a:lnTo>
                  <a:pt x="12045" y="11534"/>
                </a:lnTo>
                <a:lnTo>
                  <a:pt x="12045" y="11559"/>
                </a:lnTo>
                <a:lnTo>
                  <a:pt x="12045" y="11607"/>
                </a:lnTo>
                <a:lnTo>
                  <a:pt x="12070" y="11632"/>
                </a:lnTo>
                <a:lnTo>
                  <a:pt x="12678" y="11826"/>
                </a:lnTo>
                <a:lnTo>
                  <a:pt x="12970" y="11948"/>
                </a:lnTo>
                <a:lnTo>
                  <a:pt x="13262" y="12070"/>
                </a:lnTo>
                <a:lnTo>
                  <a:pt x="13481" y="12191"/>
                </a:lnTo>
                <a:lnTo>
                  <a:pt x="13627" y="12240"/>
                </a:lnTo>
                <a:lnTo>
                  <a:pt x="13749" y="12240"/>
                </a:lnTo>
                <a:lnTo>
                  <a:pt x="13505" y="12556"/>
                </a:lnTo>
                <a:lnTo>
                  <a:pt x="13189" y="12362"/>
                </a:lnTo>
                <a:lnTo>
                  <a:pt x="12605" y="12021"/>
                </a:lnTo>
                <a:lnTo>
                  <a:pt x="12289" y="11899"/>
                </a:lnTo>
                <a:lnTo>
                  <a:pt x="12143" y="11851"/>
                </a:lnTo>
                <a:lnTo>
                  <a:pt x="11972" y="11802"/>
                </a:lnTo>
                <a:lnTo>
                  <a:pt x="11924" y="11802"/>
                </a:lnTo>
                <a:lnTo>
                  <a:pt x="11899" y="11826"/>
                </a:lnTo>
                <a:lnTo>
                  <a:pt x="11875" y="11875"/>
                </a:lnTo>
                <a:lnTo>
                  <a:pt x="11899" y="11924"/>
                </a:lnTo>
                <a:lnTo>
                  <a:pt x="12070" y="12118"/>
                </a:lnTo>
                <a:lnTo>
                  <a:pt x="12264" y="12289"/>
                </a:lnTo>
                <a:lnTo>
                  <a:pt x="12483" y="12435"/>
                </a:lnTo>
                <a:lnTo>
                  <a:pt x="12727" y="12581"/>
                </a:lnTo>
                <a:lnTo>
                  <a:pt x="13140" y="12873"/>
                </a:lnTo>
                <a:lnTo>
                  <a:pt x="12800" y="13116"/>
                </a:lnTo>
                <a:lnTo>
                  <a:pt x="12629" y="12946"/>
                </a:lnTo>
                <a:lnTo>
                  <a:pt x="12435" y="12800"/>
                </a:lnTo>
                <a:lnTo>
                  <a:pt x="12289" y="12702"/>
                </a:lnTo>
                <a:lnTo>
                  <a:pt x="12143" y="12605"/>
                </a:lnTo>
                <a:lnTo>
                  <a:pt x="12045" y="12581"/>
                </a:lnTo>
                <a:lnTo>
                  <a:pt x="11972" y="12556"/>
                </a:lnTo>
                <a:lnTo>
                  <a:pt x="11875" y="12556"/>
                </a:lnTo>
                <a:lnTo>
                  <a:pt x="11802" y="12581"/>
                </a:lnTo>
                <a:lnTo>
                  <a:pt x="11753" y="12629"/>
                </a:lnTo>
                <a:lnTo>
                  <a:pt x="11753" y="12678"/>
                </a:lnTo>
                <a:lnTo>
                  <a:pt x="11802" y="12824"/>
                </a:lnTo>
                <a:lnTo>
                  <a:pt x="11875" y="12921"/>
                </a:lnTo>
                <a:lnTo>
                  <a:pt x="12118" y="13116"/>
                </a:lnTo>
                <a:lnTo>
                  <a:pt x="12240" y="13238"/>
                </a:lnTo>
                <a:lnTo>
                  <a:pt x="12362" y="13359"/>
                </a:lnTo>
                <a:lnTo>
                  <a:pt x="11997" y="13505"/>
                </a:lnTo>
                <a:lnTo>
                  <a:pt x="11826" y="13554"/>
                </a:lnTo>
                <a:lnTo>
                  <a:pt x="11680" y="13384"/>
                </a:lnTo>
                <a:lnTo>
                  <a:pt x="11510" y="13213"/>
                </a:lnTo>
                <a:lnTo>
                  <a:pt x="11315" y="13067"/>
                </a:lnTo>
                <a:lnTo>
                  <a:pt x="11121" y="12946"/>
                </a:lnTo>
                <a:lnTo>
                  <a:pt x="11072" y="12946"/>
                </a:lnTo>
                <a:lnTo>
                  <a:pt x="11023" y="12970"/>
                </a:lnTo>
                <a:lnTo>
                  <a:pt x="10999" y="12994"/>
                </a:lnTo>
                <a:lnTo>
                  <a:pt x="10999" y="13043"/>
                </a:lnTo>
                <a:lnTo>
                  <a:pt x="11072" y="13213"/>
                </a:lnTo>
                <a:lnTo>
                  <a:pt x="11145" y="13359"/>
                </a:lnTo>
                <a:lnTo>
                  <a:pt x="11364" y="13651"/>
                </a:lnTo>
                <a:lnTo>
                  <a:pt x="11169" y="13651"/>
                </a:lnTo>
                <a:lnTo>
                  <a:pt x="11072" y="13481"/>
                </a:lnTo>
                <a:lnTo>
                  <a:pt x="10999" y="13286"/>
                </a:lnTo>
                <a:lnTo>
                  <a:pt x="10950" y="13213"/>
                </a:lnTo>
                <a:lnTo>
                  <a:pt x="10877" y="13165"/>
                </a:lnTo>
                <a:lnTo>
                  <a:pt x="10780" y="13116"/>
                </a:lnTo>
                <a:lnTo>
                  <a:pt x="10731" y="13116"/>
                </a:lnTo>
                <a:lnTo>
                  <a:pt x="10707" y="13140"/>
                </a:lnTo>
                <a:lnTo>
                  <a:pt x="10658" y="13213"/>
                </a:lnTo>
                <a:lnTo>
                  <a:pt x="10634" y="13311"/>
                </a:lnTo>
                <a:lnTo>
                  <a:pt x="10634" y="13408"/>
                </a:lnTo>
                <a:lnTo>
                  <a:pt x="10658" y="13481"/>
                </a:lnTo>
                <a:lnTo>
                  <a:pt x="10683" y="13627"/>
                </a:lnTo>
                <a:lnTo>
                  <a:pt x="10415" y="13603"/>
                </a:lnTo>
                <a:lnTo>
                  <a:pt x="10172" y="13530"/>
                </a:lnTo>
                <a:lnTo>
                  <a:pt x="9904" y="13457"/>
                </a:lnTo>
                <a:lnTo>
                  <a:pt x="9661" y="13359"/>
                </a:lnTo>
                <a:lnTo>
                  <a:pt x="9442" y="13238"/>
                </a:lnTo>
                <a:lnTo>
                  <a:pt x="9198" y="13092"/>
                </a:lnTo>
                <a:lnTo>
                  <a:pt x="8979" y="12946"/>
                </a:lnTo>
                <a:lnTo>
                  <a:pt x="8785" y="12775"/>
                </a:lnTo>
                <a:lnTo>
                  <a:pt x="8590" y="12581"/>
                </a:lnTo>
                <a:lnTo>
                  <a:pt x="8420" y="12386"/>
                </a:lnTo>
                <a:lnTo>
                  <a:pt x="8249" y="12167"/>
                </a:lnTo>
                <a:lnTo>
                  <a:pt x="8103" y="11948"/>
                </a:lnTo>
                <a:lnTo>
                  <a:pt x="7957" y="11705"/>
                </a:lnTo>
                <a:lnTo>
                  <a:pt x="7836" y="11461"/>
                </a:lnTo>
                <a:lnTo>
                  <a:pt x="7738" y="11218"/>
                </a:lnTo>
                <a:lnTo>
                  <a:pt x="7665" y="10950"/>
                </a:lnTo>
                <a:lnTo>
                  <a:pt x="7592" y="10610"/>
                </a:lnTo>
                <a:lnTo>
                  <a:pt x="7568" y="10245"/>
                </a:lnTo>
                <a:lnTo>
                  <a:pt x="7568" y="9880"/>
                </a:lnTo>
                <a:lnTo>
                  <a:pt x="7617" y="9539"/>
                </a:lnTo>
                <a:lnTo>
                  <a:pt x="7714" y="9174"/>
                </a:lnTo>
                <a:lnTo>
                  <a:pt x="7811" y="8834"/>
                </a:lnTo>
                <a:lnTo>
                  <a:pt x="7957" y="8517"/>
                </a:lnTo>
                <a:lnTo>
                  <a:pt x="8152" y="8201"/>
                </a:lnTo>
                <a:lnTo>
                  <a:pt x="8274" y="8006"/>
                </a:lnTo>
                <a:lnTo>
                  <a:pt x="8444" y="7812"/>
                </a:lnTo>
                <a:lnTo>
                  <a:pt x="8590" y="7641"/>
                </a:lnTo>
                <a:lnTo>
                  <a:pt x="8785" y="7471"/>
                </a:lnTo>
                <a:lnTo>
                  <a:pt x="9150" y="7179"/>
                </a:lnTo>
                <a:lnTo>
                  <a:pt x="9539" y="6936"/>
                </a:lnTo>
                <a:lnTo>
                  <a:pt x="9588" y="6984"/>
                </a:lnTo>
                <a:lnTo>
                  <a:pt x="9661" y="7033"/>
                </a:lnTo>
                <a:lnTo>
                  <a:pt x="9758" y="7057"/>
                </a:lnTo>
                <a:lnTo>
                  <a:pt x="9855" y="7033"/>
                </a:lnTo>
                <a:lnTo>
                  <a:pt x="10074" y="6960"/>
                </a:lnTo>
                <a:lnTo>
                  <a:pt x="10318" y="6911"/>
                </a:lnTo>
                <a:lnTo>
                  <a:pt x="10561" y="6863"/>
                </a:lnTo>
                <a:lnTo>
                  <a:pt x="10804" y="6863"/>
                </a:lnTo>
                <a:lnTo>
                  <a:pt x="11048" y="6838"/>
                </a:lnTo>
                <a:close/>
                <a:moveTo>
                  <a:pt x="2166" y="12410"/>
                </a:moveTo>
                <a:lnTo>
                  <a:pt x="2385" y="12435"/>
                </a:lnTo>
                <a:lnTo>
                  <a:pt x="2556" y="12483"/>
                </a:lnTo>
                <a:lnTo>
                  <a:pt x="2726" y="12605"/>
                </a:lnTo>
                <a:lnTo>
                  <a:pt x="2872" y="12727"/>
                </a:lnTo>
                <a:lnTo>
                  <a:pt x="3018" y="12897"/>
                </a:lnTo>
                <a:lnTo>
                  <a:pt x="3140" y="13092"/>
                </a:lnTo>
                <a:lnTo>
                  <a:pt x="2312" y="13530"/>
                </a:lnTo>
                <a:lnTo>
                  <a:pt x="2166" y="13603"/>
                </a:lnTo>
                <a:lnTo>
                  <a:pt x="1947" y="13773"/>
                </a:lnTo>
                <a:lnTo>
                  <a:pt x="1826" y="13846"/>
                </a:lnTo>
                <a:lnTo>
                  <a:pt x="1753" y="13943"/>
                </a:lnTo>
                <a:lnTo>
                  <a:pt x="1728" y="14041"/>
                </a:lnTo>
                <a:lnTo>
                  <a:pt x="1753" y="14065"/>
                </a:lnTo>
                <a:lnTo>
                  <a:pt x="1777" y="14089"/>
                </a:lnTo>
                <a:lnTo>
                  <a:pt x="1899" y="14162"/>
                </a:lnTo>
                <a:lnTo>
                  <a:pt x="2045" y="14162"/>
                </a:lnTo>
                <a:lnTo>
                  <a:pt x="2191" y="14114"/>
                </a:lnTo>
                <a:lnTo>
                  <a:pt x="2337" y="14065"/>
                </a:lnTo>
                <a:lnTo>
                  <a:pt x="2629" y="13919"/>
                </a:lnTo>
                <a:lnTo>
                  <a:pt x="2872" y="13773"/>
                </a:lnTo>
                <a:lnTo>
                  <a:pt x="3334" y="13530"/>
                </a:lnTo>
                <a:lnTo>
                  <a:pt x="3407" y="13895"/>
                </a:lnTo>
                <a:lnTo>
                  <a:pt x="3432" y="14235"/>
                </a:lnTo>
                <a:lnTo>
                  <a:pt x="3407" y="14381"/>
                </a:lnTo>
                <a:lnTo>
                  <a:pt x="3383" y="14552"/>
                </a:lnTo>
                <a:lnTo>
                  <a:pt x="3334" y="14698"/>
                </a:lnTo>
                <a:lnTo>
                  <a:pt x="3261" y="14819"/>
                </a:lnTo>
                <a:lnTo>
                  <a:pt x="3188" y="14941"/>
                </a:lnTo>
                <a:lnTo>
                  <a:pt x="3067" y="15063"/>
                </a:lnTo>
                <a:lnTo>
                  <a:pt x="2969" y="15160"/>
                </a:lnTo>
                <a:lnTo>
                  <a:pt x="2848" y="15233"/>
                </a:lnTo>
                <a:lnTo>
                  <a:pt x="2702" y="15330"/>
                </a:lnTo>
                <a:lnTo>
                  <a:pt x="2580" y="15379"/>
                </a:lnTo>
                <a:lnTo>
                  <a:pt x="2288" y="15476"/>
                </a:lnTo>
                <a:lnTo>
                  <a:pt x="2118" y="15476"/>
                </a:lnTo>
                <a:lnTo>
                  <a:pt x="1972" y="15501"/>
                </a:lnTo>
                <a:lnTo>
                  <a:pt x="1826" y="15476"/>
                </a:lnTo>
                <a:lnTo>
                  <a:pt x="1655" y="15452"/>
                </a:lnTo>
                <a:lnTo>
                  <a:pt x="1509" y="15403"/>
                </a:lnTo>
                <a:lnTo>
                  <a:pt x="1363" y="15355"/>
                </a:lnTo>
                <a:lnTo>
                  <a:pt x="1242" y="15282"/>
                </a:lnTo>
                <a:lnTo>
                  <a:pt x="1120" y="15184"/>
                </a:lnTo>
                <a:lnTo>
                  <a:pt x="1023" y="15087"/>
                </a:lnTo>
                <a:lnTo>
                  <a:pt x="925" y="14965"/>
                </a:lnTo>
                <a:lnTo>
                  <a:pt x="779" y="14722"/>
                </a:lnTo>
                <a:lnTo>
                  <a:pt x="658" y="14430"/>
                </a:lnTo>
                <a:lnTo>
                  <a:pt x="609" y="14138"/>
                </a:lnTo>
                <a:lnTo>
                  <a:pt x="609" y="13822"/>
                </a:lnTo>
                <a:lnTo>
                  <a:pt x="658" y="13530"/>
                </a:lnTo>
                <a:lnTo>
                  <a:pt x="706" y="13384"/>
                </a:lnTo>
                <a:lnTo>
                  <a:pt x="779" y="13238"/>
                </a:lnTo>
                <a:lnTo>
                  <a:pt x="852" y="13092"/>
                </a:lnTo>
                <a:lnTo>
                  <a:pt x="950" y="12970"/>
                </a:lnTo>
                <a:lnTo>
                  <a:pt x="1193" y="12727"/>
                </a:lnTo>
                <a:lnTo>
                  <a:pt x="1436" y="12532"/>
                </a:lnTo>
                <a:lnTo>
                  <a:pt x="1509" y="12581"/>
                </a:lnTo>
                <a:lnTo>
                  <a:pt x="1582" y="12605"/>
                </a:lnTo>
                <a:lnTo>
                  <a:pt x="1655" y="12605"/>
                </a:lnTo>
                <a:lnTo>
                  <a:pt x="1728" y="12581"/>
                </a:lnTo>
                <a:lnTo>
                  <a:pt x="1972" y="12459"/>
                </a:lnTo>
                <a:lnTo>
                  <a:pt x="2166" y="12410"/>
                </a:lnTo>
                <a:close/>
                <a:moveTo>
                  <a:pt x="10950" y="17496"/>
                </a:moveTo>
                <a:lnTo>
                  <a:pt x="11194" y="17569"/>
                </a:lnTo>
                <a:lnTo>
                  <a:pt x="11413" y="17666"/>
                </a:lnTo>
                <a:lnTo>
                  <a:pt x="11632" y="17812"/>
                </a:lnTo>
                <a:lnTo>
                  <a:pt x="11802" y="17958"/>
                </a:lnTo>
                <a:lnTo>
                  <a:pt x="11948" y="18153"/>
                </a:lnTo>
                <a:lnTo>
                  <a:pt x="12094" y="18372"/>
                </a:lnTo>
                <a:lnTo>
                  <a:pt x="12167" y="18615"/>
                </a:lnTo>
                <a:lnTo>
                  <a:pt x="12240" y="18883"/>
                </a:lnTo>
                <a:lnTo>
                  <a:pt x="12240" y="19077"/>
                </a:lnTo>
                <a:lnTo>
                  <a:pt x="12240" y="19248"/>
                </a:lnTo>
                <a:lnTo>
                  <a:pt x="12216" y="19418"/>
                </a:lnTo>
                <a:lnTo>
                  <a:pt x="12167" y="19588"/>
                </a:lnTo>
                <a:lnTo>
                  <a:pt x="12094" y="19734"/>
                </a:lnTo>
                <a:lnTo>
                  <a:pt x="12021" y="19880"/>
                </a:lnTo>
                <a:lnTo>
                  <a:pt x="11924" y="20002"/>
                </a:lnTo>
                <a:lnTo>
                  <a:pt x="11826" y="20124"/>
                </a:lnTo>
                <a:lnTo>
                  <a:pt x="11705" y="20245"/>
                </a:lnTo>
                <a:lnTo>
                  <a:pt x="11559" y="20343"/>
                </a:lnTo>
                <a:lnTo>
                  <a:pt x="11413" y="20416"/>
                </a:lnTo>
                <a:lnTo>
                  <a:pt x="11267" y="20489"/>
                </a:lnTo>
                <a:lnTo>
                  <a:pt x="11121" y="20562"/>
                </a:lnTo>
                <a:lnTo>
                  <a:pt x="10950" y="20610"/>
                </a:lnTo>
                <a:lnTo>
                  <a:pt x="10780" y="20635"/>
                </a:lnTo>
                <a:lnTo>
                  <a:pt x="10610" y="20659"/>
                </a:lnTo>
                <a:lnTo>
                  <a:pt x="10439" y="20635"/>
                </a:lnTo>
                <a:lnTo>
                  <a:pt x="10293" y="20610"/>
                </a:lnTo>
                <a:lnTo>
                  <a:pt x="10147" y="20586"/>
                </a:lnTo>
                <a:lnTo>
                  <a:pt x="10001" y="20513"/>
                </a:lnTo>
                <a:lnTo>
                  <a:pt x="9855" y="20464"/>
                </a:lnTo>
                <a:lnTo>
                  <a:pt x="9734" y="20367"/>
                </a:lnTo>
                <a:lnTo>
                  <a:pt x="9612" y="20270"/>
                </a:lnTo>
                <a:lnTo>
                  <a:pt x="9515" y="20148"/>
                </a:lnTo>
                <a:lnTo>
                  <a:pt x="9320" y="19905"/>
                </a:lnTo>
                <a:lnTo>
                  <a:pt x="9198" y="19637"/>
                </a:lnTo>
                <a:lnTo>
                  <a:pt x="9101" y="19345"/>
                </a:lnTo>
                <a:lnTo>
                  <a:pt x="9101" y="19175"/>
                </a:lnTo>
                <a:lnTo>
                  <a:pt x="9077" y="19029"/>
                </a:lnTo>
                <a:lnTo>
                  <a:pt x="9101" y="18883"/>
                </a:lnTo>
                <a:lnTo>
                  <a:pt x="9125" y="18712"/>
                </a:lnTo>
                <a:lnTo>
                  <a:pt x="9174" y="18566"/>
                </a:lnTo>
                <a:lnTo>
                  <a:pt x="9247" y="18420"/>
                </a:lnTo>
                <a:lnTo>
                  <a:pt x="9417" y="18177"/>
                </a:lnTo>
                <a:lnTo>
                  <a:pt x="9612" y="17934"/>
                </a:lnTo>
                <a:lnTo>
                  <a:pt x="9782" y="17812"/>
                </a:lnTo>
                <a:lnTo>
                  <a:pt x="9953" y="17690"/>
                </a:lnTo>
                <a:lnTo>
                  <a:pt x="10147" y="17617"/>
                </a:lnTo>
                <a:lnTo>
                  <a:pt x="10342" y="17544"/>
                </a:lnTo>
                <a:lnTo>
                  <a:pt x="10342" y="17544"/>
                </a:lnTo>
                <a:lnTo>
                  <a:pt x="10318" y="18323"/>
                </a:lnTo>
                <a:lnTo>
                  <a:pt x="10342" y="18688"/>
                </a:lnTo>
                <a:lnTo>
                  <a:pt x="10342" y="18883"/>
                </a:lnTo>
                <a:lnTo>
                  <a:pt x="10391" y="19053"/>
                </a:lnTo>
                <a:lnTo>
                  <a:pt x="10439" y="19150"/>
                </a:lnTo>
                <a:lnTo>
                  <a:pt x="10488" y="19199"/>
                </a:lnTo>
                <a:lnTo>
                  <a:pt x="10561" y="19223"/>
                </a:lnTo>
                <a:lnTo>
                  <a:pt x="10707" y="19223"/>
                </a:lnTo>
                <a:lnTo>
                  <a:pt x="10756" y="19199"/>
                </a:lnTo>
                <a:lnTo>
                  <a:pt x="10829" y="19150"/>
                </a:lnTo>
                <a:lnTo>
                  <a:pt x="10853" y="19053"/>
                </a:lnTo>
                <a:lnTo>
                  <a:pt x="10926" y="18688"/>
                </a:lnTo>
                <a:lnTo>
                  <a:pt x="10950" y="18299"/>
                </a:lnTo>
                <a:lnTo>
                  <a:pt x="10950" y="17885"/>
                </a:lnTo>
                <a:lnTo>
                  <a:pt x="10950" y="17496"/>
                </a:lnTo>
                <a:close/>
                <a:moveTo>
                  <a:pt x="17861" y="1"/>
                </a:moveTo>
                <a:lnTo>
                  <a:pt x="17715" y="25"/>
                </a:lnTo>
                <a:lnTo>
                  <a:pt x="17447" y="98"/>
                </a:lnTo>
                <a:lnTo>
                  <a:pt x="17204" y="171"/>
                </a:lnTo>
                <a:lnTo>
                  <a:pt x="17009" y="293"/>
                </a:lnTo>
                <a:lnTo>
                  <a:pt x="16839" y="415"/>
                </a:lnTo>
                <a:lnTo>
                  <a:pt x="16668" y="585"/>
                </a:lnTo>
                <a:lnTo>
                  <a:pt x="16522" y="755"/>
                </a:lnTo>
                <a:lnTo>
                  <a:pt x="16401" y="950"/>
                </a:lnTo>
                <a:lnTo>
                  <a:pt x="16303" y="1145"/>
                </a:lnTo>
                <a:lnTo>
                  <a:pt x="16230" y="1363"/>
                </a:lnTo>
                <a:lnTo>
                  <a:pt x="16157" y="1558"/>
                </a:lnTo>
                <a:lnTo>
                  <a:pt x="16109" y="1801"/>
                </a:lnTo>
                <a:lnTo>
                  <a:pt x="16084" y="2020"/>
                </a:lnTo>
                <a:lnTo>
                  <a:pt x="16084" y="2239"/>
                </a:lnTo>
                <a:lnTo>
                  <a:pt x="16109" y="2483"/>
                </a:lnTo>
                <a:lnTo>
                  <a:pt x="16157" y="2702"/>
                </a:lnTo>
                <a:lnTo>
                  <a:pt x="16206" y="2921"/>
                </a:lnTo>
                <a:lnTo>
                  <a:pt x="16352" y="3334"/>
                </a:lnTo>
                <a:lnTo>
                  <a:pt x="16449" y="3578"/>
                </a:lnTo>
                <a:lnTo>
                  <a:pt x="16571" y="3821"/>
                </a:lnTo>
                <a:lnTo>
                  <a:pt x="16206" y="4259"/>
                </a:lnTo>
                <a:lnTo>
                  <a:pt x="15792" y="4697"/>
                </a:lnTo>
                <a:lnTo>
                  <a:pt x="15062" y="5378"/>
                </a:lnTo>
                <a:lnTo>
                  <a:pt x="14308" y="6060"/>
                </a:lnTo>
                <a:lnTo>
                  <a:pt x="13773" y="6522"/>
                </a:lnTo>
                <a:lnTo>
                  <a:pt x="13651" y="6644"/>
                </a:lnTo>
                <a:lnTo>
                  <a:pt x="13530" y="6765"/>
                </a:lnTo>
                <a:lnTo>
                  <a:pt x="13432" y="6911"/>
                </a:lnTo>
                <a:lnTo>
                  <a:pt x="13384" y="7057"/>
                </a:lnTo>
                <a:lnTo>
                  <a:pt x="13043" y="6838"/>
                </a:lnTo>
                <a:lnTo>
                  <a:pt x="12678" y="6644"/>
                </a:lnTo>
                <a:lnTo>
                  <a:pt x="12289" y="6498"/>
                </a:lnTo>
                <a:lnTo>
                  <a:pt x="11899" y="6400"/>
                </a:lnTo>
                <a:lnTo>
                  <a:pt x="11510" y="6303"/>
                </a:lnTo>
                <a:lnTo>
                  <a:pt x="11096" y="6279"/>
                </a:lnTo>
                <a:lnTo>
                  <a:pt x="10683" y="6279"/>
                </a:lnTo>
                <a:lnTo>
                  <a:pt x="10269" y="6327"/>
                </a:lnTo>
                <a:lnTo>
                  <a:pt x="10245" y="6303"/>
                </a:lnTo>
                <a:lnTo>
                  <a:pt x="9977" y="6303"/>
                </a:lnTo>
                <a:lnTo>
                  <a:pt x="9758" y="6352"/>
                </a:lnTo>
                <a:lnTo>
                  <a:pt x="9563" y="6400"/>
                </a:lnTo>
                <a:lnTo>
                  <a:pt x="9369" y="6473"/>
                </a:lnTo>
                <a:lnTo>
                  <a:pt x="9174" y="6546"/>
                </a:lnTo>
                <a:lnTo>
                  <a:pt x="8979" y="6668"/>
                </a:lnTo>
                <a:lnTo>
                  <a:pt x="8639" y="6911"/>
                </a:lnTo>
                <a:lnTo>
                  <a:pt x="8468" y="6668"/>
                </a:lnTo>
                <a:lnTo>
                  <a:pt x="8274" y="6425"/>
                </a:lnTo>
                <a:lnTo>
                  <a:pt x="7884" y="5987"/>
                </a:lnTo>
                <a:lnTo>
                  <a:pt x="6838" y="4770"/>
                </a:lnTo>
                <a:lnTo>
                  <a:pt x="6984" y="4648"/>
                </a:lnTo>
                <a:lnTo>
                  <a:pt x="7106" y="4502"/>
                </a:lnTo>
                <a:lnTo>
                  <a:pt x="7252" y="4308"/>
                </a:lnTo>
                <a:lnTo>
                  <a:pt x="7349" y="4113"/>
                </a:lnTo>
                <a:lnTo>
                  <a:pt x="7398" y="3894"/>
                </a:lnTo>
                <a:lnTo>
                  <a:pt x="7446" y="3675"/>
                </a:lnTo>
                <a:lnTo>
                  <a:pt x="7446" y="3456"/>
                </a:lnTo>
                <a:lnTo>
                  <a:pt x="7446" y="3213"/>
                </a:lnTo>
                <a:lnTo>
                  <a:pt x="7422" y="2994"/>
                </a:lnTo>
                <a:lnTo>
                  <a:pt x="7373" y="2775"/>
                </a:lnTo>
                <a:lnTo>
                  <a:pt x="7252" y="2312"/>
                </a:lnTo>
                <a:lnTo>
                  <a:pt x="7154" y="2093"/>
                </a:lnTo>
                <a:lnTo>
                  <a:pt x="7057" y="1899"/>
                </a:lnTo>
                <a:lnTo>
                  <a:pt x="6936" y="1704"/>
                </a:lnTo>
                <a:lnTo>
                  <a:pt x="6814" y="1509"/>
                </a:lnTo>
                <a:lnTo>
                  <a:pt x="6644" y="1339"/>
                </a:lnTo>
                <a:lnTo>
                  <a:pt x="6473" y="1193"/>
                </a:lnTo>
                <a:lnTo>
                  <a:pt x="6254" y="1072"/>
                </a:lnTo>
                <a:lnTo>
                  <a:pt x="6035" y="1023"/>
                </a:lnTo>
                <a:lnTo>
                  <a:pt x="5792" y="999"/>
                </a:lnTo>
                <a:lnTo>
                  <a:pt x="5573" y="1047"/>
                </a:lnTo>
                <a:lnTo>
                  <a:pt x="5354" y="999"/>
                </a:lnTo>
                <a:lnTo>
                  <a:pt x="5135" y="999"/>
                </a:lnTo>
                <a:lnTo>
                  <a:pt x="4940" y="1047"/>
                </a:lnTo>
                <a:lnTo>
                  <a:pt x="4770" y="1096"/>
                </a:lnTo>
                <a:lnTo>
                  <a:pt x="4575" y="1193"/>
                </a:lnTo>
                <a:lnTo>
                  <a:pt x="4429" y="1290"/>
                </a:lnTo>
                <a:lnTo>
                  <a:pt x="4259" y="1436"/>
                </a:lnTo>
                <a:lnTo>
                  <a:pt x="4113" y="1582"/>
                </a:lnTo>
                <a:lnTo>
                  <a:pt x="3991" y="1753"/>
                </a:lnTo>
                <a:lnTo>
                  <a:pt x="3870" y="1923"/>
                </a:lnTo>
                <a:lnTo>
                  <a:pt x="3772" y="2118"/>
                </a:lnTo>
                <a:lnTo>
                  <a:pt x="3675" y="2288"/>
                </a:lnTo>
                <a:lnTo>
                  <a:pt x="3602" y="2507"/>
                </a:lnTo>
                <a:lnTo>
                  <a:pt x="3529" y="2702"/>
                </a:lnTo>
                <a:lnTo>
                  <a:pt x="3505" y="2896"/>
                </a:lnTo>
                <a:lnTo>
                  <a:pt x="3480" y="3091"/>
                </a:lnTo>
                <a:lnTo>
                  <a:pt x="3456" y="3334"/>
                </a:lnTo>
                <a:lnTo>
                  <a:pt x="3480" y="3578"/>
                </a:lnTo>
                <a:lnTo>
                  <a:pt x="3529" y="3821"/>
                </a:lnTo>
                <a:lnTo>
                  <a:pt x="3578" y="4016"/>
                </a:lnTo>
                <a:lnTo>
                  <a:pt x="3675" y="4235"/>
                </a:lnTo>
                <a:lnTo>
                  <a:pt x="3772" y="4405"/>
                </a:lnTo>
                <a:lnTo>
                  <a:pt x="3894" y="4575"/>
                </a:lnTo>
                <a:lnTo>
                  <a:pt x="4040" y="4721"/>
                </a:lnTo>
                <a:lnTo>
                  <a:pt x="4210" y="4867"/>
                </a:lnTo>
                <a:lnTo>
                  <a:pt x="4381" y="4965"/>
                </a:lnTo>
                <a:lnTo>
                  <a:pt x="4575" y="5062"/>
                </a:lnTo>
                <a:lnTo>
                  <a:pt x="4770" y="5135"/>
                </a:lnTo>
                <a:lnTo>
                  <a:pt x="4989" y="5208"/>
                </a:lnTo>
                <a:lnTo>
                  <a:pt x="5232" y="5232"/>
                </a:lnTo>
                <a:lnTo>
                  <a:pt x="5719" y="5232"/>
                </a:lnTo>
                <a:lnTo>
                  <a:pt x="5889" y="5184"/>
                </a:lnTo>
                <a:lnTo>
                  <a:pt x="6084" y="5159"/>
                </a:lnTo>
                <a:lnTo>
                  <a:pt x="6400" y="5038"/>
                </a:lnTo>
                <a:lnTo>
                  <a:pt x="6838" y="5573"/>
                </a:lnTo>
                <a:lnTo>
                  <a:pt x="7276" y="6084"/>
                </a:lnTo>
                <a:lnTo>
                  <a:pt x="7738" y="6692"/>
                </a:lnTo>
                <a:lnTo>
                  <a:pt x="7982" y="6984"/>
                </a:lnTo>
                <a:lnTo>
                  <a:pt x="8103" y="7106"/>
                </a:lnTo>
                <a:lnTo>
                  <a:pt x="8249" y="7228"/>
                </a:lnTo>
                <a:lnTo>
                  <a:pt x="7982" y="7520"/>
                </a:lnTo>
                <a:lnTo>
                  <a:pt x="7738" y="7812"/>
                </a:lnTo>
                <a:lnTo>
                  <a:pt x="7519" y="8152"/>
                </a:lnTo>
                <a:lnTo>
                  <a:pt x="7325" y="8517"/>
                </a:lnTo>
                <a:lnTo>
                  <a:pt x="7179" y="8907"/>
                </a:lnTo>
                <a:lnTo>
                  <a:pt x="7081" y="9320"/>
                </a:lnTo>
                <a:lnTo>
                  <a:pt x="7009" y="9734"/>
                </a:lnTo>
                <a:lnTo>
                  <a:pt x="7009" y="10147"/>
                </a:lnTo>
                <a:lnTo>
                  <a:pt x="7009" y="10561"/>
                </a:lnTo>
                <a:lnTo>
                  <a:pt x="7081" y="10975"/>
                </a:lnTo>
                <a:lnTo>
                  <a:pt x="7154" y="11340"/>
                </a:lnTo>
                <a:lnTo>
                  <a:pt x="6984" y="11364"/>
                </a:lnTo>
                <a:lnTo>
                  <a:pt x="6814" y="11413"/>
                </a:lnTo>
                <a:lnTo>
                  <a:pt x="6449" y="11559"/>
                </a:lnTo>
                <a:lnTo>
                  <a:pt x="5792" y="11851"/>
                </a:lnTo>
                <a:lnTo>
                  <a:pt x="4916" y="12216"/>
                </a:lnTo>
                <a:lnTo>
                  <a:pt x="4064" y="12605"/>
                </a:lnTo>
                <a:lnTo>
                  <a:pt x="3602" y="12848"/>
                </a:lnTo>
                <a:lnTo>
                  <a:pt x="3432" y="12629"/>
                </a:lnTo>
                <a:lnTo>
                  <a:pt x="3261" y="12435"/>
                </a:lnTo>
                <a:lnTo>
                  <a:pt x="3091" y="12264"/>
                </a:lnTo>
                <a:lnTo>
                  <a:pt x="2872" y="12118"/>
                </a:lnTo>
                <a:lnTo>
                  <a:pt x="2653" y="12021"/>
                </a:lnTo>
                <a:lnTo>
                  <a:pt x="2434" y="11948"/>
                </a:lnTo>
                <a:lnTo>
                  <a:pt x="2191" y="11924"/>
                </a:lnTo>
                <a:lnTo>
                  <a:pt x="1923" y="11948"/>
                </a:lnTo>
                <a:lnTo>
                  <a:pt x="1777" y="11924"/>
                </a:lnTo>
                <a:lnTo>
                  <a:pt x="1631" y="11948"/>
                </a:lnTo>
                <a:lnTo>
                  <a:pt x="1461" y="11972"/>
                </a:lnTo>
                <a:lnTo>
                  <a:pt x="1315" y="12045"/>
                </a:lnTo>
                <a:lnTo>
                  <a:pt x="1023" y="12191"/>
                </a:lnTo>
                <a:lnTo>
                  <a:pt x="804" y="12386"/>
                </a:lnTo>
                <a:lnTo>
                  <a:pt x="633" y="12532"/>
                </a:lnTo>
                <a:lnTo>
                  <a:pt x="487" y="12678"/>
                </a:lnTo>
                <a:lnTo>
                  <a:pt x="366" y="12848"/>
                </a:lnTo>
                <a:lnTo>
                  <a:pt x="268" y="13043"/>
                </a:lnTo>
                <a:lnTo>
                  <a:pt x="171" y="13238"/>
                </a:lnTo>
                <a:lnTo>
                  <a:pt x="98" y="13432"/>
                </a:lnTo>
                <a:lnTo>
                  <a:pt x="49" y="13651"/>
                </a:lnTo>
                <a:lnTo>
                  <a:pt x="25" y="13846"/>
                </a:lnTo>
                <a:lnTo>
                  <a:pt x="1" y="14089"/>
                </a:lnTo>
                <a:lnTo>
                  <a:pt x="25" y="14308"/>
                </a:lnTo>
                <a:lnTo>
                  <a:pt x="74" y="14503"/>
                </a:lnTo>
                <a:lnTo>
                  <a:pt x="122" y="14722"/>
                </a:lnTo>
                <a:lnTo>
                  <a:pt x="195" y="14917"/>
                </a:lnTo>
                <a:lnTo>
                  <a:pt x="317" y="15087"/>
                </a:lnTo>
                <a:lnTo>
                  <a:pt x="439" y="15257"/>
                </a:lnTo>
                <a:lnTo>
                  <a:pt x="560" y="15428"/>
                </a:lnTo>
                <a:lnTo>
                  <a:pt x="706" y="15574"/>
                </a:lnTo>
                <a:lnTo>
                  <a:pt x="877" y="15695"/>
                </a:lnTo>
                <a:lnTo>
                  <a:pt x="1071" y="15817"/>
                </a:lnTo>
                <a:lnTo>
                  <a:pt x="1242" y="15914"/>
                </a:lnTo>
                <a:lnTo>
                  <a:pt x="1436" y="15987"/>
                </a:lnTo>
                <a:lnTo>
                  <a:pt x="1655" y="16036"/>
                </a:lnTo>
                <a:lnTo>
                  <a:pt x="1850" y="16085"/>
                </a:lnTo>
                <a:lnTo>
                  <a:pt x="2312" y="16085"/>
                </a:lnTo>
                <a:lnTo>
                  <a:pt x="2531" y="16036"/>
                </a:lnTo>
                <a:lnTo>
                  <a:pt x="2726" y="15963"/>
                </a:lnTo>
                <a:lnTo>
                  <a:pt x="2921" y="15890"/>
                </a:lnTo>
                <a:lnTo>
                  <a:pt x="3091" y="15793"/>
                </a:lnTo>
                <a:lnTo>
                  <a:pt x="3237" y="15671"/>
                </a:lnTo>
                <a:lnTo>
                  <a:pt x="3383" y="15525"/>
                </a:lnTo>
                <a:lnTo>
                  <a:pt x="3529" y="15355"/>
                </a:lnTo>
                <a:lnTo>
                  <a:pt x="3626" y="15184"/>
                </a:lnTo>
                <a:lnTo>
                  <a:pt x="3724" y="15014"/>
                </a:lnTo>
                <a:lnTo>
                  <a:pt x="3797" y="14819"/>
                </a:lnTo>
                <a:lnTo>
                  <a:pt x="3870" y="14625"/>
                </a:lnTo>
                <a:lnTo>
                  <a:pt x="3918" y="14406"/>
                </a:lnTo>
                <a:lnTo>
                  <a:pt x="3918" y="14211"/>
                </a:lnTo>
                <a:lnTo>
                  <a:pt x="3943" y="13992"/>
                </a:lnTo>
                <a:lnTo>
                  <a:pt x="3918" y="13773"/>
                </a:lnTo>
                <a:lnTo>
                  <a:pt x="3870" y="13530"/>
                </a:lnTo>
                <a:lnTo>
                  <a:pt x="3797" y="13311"/>
                </a:lnTo>
                <a:lnTo>
                  <a:pt x="4502" y="12970"/>
                </a:lnTo>
                <a:lnTo>
                  <a:pt x="5378" y="12581"/>
                </a:lnTo>
                <a:lnTo>
                  <a:pt x="6254" y="12216"/>
                </a:lnTo>
                <a:lnTo>
                  <a:pt x="6522" y="12118"/>
                </a:lnTo>
                <a:lnTo>
                  <a:pt x="6790" y="12021"/>
                </a:lnTo>
                <a:lnTo>
                  <a:pt x="7081" y="11924"/>
                </a:lnTo>
                <a:lnTo>
                  <a:pt x="7203" y="11851"/>
                </a:lnTo>
                <a:lnTo>
                  <a:pt x="7325" y="11778"/>
                </a:lnTo>
                <a:lnTo>
                  <a:pt x="7422" y="12021"/>
                </a:lnTo>
                <a:lnTo>
                  <a:pt x="7544" y="12240"/>
                </a:lnTo>
                <a:lnTo>
                  <a:pt x="7690" y="12459"/>
                </a:lnTo>
                <a:lnTo>
                  <a:pt x="7836" y="12678"/>
                </a:lnTo>
                <a:lnTo>
                  <a:pt x="8006" y="12873"/>
                </a:lnTo>
                <a:lnTo>
                  <a:pt x="8176" y="13043"/>
                </a:lnTo>
                <a:lnTo>
                  <a:pt x="8371" y="13213"/>
                </a:lnTo>
                <a:lnTo>
                  <a:pt x="8566" y="13384"/>
                </a:lnTo>
                <a:lnTo>
                  <a:pt x="8785" y="13530"/>
                </a:lnTo>
                <a:lnTo>
                  <a:pt x="9004" y="13651"/>
                </a:lnTo>
                <a:lnTo>
                  <a:pt x="9223" y="13773"/>
                </a:lnTo>
                <a:lnTo>
                  <a:pt x="9466" y="13870"/>
                </a:lnTo>
                <a:lnTo>
                  <a:pt x="9685" y="13968"/>
                </a:lnTo>
                <a:lnTo>
                  <a:pt x="9928" y="14041"/>
                </a:lnTo>
                <a:lnTo>
                  <a:pt x="10196" y="14114"/>
                </a:lnTo>
                <a:lnTo>
                  <a:pt x="10439" y="14162"/>
                </a:lnTo>
                <a:lnTo>
                  <a:pt x="10391" y="14308"/>
                </a:lnTo>
                <a:lnTo>
                  <a:pt x="10366" y="14454"/>
                </a:lnTo>
                <a:lnTo>
                  <a:pt x="10342" y="14844"/>
                </a:lnTo>
                <a:lnTo>
                  <a:pt x="10342" y="15209"/>
                </a:lnTo>
                <a:lnTo>
                  <a:pt x="10342" y="15963"/>
                </a:lnTo>
                <a:lnTo>
                  <a:pt x="10342" y="16936"/>
                </a:lnTo>
                <a:lnTo>
                  <a:pt x="10220" y="16961"/>
                </a:lnTo>
                <a:lnTo>
                  <a:pt x="10147" y="16985"/>
                </a:lnTo>
                <a:lnTo>
                  <a:pt x="10099" y="17034"/>
                </a:lnTo>
                <a:lnTo>
                  <a:pt x="10074" y="17082"/>
                </a:lnTo>
                <a:lnTo>
                  <a:pt x="10050" y="17155"/>
                </a:lnTo>
                <a:lnTo>
                  <a:pt x="9758" y="17253"/>
                </a:lnTo>
                <a:lnTo>
                  <a:pt x="9490" y="17399"/>
                </a:lnTo>
                <a:lnTo>
                  <a:pt x="9247" y="17569"/>
                </a:lnTo>
                <a:lnTo>
                  <a:pt x="9028" y="17763"/>
                </a:lnTo>
                <a:lnTo>
                  <a:pt x="8833" y="18007"/>
                </a:lnTo>
                <a:lnTo>
                  <a:pt x="8687" y="18299"/>
                </a:lnTo>
                <a:lnTo>
                  <a:pt x="8590" y="18591"/>
                </a:lnTo>
                <a:lnTo>
                  <a:pt x="8517" y="18907"/>
                </a:lnTo>
                <a:lnTo>
                  <a:pt x="8517" y="19126"/>
                </a:lnTo>
                <a:lnTo>
                  <a:pt x="8517" y="19345"/>
                </a:lnTo>
                <a:lnTo>
                  <a:pt x="8566" y="19564"/>
                </a:lnTo>
                <a:lnTo>
                  <a:pt x="8614" y="19783"/>
                </a:lnTo>
                <a:lnTo>
                  <a:pt x="8712" y="19978"/>
                </a:lnTo>
                <a:lnTo>
                  <a:pt x="8809" y="20172"/>
                </a:lnTo>
                <a:lnTo>
                  <a:pt x="8931" y="20343"/>
                </a:lnTo>
                <a:lnTo>
                  <a:pt x="9052" y="20513"/>
                </a:lnTo>
                <a:lnTo>
                  <a:pt x="9198" y="20659"/>
                </a:lnTo>
                <a:lnTo>
                  <a:pt x="9369" y="20805"/>
                </a:lnTo>
                <a:lnTo>
                  <a:pt x="9563" y="20927"/>
                </a:lnTo>
                <a:lnTo>
                  <a:pt x="9758" y="21024"/>
                </a:lnTo>
                <a:lnTo>
                  <a:pt x="9953" y="21121"/>
                </a:lnTo>
                <a:lnTo>
                  <a:pt x="10147" y="21170"/>
                </a:lnTo>
                <a:lnTo>
                  <a:pt x="10366" y="21219"/>
                </a:lnTo>
                <a:lnTo>
                  <a:pt x="10610" y="21243"/>
                </a:lnTo>
                <a:lnTo>
                  <a:pt x="10853" y="21243"/>
                </a:lnTo>
                <a:lnTo>
                  <a:pt x="11072" y="21194"/>
                </a:lnTo>
                <a:lnTo>
                  <a:pt x="11291" y="21146"/>
                </a:lnTo>
                <a:lnTo>
                  <a:pt x="11486" y="21073"/>
                </a:lnTo>
                <a:lnTo>
                  <a:pt x="11680" y="20975"/>
                </a:lnTo>
                <a:lnTo>
                  <a:pt x="11875" y="20854"/>
                </a:lnTo>
                <a:lnTo>
                  <a:pt x="12045" y="20708"/>
                </a:lnTo>
                <a:lnTo>
                  <a:pt x="12191" y="20537"/>
                </a:lnTo>
                <a:lnTo>
                  <a:pt x="12313" y="20367"/>
                </a:lnTo>
                <a:lnTo>
                  <a:pt x="12435" y="20172"/>
                </a:lnTo>
                <a:lnTo>
                  <a:pt x="12532" y="19978"/>
                </a:lnTo>
                <a:lnTo>
                  <a:pt x="12629" y="19783"/>
                </a:lnTo>
                <a:lnTo>
                  <a:pt x="12678" y="19564"/>
                </a:lnTo>
                <a:lnTo>
                  <a:pt x="12727" y="19345"/>
                </a:lnTo>
                <a:lnTo>
                  <a:pt x="12751" y="19126"/>
                </a:lnTo>
                <a:lnTo>
                  <a:pt x="12751" y="18883"/>
                </a:lnTo>
                <a:lnTo>
                  <a:pt x="12727" y="18712"/>
                </a:lnTo>
                <a:lnTo>
                  <a:pt x="12678" y="18518"/>
                </a:lnTo>
                <a:lnTo>
                  <a:pt x="12629" y="18347"/>
                </a:lnTo>
                <a:lnTo>
                  <a:pt x="12581" y="18177"/>
                </a:lnTo>
                <a:lnTo>
                  <a:pt x="12483" y="18031"/>
                </a:lnTo>
                <a:lnTo>
                  <a:pt x="12386" y="17885"/>
                </a:lnTo>
                <a:lnTo>
                  <a:pt x="12289" y="17739"/>
                </a:lnTo>
                <a:lnTo>
                  <a:pt x="12167" y="17617"/>
                </a:lnTo>
                <a:lnTo>
                  <a:pt x="11899" y="17374"/>
                </a:lnTo>
                <a:lnTo>
                  <a:pt x="11607" y="17180"/>
                </a:lnTo>
                <a:lnTo>
                  <a:pt x="11267" y="17058"/>
                </a:lnTo>
                <a:lnTo>
                  <a:pt x="10926" y="16961"/>
                </a:lnTo>
                <a:lnTo>
                  <a:pt x="10926" y="16717"/>
                </a:lnTo>
                <a:lnTo>
                  <a:pt x="10926" y="15598"/>
                </a:lnTo>
                <a:lnTo>
                  <a:pt x="10926" y="15014"/>
                </a:lnTo>
                <a:lnTo>
                  <a:pt x="10902" y="14649"/>
                </a:lnTo>
                <a:lnTo>
                  <a:pt x="10926" y="14454"/>
                </a:lnTo>
                <a:lnTo>
                  <a:pt x="10926" y="14381"/>
                </a:lnTo>
                <a:lnTo>
                  <a:pt x="10975" y="14308"/>
                </a:lnTo>
                <a:lnTo>
                  <a:pt x="10999" y="14211"/>
                </a:lnTo>
                <a:lnTo>
                  <a:pt x="11413" y="14187"/>
                </a:lnTo>
                <a:lnTo>
                  <a:pt x="11826" y="14114"/>
                </a:lnTo>
                <a:lnTo>
                  <a:pt x="11924" y="14114"/>
                </a:lnTo>
                <a:lnTo>
                  <a:pt x="11997" y="14089"/>
                </a:lnTo>
                <a:lnTo>
                  <a:pt x="12021" y="14065"/>
                </a:lnTo>
                <a:lnTo>
                  <a:pt x="12264" y="13992"/>
                </a:lnTo>
                <a:lnTo>
                  <a:pt x="12483" y="13919"/>
                </a:lnTo>
                <a:lnTo>
                  <a:pt x="12727" y="13822"/>
                </a:lnTo>
                <a:lnTo>
                  <a:pt x="12946" y="13700"/>
                </a:lnTo>
                <a:lnTo>
                  <a:pt x="13140" y="13578"/>
                </a:lnTo>
                <a:lnTo>
                  <a:pt x="13335" y="13432"/>
                </a:lnTo>
                <a:lnTo>
                  <a:pt x="13530" y="13286"/>
                </a:lnTo>
                <a:lnTo>
                  <a:pt x="13700" y="13116"/>
                </a:lnTo>
                <a:lnTo>
                  <a:pt x="13822" y="13140"/>
                </a:lnTo>
                <a:lnTo>
                  <a:pt x="13870" y="13116"/>
                </a:lnTo>
                <a:lnTo>
                  <a:pt x="13919" y="13067"/>
                </a:lnTo>
                <a:lnTo>
                  <a:pt x="13943" y="13043"/>
                </a:lnTo>
                <a:lnTo>
                  <a:pt x="13943" y="12970"/>
                </a:lnTo>
                <a:lnTo>
                  <a:pt x="13919" y="12921"/>
                </a:lnTo>
                <a:lnTo>
                  <a:pt x="14089" y="12727"/>
                </a:lnTo>
                <a:lnTo>
                  <a:pt x="14235" y="12508"/>
                </a:lnTo>
                <a:lnTo>
                  <a:pt x="14381" y="12289"/>
                </a:lnTo>
                <a:lnTo>
                  <a:pt x="14503" y="12045"/>
                </a:lnTo>
                <a:lnTo>
                  <a:pt x="14625" y="11802"/>
                </a:lnTo>
                <a:lnTo>
                  <a:pt x="14722" y="11559"/>
                </a:lnTo>
                <a:lnTo>
                  <a:pt x="14795" y="11315"/>
                </a:lnTo>
                <a:lnTo>
                  <a:pt x="14868" y="11048"/>
                </a:lnTo>
                <a:lnTo>
                  <a:pt x="14989" y="11096"/>
                </a:lnTo>
                <a:lnTo>
                  <a:pt x="15135" y="11145"/>
                </a:lnTo>
                <a:lnTo>
                  <a:pt x="15403" y="11169"/>
                </a:lnTo>
                <a:lnTo>
                  <a:pt x="16912" y="11364"/>
                </a:lnTo>
                <a:lnTo>
                  <a:pt x="17885" y="11510"/>
                </a:lnTo>
                <a:lnTo>
                  <a:pt x="17909" y="11753"/>
                </a:lnTo>
                <a:lnTo>
                  <a:pt x="17982" y="11997"/>
                </a:lnTo>
                <a:lnTo>
                  <a:pt x="18055" y="12264"/>
                </a:lnTo>
                <a:lnTo>
                  <a:pt x="18177" y="12483"/>
                </a:lnTo>
                <a:lnTo>
                  <a:pt x="18299" y="12678"/>
                </a:lnTo>
                <a:lnTo>
                  <a:pt x="18445" y="12848"/>
                </a:lnTo>
                <a:lnTo>
                  <a:pt x="18615" y="13019"/>
                </a:lnTo>
                <a:lnTo>
                  <a:pt x="18785" y="13140"/>
                </a:lnTo>
                <a:lnTo>
                  <a:pt x="18956" y="13262"/>
                </a:lnTo>
                <a:lnTo>
                  <a:pt x="19150" y="13359"/>
                </a:lnTo>
                <a:lnTo>
                  <a:pt x="19345" y="13432"/>
                </a:lnTo>
                <a:lnTo>
                  <a:pt x="19564" y="13481"/>
                </a:lnTo>
                <a:lnTo>
                  <a:pt x="19759" y="13505"/>
                </a:lnTo>
                <a:lnTo>
                  <a:pt x="19978" y="13530"/>
                </a:lnTo>
                <a:lnTo>
                  <a:pt x="20197" y="13530"/>
                </a:lnTo>
                <a:lnTo>
                  <a:pt x="20416" y="13505"/>
                </a:lnTo>
                <a:lnTo>
                  <a:pt x="20610" y="13457"/>
                </a:lnTo>
                <a:lnTo>
                  <a:pt x="20829" y="13384"/>
                </a:lnTo>
                <a:lnTo>
                  <a:pt x="21024" y="13311"/>
                </a:lnTo>
                <a:lnTo>
                  <a:pt x="21219" y="13189"/>
                </a:lnTo>
                <a:lnTo>
                  <a:pt x="21413" y="13067"/>
                </a:lnTo>
                <a:lnTo>
                  <a:pt x="21608" y="12921"/>
                </a:lnTo>
                <a:lnTo>
                  <a:pt x="21754" y="12751"/>
                </a:lnTo>
                <a:lnTo>
                  <a:pt x="21876" y="12581"/>
                </a:lnTo>
                <a:lnTo>
                  <a:pt x="21973" y="12386"/>
                </a:lnTo>
                <a:lnTo>
                  <a:pt x="22070" y="12191"/>
                </a:lnTo>
                <a:lnTo>
                  <a:pt x="22119" y="11997"/>
                </a:lnTo>
                <a:lnTo>
                  <a:pt x="22168" y="11778"/>
                </a:lnTo>
                <a:lnTo>
                  <a:pt x="22192" y="11583"/>
                </a:lnTo>
                <a:lnTo>
                  <a:pt x="22192" y="11364"/>
                </a:lnTo>
                <a:lnTo>
                  <a:pt x="22143" y="11145"/>
                </a:lnTo>
                <a:lnTo>
                  <a:pt x="22095" y="10926"/>
                </a:lnTo>
                <a:lnTo>
                  <a:pt x="22022" y="10731"/>
                </a:lnTo>
                <a:lnTo>
                  <a:pt x="21949" y="10537"/>
                </a:lnTo>
                <a:lnTo>
                  <a:pt x="21827" y="10342"/>
                </a:lnTo>
                <a:lnTo>
                  <a:pt x="21681" y="10172"/>
                </a:lnTo>
                <a:lnTo>
                  <a:pt x="21559" y="10050"/>
                </a:lnTo>
                <a:lnTo>
                  <a:pt x="21413" y="9928"/>
                </a:lnTo>
                <a:lnTo>
                  <a:pt x="21267" y="9831"/>
                </a:lnTo>
                <a:lnTo>
                  <a:pt x="21121" y="9734"/>
                </a:lnTo>
                <a:lnTo>
                  <a:pt x="20951" y="9661"/>
                </a:lnTo>
                <a:lnTo>
                  <a:pt x="20781" y="9612"/>
                </a:lnTo>
                <a:lnTo>
                  <a:pt x="20416" y="9515"/>
                </a:lnTo>
                <a:lnTo>
                  <a:pt x="20026" y="9466"/>
                </a:lnTo>
                <a:lnTo>
                  <a:pt x="19661" y="9490"/>
                </a:lnTo>
                <a:lnTo>
                  <a:pt x="19467" y="9515"/>
                </a:lnTo>
                <a:lnTo>
                  <a:pt x="19296" y="9563"/>
                </a:lnTo>
                <a:lnTo>
                  <a:pt x="19126" y="9636"/>
                </a:lnTo>
                <a:lnTo>
                  <a:pt x="18956" y="9709"/>
                </a:lnTo>
                <a:lnTo>
                  <a:pt x="18931" y="9709"/>
                </a:lnTo>
                <a:lnTo>
                  <a:pt x="18737" y="9807"/>
                </a:lnTo>
                <a:lnTo>
                  <a:pt x="18542" y="9928"/>
                </a:lnTo>
                <a:lnTo>
                  <a:pt x="18372" y="10074"/>
                </a:lnTo>
                <a:lnTo>
                  <a:pt x="18250" y="10245"/>
                </a:lnTo>
                <a:lnTo>
                  <a:pt x="18128" y="10415"/>
                </a:lnTo>
                <a:lnTo>
                  <a:pt x="18031" y="10610"/>
                </a:lnTo>
                <a:lnTo>
                  <a:pt x="17958" y="10804"/>
                </a:lnTo>
                <a:lnTo>
                  <a:pt x="17909" y="11023"/>
                </a:lnTo>
                <a:lnTo>
                  <a:pt x="16595" y="10853"/>
                </a:lnTo>
                <a:lnTo>
                  <a:pt x="15890" y="10756"/>
                </a:lnTo>
                <a:lnTo>
                  <a:pt x="15354" y="10707"/>
                </a:lnTo>
                <a:lnTo>
                  <a:pt x="15111" y="10683"/>
                </a:lnTo>
                <a:lnTo>
                  <a:pt x="14917" y="10707"/>
                </a:lnTo>
                <a:lnTo>
                  <a:pt x="14941" y="10366"/>
                </a:lnTo>
                <a:lnTo>
                  <a:pt x="14941" y="10001"/>
                </a:lnTo>
                <a:lnTo>
                  <a:pt x="14917" y="9636"/>
                </a:lnTo>
                <a:lnTo>
                  <a:pt x="14844" y="9296"/>
                </a:lnTo>
                <a:lnTo>
                  <a:pt x="14892" y="9247"/>
                </a:lnTo>
                <a:lnTo>
                  <a:pt x="14892" y="9223"/>
                </a:lnTo>
                <a:lnTo>
                  <a:pt x="14868" y="9174"/>
                </a:lnTo>
                <a:lnTo>
                  <a:pt x="14844" y="9150"/>
                </a:lnTo>
                <a:lnTo>
                  <a:pt x="14819" y="9126"/>
                </a:lnTo>
                <a:lnTo>
                  <a:pt x="14722" y="8858"/>
                </a:lnTo>
                <a:lnTo>
                  <a:pt x="14625" y="8590"/>
                </a:lnTo>
                <a:lnTo>
                  <a:pt x="14503" y="8323"/>
                </a:lnTo>
                <a:lnTo>
                  <a:pt x="14357" y="8079"/>
                </a:lnTo>
                <a:lnTo>
                  <a:pt x="14187" y="7860"/>
                </a:lnTo>
                <a:lnTo>
                  <a:pt x="14016" y="7641"/>
                </a:lnTo>
                <a:lnTo>
                  <a:pt x="13822" y="7447"/>
                </a:lnTo>
                <a:lnTo>
                  <a:pt x="13627" y="7252"/>
                </a:lnTo>
                <a:lnTo>
                  <a:pt x="13773" y="7179"/>
                </a:lnTo>
                <a:lnTo>
                  <a:pt x="13919" y="7106"/>
                </a:lnTo>
                <a:lnTo>
                  <a:pt x="14187" y="6887"/>
                </a:lnTo>
                <a:lnTo>
                  <a:pt x="14673" y="6425"/>
                </a:lnTo>
                <a:lnTo>
                  <a:pt x="15500" y="5695"/>
                </a:lnTo>
                <a:lnTo>
                  <a:pt x="15890" y="5330"/>
                </a:lnTo>
                <a:lnTo>
                  <a:pt x="16279" y="4940"/>
                </a:lnTo>
                <a:lnTo>
                  <a:pt x="16620" y="4600"/>
                </a:lnTo>
                <a:lnTo>
                  <a:pt x="16912" y="4235"/>
                </a:lnTo>
                <a:lnTo>
                  <a:pt x="17106" y="4283"/>
                </a:lnTo>
                <a:lnTo>
                  <a:pt x="17666" y="4283"/>
                </a:lnTo>
                <a:lnTo>
                  <a:pt x="17909" y="4259"/>
                </a:lnTo>
                <a:lnTo>
                  <a:pt x="18128" y="4235"/>
                </a:lnTo>
                <a:lnTo>
                  <a:pt x="18347" y="4162"/>
                </a:lnTo>
                <a:lnTo>
                  <a:pt x="18566" y="4089"/>
                </a:lnTo>
                <a:lnTo>
                  <a:pt x="18785" y="3991"/>
                </a:lnTo>
                <a:lnTo>
                  <a:pt x="18980" y="3894"/>
                </a:lnTo>
                <a:lnTo>
                  <a:pt x="19150" y="3772"/>
                </a:lnTo>
                <a:lnTo>
                  <a:pt x="19345" y="3626"/>
                </a:lnTo>
                <a:lnTo>
                  <a:pt x="19491" y="3480"/>
                </a:lnTo>
                <a:lnTo>
                  <a:pt x="19637" y="3310"/>
                </a:lnTo>
                <a:lnTo>
                  <a:pt x="19783" y="3140"/>
                </a:lnTo>
                <a:lnTo>
                  <a:pt x="19880" y="2945"/>
                </a:lnTo>
                <a:lnTo>
                  <a:pt x="19978" y="2726"/>
                </a:lnTo>
                <a:lnTo>
                  <a:pt x="20051" y="2531"/>
                </a:lnTo>
                <a:lnTo>
                  <a:pt x="20124" y="2288"/>
                </a:lnTo>
                <a:lnTo>
                  <a:pt x="20148" y="2069"/>
                </a:lnTo>
                <a:lnTo>
                  <a:pt x="20172" y="1874"/>
                </a:lnTo>
                <a:lnTo>
                  <a:pt x="20148" y="1680"/>
                </a:lnTo>
                <a:lnTo>
                  <a:pt x="20099" y="1485"/>
                </a:lnTo>
                <a:lnTo>
                  <a:pt x="20051" y="1290"/>
                </a:lnTo>
                <a:lnTo>
                  <a:pt x="19953" y="1120"/>
                </a:lnTo>
                <a:lnTo>
                  <a:pt x="19856" y="974"/>
                </a:lnTo>
                <a:lnTo>
                  <a:pt x="19759" y="804"/>
                </a:lnTo>
                <a:lnTo>
                  <a:pt x="19613" y="682"/>
                </a:lnTo>
                <a:lnTo>
                  <a:pt x="19467" y="536"/>
                </a:lnTo>
                <a:lnTo>
                  <a:pt x="19321" y="415"/>
                </a:lnTo>
                <a:lnTo>
                  <a:pt x="19150" y="317"/>
                </a:lnTo>
                <a:lnTo>
                  <a:pt x="18980" y="244"/>
                </a:lnTo>
                <a:lnTo>
                  <a:pt x="18810" y="171"/>
                </a:lnTo>
                <a:lnTo>
                  <a:pt x="18615" y="123"/>
                </a:lnTo>
                <a:lnTo>
                  <a:pt x="18420" y="74"/>
                </a:lnTo>
                <a:lnTo>
                  <a:pt x="18226" y="74"/>
                </a:lnTo>
                <a:lnTo>
                  <a:pt x="18104" y="25"/>
                </a:lnTo>
                <a:lnTo>
                  <a:pt x="17982" y="1"/>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pic>
        <p:nvPicPr>
          <p:cNvPr id="4" name="Picture 3">
            <a:extLst>
              <a:ext uri="{FF2B5EF4-FFF2-40B4-BE49-F238E27FC236}">
                <a16:creationId xmlns:a16="http://schemas.microsoft.com/office/drawing/2014/main" id="{181E8B4A-F2DA-E78C-1FE5-68EF0FF2A96A}"/>
              </a:ext>
            </a:extLst>
          </p:cNvPr>
          <p:cNvPicPr>
            <a:picLocks noChangeAspect="1"/>
          </p:cNvPicPr>
          <p:nvPr/>
        </p:nvPicPr>
        <p:blipFill>
          <a:blip r:embed="rId3"/>
          <a:stretch>
            <a:fillRect/>
          </a:stretch>
        </p:blipFill>
        <p:spPr>
          <a:xfrm>
            <a:off x="6237858" y="850906"/>
            <a:ext cx="5768840" cy="5044877"/>
          </a:xfrm>
          <a:prstGeom prst="rect">
            <a:avLst/>
          </a:prstGeom>
        </p:spPr>
      </p:pic>
    </p:spTree>
    <p:extLst>
      <p:ext uri="{BB962C8B-B14F-4D97-AF65-F5344CB8AC3E}">
        <p14:creationId xmlns:p14="http://schemas.microsoft.com/office/powerpoint/2010/main" val="21632448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437394" y="830700"/>
            <a:ext cx="9174000" cy="777200"/>
          </a:xfrm>
          <a:prstGeom prst="rect">
            <a:avLst/>
          </a:prstGeom>
        </p:spPr>
        <p:txBody>
          <a:bodyPr spcFirstLastPara="1" wrap="square" lIns="121900" tIns="121900" rIns="121900" bIns="121900" anchor="b" anchorCtr="0">
            <a:noAutofit/>
          </a:bodyPr>
          <a:lstStyle/>
          <a:p>
            <a:r>
              <a:rPr lang="en" sz="4000" dirty="0"/>
              <a:t>CONCLUSION</a:t>
            </a:r>
            <a:endParaRPr sz="4000" dirty="0"/>
          </a:p>
        </p:txBody>
      </p:sp>
      <p:sp>
        <p:nvSpPr>
          <p:cNvPr id="1928" name="Google Shape;1928;p18"/>
          <p:cNvSpPr txBox="1">
            <a:spLocks noGrp="1"/>
          </p:cNvSpPr>
          <p:nvPr>
            <p:ph type="body" idx="1"/>
          </p:nvPr>
        </p:nvSpPr>
        <p:spPr>
          <a:xfrm>
            <a:off x="1509000" y="2002949"/>
            <a:ext cx="9030789" cy="4664800"/>
          </a:xfrm>
          <a:prstGeom prst="rect">
            <a:avLst/>
          </a:prstGeom>
        </p:spPr>
        <p:txBody>
          <a:bodyPr spcFirstLastPara="1" wrap="square" lIns="121900" tIns="121900" rIns="121900" bIns="121900" anchor="t" anchorCtr="0">
            <a:noAutofit/>
          </a:bodyPr>
          <a:lstStyle/>
          <a:p>
            <a:pPr marL="101598" indent="0" algn="just">
              <a:lnSpc>
                <a:spcPct val="107000"/>
              </a:lnSpc>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this project, we analysed the app features such as size, price, ratings, reviews and category of apps found on Play Store. Our project aimed at finding out the factors which result in finding out whether the app is good or bad. We studied about the distribution of app reviews into positive, negative and neutral that is sentimental analysis of user reviews. At first, we performed data cleaning. Then we compared the popularity of paid and free apps and found out that free apps are more downloaded than free apps. We plotted the variation of ratings with the size and price. The distribution of app ratings with number of apps with the particular rating is plotted using histogram. Number of apps in each category is plotted using histogram.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wrap="square" lIns="121900" tIns="121900" rIns="121900" bIns="121900" anchor="t" anchorCtr="0">
            <a:noAutofit/>
          </a:bodyPr>
          <a:lstStyle/>
          <a:p>
            <a:fld id="{00000000-1234-1234-1234-123412341234}" type="slidenum">
              <a:rPr lang="en"/>
              <a:pPr/>
              <a:t>29</a:t>
            </a:fld>
            <a:endParaRPr/>
          </a:p>
        </p:txBody>
      </p:sp>
    </p:spTree>
    <p:extLst>
      <p:ext uri="{BB962C8B-B14F-4D97-AF65-F5344CB8AC3E}">
        <p14:creationId xmlns:p14="http://schemas.microsoft.com/office/powerpoint/2010/main" val="33258958"/>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xfrm>
            <a:off x="1509000" y="782573"/>
            <a:ext cx="9174000" cy="777200"/>
          </a:xfrm>
          <a:prstGeom prst="rect">
            <a:avLst/>
          </a:prstGeom>
        </p:spPr>
        <p:txBody>
          <a:bodyPr spcFirstLastPara="1" wrap="square" lIns="121900" tIns="121900" rIns="121900" bIns="121900" anchor="b" anchorCtr="0">
            <a:noAutofit/>
          </a:bodyPr>
          <a:lstStyle/>
          <a:p>
            <a:r>
              <a:rPr lang="en" sz="6000" dirty="0"/>
              <a:t>PROJECT MODULES</a:t>
            </a:r>
            <a:endParaRPr sz="6000" dirty="0"/>
          </a:p>
        </p:txBody>
      </p:sp>
      <p:sp>
        <p:nvSpPr>
          <p:cNvPr id="1900" name="Google Shape;1900;p14"/>
          <p:cNvSpPr txBox="1">
            <a:spLocks noGrp="1"/>
          </p:cNvSpPr>
          <p:nvPr>
            <p:ph type="sldNum" idx="12"/>
          </p:nvPr>
        </p:nvSpPr>
        <p:spPr>
          <a:xfrm>
            <a:off x="11665333" y="0"/>
            <a:ext cx="526400" cy="428800"/>
          </a:xfrm>
          <a:prstGeom prst="rect">
            <a:avLst/>
          </a:prstGeom>
        </p:spPr>
        <p:txBody>
          <a:bodyPr spcFirstLastPara="1" wrap="square" lIns="121900" tIns="121900" rIns="121900" bIns="121900" anchor="t" anchorCtr="0">
            <a:noAutofit/>
          </a:bodyPr>
          <a:lstStyle/>
          <a:p>
            <a:fld id="{00000000-1234-1234-1234-123412341234}" type="slidenum">
              <a:rPr lang="en"/>
              <a:pPr/>
              <a:t>3</a:t>
            </a:fld>
            <a:endParaRPr/>
          </a:p>
        </p:txBody>
      </p:sp>
      <p:sp>
        <p:nvSpPr>
          <p:cNvPr id="2" name="Google Shape;1906;p15">
            <a:extLst>
              <a:ext uri="{FF2B5EF4-FFF2-40B4-BE49-F238E27FC236}">
                <a16:creationId xmlns:a16="http://schemas.microsoft.com/office/drawing/2014/main" id="{BFFCCBA5-E6EA-FB20-CB80-B329EC757DC9}"/>
              </a:ext>
            </a:extLst>
          </p:cNvPr>
          <p:cNvSpPr txBox="1">
            <a:spLocks/>
          </p:cNvSpPr>
          <p:nvPr/>
        </p:nvSpPr>
        <p:spPr>
          <a:xfrm>
            <a:off x="1368851" y="1716527"/>
            <a:ext cx="9705473"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eaLnBrk="1" hangingPunct="1">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eaLnBrk="1" hangingPunct="1">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eaLnBrk="1" hangingPunct="1">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eaLnBrk="1" hangingPunct="1">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eaLnBrk="1" hangingPunct="1">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eaLnBrk="1" hangingPunct="1">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eaLnBrk="1" hangingPunct="1">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eaLnBrk="1" hangingPunct="1">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eaLnBrk="1" hangingPunct="1">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742950" indent="-742950">
              <a:buFont typeface="Merriweather"/>
              <a:buAutoNum type="arabicParenR"/>
            </a:pPr>
            <a:r>
              <a:rPr lang="en-IN" sz="3600" b="1" dirty="0"/>
              <a:t>Google play store apps and reviews</a:t>
            </a:r>
          </a:p>
          <a:p>
            <a:pPr marL="742950" indent="-742950">
              <a:buFont typeface="Merriweather"/>
              <a:buAutoNum type="arabicParenR"/>
            </a:pPr>
            <a:r>
              <a:rPr lang="en-IN" sz="3600" b="1" dirty="0"/>
              <a:t>Data cleaning</a:t>
            </a:r>
          </a:p>
          <a:p>
            <a:pPr marL="742950" indent="-742950">
              <a:buFont typeface="Merriweather"/>
              <a:buAutoNum type="arabicParenR"/>
            </a:pPr>
            <a:r>
              <a:rPr lang="en-IN" sz="3600" b="1" dirty="0"/>
              <a:t>Correcting data types</a:t>
            </a:r>
          </a:p>
          <a:p>
            <a:pPr marL="742950" indent="-742950">
              <a:buFont typeface="Merriweather"/>
              <a:buAutoNum type="arabicParenR"/>
            </a:pPr>
            <a:r>
              <a:rPr lang="en-IN" sz="3600" b="1" dirty="0"/>
              <a:t>Exploring app categories</a:t>
            </a:r>
          </a:p>
          <a:p>
            <a:pPr marL="742950" indent="-742950">
              <a:buFont typeface="Merriweather"/>
              <a:buAutoNum type="arabicParenR"/>
            </a:pPr>
            <a:r>
              <a:rPr lang="en-IN" sz="3600" b="1" dirty="0"/>
              <a:t>Distribution of app ratings</a:t>
            </a:r>
          </a:p>
          <a:p>
            <a:pPr marL="742950" indent="-742950">
              <a:buFont typeface="Merriweather"/>
              <a:buAutoNum type="arabicParenR"/>
            </a:pPr>
            <a:r>
              <a:rPr lang="en-IN" sz="3600" b="1" dirty="0"/>
              <a:t>Size and price of  an app</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927;p18">
            <a:extLst>
              <a:ext uri="{FF2B5EF4-FFF2-40B4-BE49-F238E27FC236}">
                <a16:creationId xmlns:a16="http://schemas.microsoft.com/office/drawing/2014/main" id="{7F306F3B-B0B3-B8E6-C30D-664D62A8936D}"/>
              </a:ext>
            </a:extLst>
          </p:cNvPr>
          <p:cNvSpPr txBox="1">
            <a:spLocks/>
          </p:cNvSpPr>
          <p:nvPr/>
        </p:nvSpPr>
        <p:spPr>
          <a:xfrm>
            <a:off x="1339966" y="440715"/>
            <a:ext cx="9174000" cy="695739"/>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3200" b="1" dirty="0">
                <a:solidFill>
                  <a:srgbClr val="FF0000"/>
                </a:solidFill>
                <a:latin typeface="Amatic SC" panose="00000500000000000000" pitchFamily="2" charset="-79"/>
                <a:cs typeface="Amatic SC" panose="00000500000000000000" pitchFamily="2" charset="-79"/>
              </a:rPr>
              <a:t>O</a:t>
            </a:r>
            <a:r>
              <a:rPr lang="en-IN" sz="3200" b="1" dirty="0">
                <a:solidFill>
                  <a:srgbClr val="FF0000"/>
                </a:solidFill>
                <a:latin typeface="Amatic SC" panose="00000500000000000000" pitchFamily="2" charset="-79"/>
                <a:cs typeface="Amatic SC" panose="00000500000000000000" pitchFamily="2" charset="-79"/>
              </a:rPr>
              <a:t>bjective:</a:t>
            </a:r>
          </a:p>
        </p:txBody>
      </p:sp>
      <p:sp>
        <p:nvSpPr>
          <p:cNvPr id="6" name="TextBox 5">
            <a:extLst>
              <a:ext uri="{FF2B5EF4-FFF2-40B4-BE49-F238E27FC236}">
                <a16:creationId xmlns:a16="http://schemas.microsoft.com/office/drawing/2014/main" id="{E2FE9C9B-6AE6-0721-1DAC-05FC594ADB5E}"/>
              </a:ext>
            </a:extLst>
          </p:cNvPr>
          <p:cNvSpPr txBox="1"/>
          <p:nvPr/>
        </p:nvSpPr>
        <p:spPr>
          <a:xfrm>
            <a:off x="1339966" y="905069"/>
            <a:ext cx="9174000" cy="1200329"/>
          </a:xfrm>
          <a:prstGeom prst="rect">
            <a:avLst/>
          </a:prstGeom>
          <a:noFill/>
        </p:spPr>
        <p:txBody>
          <a:bodyPr wrap="square" rtlCol="0">
            <a:spAutoFit/>
          </a:bodyPr>
          <a:lstStyle/>
          <a:p>
            <a:r>
              <a:rPr lang="en-US" sz="1800" dirty="0">
                <a:latin typeface="Merriweather" panose="00000500000000000000" pitchFamily="2" charset="0"/>
              </a:rPr>
              <a:t>The objective of our project is to analyze thousands of apps available on Google Play Store across various categories and analyze the reviews written by various users for all apps. Also find out the sentiment polarity of each review such as positive, negative or neutral.</a:t>
            </a:r>
            <a:endParaRPr lang="en-IN" sz="1800" dirty="0">
              <a:latin typeface="Merriweather" panose="00000500000000000000" pitchFamily="2" charset="0"/>
            </a:endParaRPr>
          </a:p>
        </p:txBody>
      </p:sp>
      <p:sp>
        <p:nvSpPr>
          <p:cNvPr id="2" name="Google Shape;1927;p18">
            <a:extLst>
              <a:ext uri="{FF2B5EF4-FFF2-40B4-BE49-F238E27FC236}">
                <a16:creationId xmlns:a16="http://schemas.microsoft.com/office/drawing/2014/main" id="{0277A3D5-2905-3E69-EF88-DC70D1FBDB91}"/>
              </a:ext>
            </a:extLst>
          </p:cNvPr>
          <p:cNvSpPr txBox="1">
            <a:spLocks/>
          </p:cNvSpPr>
          <p:nvPr/>
        </p:nvSpPr>
        <p:spPr>
          <a:xfrm>
            <a:off x="1339966" y="1950690"/>
            <a:ext cx="9174000" cy="695739"/>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3200" b="1" dirty="0">
                <a:solidFill>
                  <a:srgbClr val="FF0000"/>
                </a:solidFill>
                <a:latin typeface="Amatic SC" panose="00000500000000000000" pitchFamily="2" charset="-79"/>
                <a:cs typeface="Amatic SC" panose="00000500000000000000" pitchFamily="2" charset="-79"/>
              </a:rPr>
              <a:t>Project Submission site:</a:t>
            </a:r>
          </a:p>
        </p:txBody>
      </p:sp>
      <p:sp>
        <p:nvSpPr>
          <p:cNvPr id="3" name="TextBox 2">
            <a:extLst>
              <a:ext uri="{FF2B5EF4-FFF2-40B4-BE49-F238E27FC236}">
                <a16:creationId xmlns:a16="http://schemas.microsoft.com/office/drawing/2014/main" id="{2F5D6C4C-9824-8E89-08C2-A8387559F6E3}"/>
              </a:ext>
            </a:extLst>
          </p:cNvPr>
          <p:cNvSpPr txBox="1"/>
          <p:nvPr/>
        </p:nvSpPr>
        <p:spPr>
          <a:xfrm>
            <a:off x="1339966" y="2442094"/>
            <a:ext cx="11350487" cy="369332"/>
          </a:xfrm>
          <a:prstGeom prst="rect">
            <a:avLst/>
          </a:prstGeom>
          <a:noFill/>
        </p:spPr>
        <p:txBody>
          <a:bodyPr wrap="square" rtlCol="0">
            <a:spAutoFit/>
          </a:bodyPr>
          <a:lstStyle/>
          <a:p>
            <a:r>
              <a:rPr lang="en-US" sz="1800" dirty="0">
                <a:latin typeface="Merriweather" panose="00000500000000000000" pitchFamily="2" charset="0"/>
              </a:rPr>
              <a:t>We have submitted our project report and power point document in LMS </a:t>
            </a:r>
            <a:r>
              <a:rPr lang="en-US" sz="1800" dirty="0" err="1">
                <a:latin typeface="Merriweather" panose="00000500000000000000" pitchFamily="2" charset="0"/>
              </a:rPr>
              <a:t>moodle</a:t>
            </a:r>
            <a:r>
              <a:rPr lang="en-US" sz="1800" dirty="0">
                <a:latin typeface="Merriweather" panose="00000500000000000000" pitchFamily="2" charset="0"/>
              </a:rPr>
              <a:t>.</a:t>
            </a:r>
            <a:endParaRPr lang="en-IN" sz="1800" dirty="0">
              <a:latin typeface="Merriweather" panose="00000500000000000000" pitchFamily="2" charset="0"/>
            </a:endParaRPr>
          </a:p>
        </p:txBody>
      </p:sp>
      <p:sp>
        <p:nvSpPr>
          <p:cNvPr id="5" name="Google Shape;1927;p18">
            <a:extLst>
              <a:ext uri="{FF2B5EF4-FFF2-40B4-BE49-F238E27FC236}">
                <a16:creationId xmlns:a16="http://schemas.microsoft.com/office/drawing/2014/main" id="{CA0A55EB-6E54-F70F-CDBC-E0465878764F}"/>
              </a:ext>
            </a:extLst>
          </p:cNvPr>
          <p:cNvSpPr txBox="1">
            <a:spLocks/>
          </p:cNvSpPr>
          <p:nvPr/>
        </p:nvSpPr>
        <p:spPr>
          <a:xfrm>
            <a:off x="1339966" y="2659780"/>
            <a:ext cx="9174000" cy="695739"/>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3200" b="1" dirty="0">
                <a:solidFill>
                  <a:srgbClr val="FF0000"/>
                </a:solidFill>
                <a:latin typeface="Amatic SC" panose="00000500000000000000" pitchFamily="2" charset="-79"/>
                <a:cs typeface="Amatic SC" panose="00000500000000000000" pitchFamily="2" charset="-79"/>
              </a:rPr>
              <a:t>Contribution of work:</a:t>
            </a:r>
          </a:p>
        </p:txBody>
      </p:sp>
      <p:sp>
        <p:nvSpPr>
          <p:cNvPr id="8" name="TextBox 7">
            <a:extLst>
              <a:ext uri="{FF2B5EF4-FFF2-40B4-BE49-F238E27FC236}">
                <a16:creationId xmlns:a16="http://schemas.microsoft.com/office/drawing/2014/main" id="{CAA12965-C63C-93BA-1D26-13CEE617FC9E}"/>
              </a:ext>
            </a:extLst>
          </p:cNvPr>
          <p:cNvSpPr txBox="1"/>
          <p:nvPr/>
        </p:nvSpPr>
        <p:spPr>
          <a:xfrm>
            <a:off x="1339967" y="3187142"/>
            <a:ext cx="9512067" cy="923330"/>
          </a:xfrm>
          <a:prstGeom prst="rect">
            <a:avLst/>
          </a:prstGeom>
          <a:noFill/>
        </p:spPr>
        <p:txBody>
          <a:bodyPr wrap="square" rtlCol="0">
            <a:spAutoFit/>
          </a:bodyPr>
          <a:lstStyle/>
          <a:p>
            <a:r>
              <a:rPr lang="en-US" sz="1800" dirty="0">
                <a:latin typeface="Merriweather" panose="00000500000000000000" pitchFamily="2" charset="0"/>
              </a:rPr>
              <a:t>Kesav Santhosh: Completed the first half modules, review 1 report, review 1 PPT and final project report.</a:t>
            </a:r>
          </a:p>
          <a:p>
            <a:r>
              <a:rPr lang="en-US" sz="1800" dirty="0" err="1">
                <a:latin typeface="Merriweather" panose="00000500000000000000" pitchFamily="2" charset="0"/>
              </a:rPr>
              <a:t>Parth</a:t>
            </a:r>
            <a:r>
              <a:rPr lang="en-US" sz="1800" dirty="0">
                <a:latin typeface="Merriweather" panose="00000500000000000000" pitchFamily="2" charset="0"/>
              </a:rPr>
              <a:t> Tiwari: Completed the second half modules and review 2 and review 3 PPTs.</a:t>
            </a:r>
            <a:endParaRPr lang="en-IN" sz="1800" dirty="0">
              <a:latin typeface="Merriweather" panose="00000500000000000000" pitchFamily="2" charset="0"/>
            </a:endParaRPr>
          </a:p>
        </p:txBody>
      </p:sp>
      <p:sp>
        <p:nvSpPr>
          <p:cNvPr id="12" name="Google Shape;1927;p18">
            <a:extLst>
              <a:ext uri="{FF2B5EF4-FFF2-40B4-BE49-F238E27FC236}">
                <a16:creationId xmlns:a16="http://schemas.microsoft.com/office/drawing/2014/main" id="{7EEDBA2C-EF82-31D0-D8FD-ACD99FCDD71D}"/>
              </a:ext>
            </a:extLst>
          </p:cNvPr>
          <p:cNvSpPr txBox="1">
            <a:spLocks/>
          </p:cNvSpPr>
          <p:nvPr/>
        </p:nvSpPr>
        <p:spPr>
          <a:xfrm>
            <a:off x="1339966" y="3952069"/>
            <a:ext cx="9174000" cy="695739"/>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3200" b="1" dirty="0">
                <a:solidFill>
                  <a:srgbClr val="FF0000"/>
                </a:solidFill>
                <a:latin typeface="Amatic SC" panose="00000500000000000000" pitchFamily="2" charset="-79"/>
                <a:cs typeface="Amatic SC" panose="00000500000000000000" pitchFamily="2" charset="-79"/>
              </a:rPr>
              <a:t>Percentage Satisfaction of our work:</a:t>
            </a:r>
            <a:endParaRPr lang="en-IN" sz="3200" b="1" dirty="0">
              <a:solidFill>
                <a:srgbClr val="FF0000"/>
              </a:solidFill>
              <a:latin typeface="Amatic SC" panose="00000500000000000000" pitchFamily="2" charset="-79"/>
              <a:cs typeface="Amatic SC" panose="00000500000000000000" pitchFamily="2" charset="-79"/>
            </a:endParaRPr>
          </a:p>
        </p:txBody>
      </p:sp>
      <p:sp>
        <p:nvSpPr>
          <p:cNvPr id="13" name="TextBox 12">
            <a:extLst>
              <a:ext uri="{FF2B5EF4-FFF2-40B4-BE49-F238E27FC236}">
                <a16:creationId xmlns:a16="http://schemas.microsoft.com/office/drawing/2014/main" id="{70A64EFB-94D9-A94A-B815-C8D822F39AE4}"/>
              </a:ext>
            </a:extLst>
          </p:cNvPr>
          <p:cNvSpPr txBox="1"/>
          <p:nvPr/>
        </p:nvSpPr>
        <p:spPr>
          <a:xfrm>
            <a:off x="1339965" y="4486188"/>
            <a:ext cx="9578291" cy="923330"/>
          </a:xfrm>
          <a:prstGeom prst="rect">
            <a:avLst/>
          </a:prstGeom>
          <a:noFill/>
        </p:spPr>
        <p:txBody>
          <a:bodyPr wrap="square" rtlCol="0">
            <a:spAutoFit/>
          </a:bodyPr>
          <a:lstStyle/>
          <a:p>
            <a:r>
              <a:rPr lang="en-US" sz="1800" dirty="0">
                <a:latin typeface="Merriweather" panose="00000500000000000000" pitchFamily="2" charset="0"/>
              </a:rPr>
              <a:t>We got 92% satisfaction from our work as we were unable to completely perform sentimental analysis in our project. From our 13 modules we got predicted outcome for our 12 modules.</a:t>
            </a:r>
            <a:endParaRPr lang="en-IN" sz="1800" dirty="0">
              <a:latin typeface="Merriweather" panose="00000500000000000000" pitchFamily="2" charset="0"/>
            </a:endParaRPr>
          </a:p>
        </p:txBody>
      </p:sp>
      <p:sp>
        <p:nvSpPr>
          <p:cNvPr id="14" name="Google Shape;1927;p18">
            <a:extLst>
              <a:ext uri="{FF2B5EF4-FFF2-40B4-BE49-F238E27FC236}">
                <a16:creationId xmlns:a16="http://schemas.microsoft.com/office/drawing/2014/main" id="{22CE0971-7F38-E379-B9B1-4F0413D453D2}"/>
              </a:ext>
            </a:extLst>
          </p:cNvPr>
          <p:cNvSpPr txBox="1">
            <a:spLocks/>
          </p:cNvSpPr>
          <p:nvPr/>
        </p:nvSpPr>
        <p:spPr>
          <a:xfrm>
            <a:off x="1339966" y="5247898"/>
            <a:ext cx="9174000" cy="695739"/>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3200" b="1" dirty="0">
                <a:solidFill>
                  <a:srgbClr val="FF0000"/>
                </a:solidFill>
                <a:latin typeface="Amatic SC" panose="00000500000000000000" pitchFamily="2" charset="-79"/>
                <a:cs typeface="Amatic SC" panose="00000500000000000000" pitchFamily="2" charset="-79"/>
              </a:rPr>
              <a:t>Publicity of our work:</a:t>
            </a:r>
          </a:p>
        </p:txBody>
      </p:sp>
      <p:sp>
        <p:nvSpPr>
          <p:cNvPr id="15" name="TextBox 14">
            <a:extLst>
              <a:ext uri="{FF2B5EF4-FFF2-40B4-BE49-F238E27FC236}">
                <a16:creationId xmlns:a16="http://schemas.microsoft.com/office/drawing/2014/main" id="{A6DA3B0B-8798-C030-76E4-B7C8087217FF}"/>
              </a:ext>
            </a:extLst>
          </p:cNvPr>
          <p:cNvSpPr txBox="1"/>
          <p:nvPr/>
        </p:nvSpPr>
        <p:spPr>
          <a:xfrm>
            <a:off x="1339966" y="5736309"/>
            <a:ext cx="11350487" cy="646331"/>
          </a:xfrm>
          <a:prstGeom prst="rect">
            <a:avLst/>
          </a:prstGeom>
          <a:noFill/>
        </p:spPr>
        <p:txBody>
          <a:bodyPr wrap="square" rtlCol="0">
            <a:spAutoFit/>
          </a:bodyPr>
          <a:lstStyle/>
          <a:p>
            <a:r>
              <a:rPr lang="en-IN" sz="1800" dirty="0">
                <a:latin typeface="Merriweather" panose="00000500000000000000" pitchFamily="2" charset="0"/>
              </a:rPr>
              <a:t>We have published our work on GitHub and here it’s link-</a:t>
            </a:r>
          </a:p>
          <a:p>
            <a:r>
              <a:rPr lang="en-IN" sz="1800" dirty="0">
                <a:latin typeface="Merriweather" panose="00000500000000000000" pitchFamily="2" charset="0"/>
              </a:rPr>
              <a:t>Link: </a:t>
            </a:r>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https://github.com/kesavsanthosh3/FDA-PROJECT/</a:t>
            </a:r>
            <a:endParaRPr lang="en-IN" sz="1800" dirty="0">
              <a:latin typeface="Merriweather" panose="00000500000000000000" pitchFamily="2" charset="0"/>
            </a:endParaRPr>
          </a:p>
        </p:txBody>
      </p:sp>
    </p:spTree>
    <p:extLst>
      <p:ext uri="{BB962C8B-B14F-4D97-AF65-F5344CB8AC3E}">
        <p14:creationId xmlns:p14="http://schemas.microsoft.com/office/powerpoint/2010/main" val="426784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34"/>
        <p:cNvGrpSpPr/>
        <p:nvPr/>
      </p:nvGrpSpPr>
      <p:grpSpPr>
        <a:xfrm>
          <a:off x="0" y="0"/>
          <a:ext cx="0" cy="0"/>
          <a:chOff x="0" y="0"/>
          <a:chExt cx="0" cy="0"/>
        </a:xfrm>
      </p:grpSpPr>
      <p:sp>
        <p:nvSpPr>
          <p:cNvPr id="2035" name="Google Shape;2035;p28"/>
          <p:cNvSpPr txBox="1">
            <a:spLocks noGrp="1"/>
          </p:cNvSpPr>
          <p:nvPr>
            <p:ph type="ctrTitle" idx="4294967295"/>
          </p:nvPr>
        </p:nvSpPr>
        <p:spPr>
          <a:xfrm>
            <a:off x="2213600" y="2496135"/>
            <a:ext cx="7764800" cy="1546400"/>
          </a:xfrm>
          <a:prstGeom prst="rect">
            <a:avLst/>
          </a:prstGeom>
        </p:spPr>
        <p:txBody>
          <a:bodyPr spcFirstLastPara="1" wrap="square" lIns="121900" tIns="121900" rIns="121900" bIns="121900" anchor="b" anchorCtr="0">
            <a:noAutofit/>
          </a:bodyPr>
          <a:lstStyle/>
          <a:p>
            <a:r>
              <a:rPr lang="en" sz="16000" dirty="0">
                <a:solidFill>
                  <a:schemeClr val="lt1"/>
                </a:solidFill>
              </a:rPr>
              <a:t>THANK YOU</a:t>
            </a:r>
            <a:endParaRPr sz="16000" dirty="0">
              <a:solidFill>
                <a:schemeClr val="lt1"/>
              </a:solidFill>
            </a:endParaRPr>
          </a:p>
        </p:txBody>
      </p:sp>
      <p:sp>
        <p:nvSpPr>
          <p:cNvPr id="2037" name="Google Shape;2037;p28"/>
          <p:cNvSpPr txBox="1">
            <a:spLocks noGrp="1"/>
          </p:cNvSpPr>
          <p:nvPr>
            <p:ph type="sldNum" idx="12"/>
          </p:nvPr>
        </p:nvSpPr>
        <p:spPr>
          <a:xfrm>
            <a:off x="11665333" y="0"/>
            <a:ext cx="526400" cy="428800"/>
          </a:xfrm>
          <a:prstGeom prst="rect">
            <a:avLst/>
          </a:prstGeom>
        </p:spPr>
        <p:txBody>
          <a:bodyPr spcFirstLastPara="1" wrap="square" lIns="121900" tIns="121900" rIns="121900" bIns="121900" anchor="t" anchorCtr="0">
            <a:noAutofit/>
          </a:bodyPr>
          <a:lstStyle/>
          <a:p>
            <a:fld id="{00000000-1234-1234-1234-123412341234}" type="slidenum">
              <a:rPr lang="en"/>
              <a:pPr/>
              <a:t>31</a:t>
            </a:fld>
            <a:endParaRPr/>
          </a:p>
        </p:txBody>
      </p:sp>
    </p:spTree>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xfrm>
            <a:off x="1509000" y="549752"/>
            <a:ext cx="9174000" cy="777200"/>
          </a:xfrm>
          <a:prstGeom prst="rect">
            <a:avLst/>
          </a:prstGeom>
        </p:spPr>
        <p:txBody>
          <a:bodyPr spcFirstLastPara="1" wrap="square" lIns="121900" tIns="121900" rIns="121900" bIns="121900" anchor="b" anchorCtr="0">
            <a:noAutofit/>
          </a:bodyPr>
          <a:lstStyle/>
          <a:p>
            <a:r>
              <a:rPr lang="en" sz="6000" dirty="0"/>
              <a:t>PROJECT MODULES</a:t>
            </a:r>
            <a:endParaRPr sz="6000" dirty="0"/>
          </a:p>
        </p:txBody>
      </p:sp>
      <p:sp>
        <p:nvSpPr>
          <p:cNvPr id="1900" name="Google Shape;1900;p14"/>
          <p:cNvSpPr txBox="1">
            <a:spLocks noGrp="1"/>
          </p:cNvSpPr>
          <p:nvPr>
            <p:ph type="sldNum" idx="12"/>
          </p:nvPr>
        </p:nvSpPr>
        <p:spPr>
          <a:xfrm>
            <a:off x="11665333" y="0"/>
            <a:ext cx="526400" cy="428800"/>
          </a:xfrm>
          <a:prstGeom prst="rect">
            <a:avLst/>
          </a:prstGeom>
        </p:spPr>
        <p:txBody>
          <a:bodyPr spcFirstLastPara="1" wrap="square" lIns="121900" tIns="121900" rIns="121900" bIns="121900" anchor="t" anchorCtr="0">
            <a:noAutofit/>
          </a:bodyPr>
          <a:lstStyle/>
          <a:p>
            <a:fld id="{00000000-1234-1234-1234-123412341234}" type="slidenum">
              <a:rPr lang="en"/>
              <a:pPr/>
              <a:t>4</a:t>
            </a:fld>
            <a:endParaRPr/>
          </a:p>
        </p:txBody>
      </p:sp>
      <p:sp>
        <p:nvSpPr>
          <p:cNvPr id="2" name="Google Shape;1906;p15">
            <a:extLst>
              <a:ext uri="{FF2B5EF4-FFF2-40B4-BE49-F238E27FC236}">
                <a16:creationId xmlns:a16="http://schemas.microsoft.com/office/drawing/2014/main" id="{BFFCCBA5-E6EA-FB20-CB80-B329EC757DC9}"/>
              </a:ext>
            </a:extLst>
          </p:cNvPr>
          <p:cNvSpPr txBox="1">
            <a:spLocks/>
          </p:cNvSpPr>
          <p:nvPr/>
        </p:nvSpPr>
        <p:spPr>
          <a:xfrm>
            <a:off x="797843" y="1447903"/>
            <a:ext cx="1113069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eaLnBrk="1" hangingPunct="1">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eaLnBrk="1" hangingPunct="1">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eaLnBrk="1" hangingPunct="1">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eaLnBrk="1" hangingPunct="1">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eaLnBrk="1" hangingPunct="1">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eaLnBrk="1" hangingPunct="1">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eaLnBrk="1" hangingPunct="1">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eaLnBrk="1" hangingPunct="1">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eaLnBrk="1" hangingPunct="1">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742950" indent="-742950">
              <a:buFont typeface="+mj-lt"/>
              <a:buAutoNum type="arabicParenR" startAt="7"/>
            </a:pPr>
            <a:r>
              <a:rPr lang="en-IN" sz="3600" b="1" dirty="0"/>
              <a:t>Relation between app category and app price</a:t>
            </a:r>
          </a:p>
          <a:p>
            <a:pPr marL="742950" indent="-742950">
              <a:buFont typeface="+mj-lt"/>
              <a:buAutoNum type="arabicParenR" startAt="7"/>
            </a:pPr>
            <a:r>
              <a:rPr lang="en-IN" sz="3600" b="1" dirty="0"/>
              <a:t>Filter out junk apps</a:t>
            </a:r>
          </a:p>
          <a:p>
            <a:pPr marL="742950" indent="-742950">
              <a:buFont typeface="+mj-lt"/>
              <a:buAutoNum type="arabicParenR" startAt="7"/>
            </a:pPr>
            <a:r>
              <a:rPr lang="en-IN" sz="3600" b="1" dirty="0"/>
              <a:t>Popularity of paid apps vs free apps</a:t>
            </a:r>
          </a:p>
          <a:p>
            <a:pPr marL="742950" indent="-742950">
              <a:buFont typeface="+mj-lt"/>
              <a:buAutoNum type="arabicParenR" startAt="7"/>
            </a:pPr>
            <a:r>
              <a:rPr lang="en-IN" sz="3600" b="1" dirty="0"/>
              <a:t>Sentiment analysis of user reviews</a:t>
            </a:r>
          </a:p>
          <a:p>
            <a:pPr marL="742950" indent="-742950">
              <a:buFont typeface="+mj-lt"/>
              <a:buAutoNum type="arabicParenR" startAt="7"/>
            </a:pPr>
            <a:r>
              <a:rPr lang="en-IN" sz="3600" b="1" dirty="0"/>
              <a:t>Remove Null Values From User Review</a:t>
            </a:r>
          </a:p>
          <a:p>
            <a:pPr marL="742950" indent="-742950">
              <a:buFont typeface="+mj-lt"/>
              <a:buAutoNum type="arabicParenR" startAt="7"/>
            </a:pPr>
            <a:r>
              <a:rPr lang="en-IN" sz="3600" b="1" dirty="0"/>
              <a:t>Draw Histogram To Understand User Sentiment Distribution</a:t>
            </a:r>
          </a:p>
          <a:p>
            <a:pPr marL="742950" indent="-742950">
              <a:buFont typeface="+mj-lt"/>
              <a:buAutoNum type="arabicParenR" startAt="7"/>
            </a:pPr>
            <a:r>
              <a:rPr lang="en-IN" sz="3600" b="1" dirty="0"/>
              <a:t>Few Positive, Neutral and Negative Review</a:t>
            </a:r>
          </a:p>
          <a:p>
            <a:pPr marL="742950" indent="-742950">
              <a:buFont typeface="+mj-lt"/>
              <a:buAutoNum type="arabicParenR" startAt="7"/>
            </a:pPr>
            <a:endParaRPr lang="en-IN" sz="3600" b="1" dirty="0"/>
          </a:p>
          <a:p>
            <a:pPr marL="742950" indent="-742950">
              <a:buFont typeface="+mj-lt"/>
              <a:buAutoNum type="arabicParenR" startAt="7"/>
            </a:pPr>
            <a:endParaRPr lang="en-IN" sz="3600" b="1" dirty="0"/>
          </a:p>
          <a:p>
            <a:pPr marL="742950" indent="-742950">
              <a:buFont typeface="+mj-lt"/>
              <a:buAutoNum type="arabicParenR" startAt="7"/>
            </a:pPr>
            <a:endParaRPr lang="en-IN" sz="3600" b="1" dirty="0"/>
          </a:p>
        </p:txBody>
      </p:sp>
    </p:spTree>
    <p:extLst>
      <p:ext uri="{BB962C8B-B14F-4D97-AF65-F5344CB8AC3E}">
        <p14:creationId xmlns:p14="http://schemas.microsoft.com/office/powerpoint/2010/main" val="33531564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13"/>
        <p:cNvGrpSpPr/>
        <p:nvPr/>
      </p:nvGrpSpPr>
      <p:grpSpPr>
        <a:xfrm>
          <a:off x="0" y="0"/>
          <a:ext cx="0" cy="0"/>
          <a:chOff x="0" y="0"/>
          <a:chExt cx="0" cy="0"/>
        </a:xfrm>
      </p:grpSpPr>
      <p:sp>
        <p:nvSpPr>
          <p:cNvPr id="2214" name="Google Shape;2214;p41"/>
          <p:cNvSpPr txBox="1">
            <a:spLocks noGrp="1"/>
          </p:cNvSpPr>
          <p:nvPr>
            <p:ph type="title"/>
          </p:nvPr>
        </p:nvSpPr>
        <p:spPr>
          <a:xfrm>
            <a:off x="1509000" y="830700"/>
            <a:ext cx="9174000" cy="777200"/>
          </a:xfrm>
          <a:prstGeom prst="rect">
            <a:avLst/>
          </a:prstGeom>
        </p:spPr>
        <p:txBody>
          <a:bodyPr spcFirstLastPara="1" wrap="square" lIns="121900" tIns="121900" rIns="121900" bIns="121900" anchor="b" anchorCtr="0">
            <a:noAutofit/>
          </a:bodyPr>
          <a:lstStyle/>
          <a:p>
            <a:r>
              <a:rPr lang="en" sz="6000" dirty="0"/>
              <a:t>DATA ANALYTICS LIFE CYCLE</a:t>
            </a:r>
            <a:endParaRPr sz="6000" dirty="0"/>
          </a:p>
        </p:txBody>
      </p:sp>
      <p:sp>
        <p:nvSpPr>
          <p:cNvPr id="2215" name="Google Shape;2215;p41"/>
          <p:cNvSpPr txBox="1">
            <a:spLocks noGrp="1"/>
          </p:cNvSpPr>
          <p:nvPr>
            <p:ph type="sldNum" idx="12"/>
          </p:nvPr>
        </p:nvSpPr>
        <p:spPr>
          <a:xfrm>
            <a:off x="11665333" y="0"/>
            <a:ext cx="526400" cy="428800"/>
          </a:xfrm>
          <a:prstGeom prst="rect">
            <a:avLst/>
          </a:prstGeom>
        </p:spPr>
        <p:txBody>
          <a:bodyPr spcFirstLastPara="1" wrap="square" lIns="121900" tIns="121900" rIns="121900" bIns="121900" anchor="t" anchorCtr="0">
            <a:noAutofit/>
          </a:bodyPr>
          <a:lstStyle/>
          <a:p>
            <a:fld id="{00000000-1234-1234-1234-123412341234}" type="slidenum">
              <a:rPr lang="en"/>
              <a:pPr/>
              <a:t>5</a:t>
            </a:fld>
            <a:endParaRPr/>
          </a:p>
        </p:txBody>
      </p:sp>
      <p:sp>
        <p:nvSpPr>
          <p:cNvPr id="2216" name="Google Shape;2216;p41"/>
          <p:cNvSpPr/>
          <p:nvPr/>
        </p:nvSpPr>
        <p:spPr>
          <a:xfrm>
            <a:off x="0" y="3161372"/>
            <a:ext cx="12192000" cy="1348057"/>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2217" name="Google Shape;2217;p41"/>
          <p:cNvSpPr/>
          <p:nvPr/>
        </p:nvSpPr>
        <p:spPr>
          <a:xfrm>
            <a:off x="0" y="3161372"/>
            <a:ext cx="12192000" cy="1348057"/>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121900" tIns="60933" rIns="121900" bIns="60933" anchor="ctr" anchorCtr="0">
            <a:noAutofit/>
          </a:bodyPr>
          <a:lstStyle/>
          <a:p>
            <a:endParaRPr sz="2400">
              <a:solidFill>
                <a:schemeClr val="lt1"/>
              </a:solidFill>
              <a:latin typeface="Calibri"/>
              <a:ea typeface="Calibri"/>
              <a:cs typeface="Calibri"/>
              <a:sym typeface="Calibri"/>
            </a:endParaRPr>
          </a:p>
        </p:txBody>
      </p:sp>
      <p:grpSp>
        <p:nvGrpSpPr>
          <p:cNvPr id="2218" name="Google Shape;2218;p41"/>
          <p:cNvGrpSpPr/>
          <p:nvPr/>
        </p:nvGrpSpPr>
        <p:grpSpPr>
          <a:xfrm>
            <a:off x="2381785" y="2271201"/>
            <a:ext cx="631200" cy="631200"/>
            <a:chOff x="1786339" y="1703401"/>
            <a:chExt cx="473400" cy="473400"/>
          </a:xfrm>
        </p:grpSpPr>
        <p:sp>
          <p:nvSpPr>
            <p:cNvPr id="2219" name="Google Shape;2219;p41"/>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endParaRPr sz="1867">
                <a:latin typeface="Merriweather"/>
                <a:ea typeface="Merriweather"/>
                <a:cs typeface="Merriweather"/>
                <a:sym typeface="Merriweather"/>
              </a:endParaRPr>
            </a:p>
          </p:txBody>
        </p:sp>
        <p:sp>
          <p:nvSpPr>
            <p:cNvPr id="2220" name="Google Shape;2220;p41"/>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800">
                  <a:solidFill>
                    <a:schemeClr val="dk2"/>
                  </a:solidFill>
                  <a:latin typeface="Merriweather"/>
                  <a:ea typeface="Merriweather"/>
                  <a:cs typeface="Merriweather"/>
                  <a:sym typeface="Merriweather"/>
                </a:rPr>
                <a:t>1</a:t>
              </a:r>
              <a:endParaRPr sz="800">
                <a:solidFill>
                  <a:schemeClr val="dk2"/>
                </a:solidFill>
                <a:latin typeface="Merriweather"/>
                <a:ea typeface="Merriweather"/>
                <a:cs typeface="Merriweather"/>
                <a:sym typeface="Merriweather"/>
              </a:endParaRPr>
            </a:p>
          </p:txBody>
        </p:sp>
      </p:grpSp>
      <p:grpSp>
        <p:nvGrpSpPr>
          <p:cNvPr id="2221" name="Google Shape;2221;p41"/>
          <p:cNvGrpSpPr/>
          <p:nvPr/>
        </p:nvGrpSpPr>
        <p:grpSpPr>
          <a:xfrm>
            <a:off x="5085885" y="2271201"/>
            <a:ext cx="631200" cy="631200"/>
            <a:chOff x="3814414" y="1703401"/>
            <a:chExt cx="473400" cy="473400"/>
          </a:xfrm>
        </p:grpSpPr>
        <p:sp>
          <p:nvSpPr>
            <p:cNvPr id="2222" name="Google Shape;2222;p41"/>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121900" tIns="121900" rIns="121900" bIns="121900" anchor="ctr" anchorCtr="0">
              <a:noAutofit/>
            </a:bodyPr>
            <a:lstStyle/>
            <a:p>
              <a:endParaRPr sz="1867">
                <a:latin typeface="Merriweather"/>
                <a:ea typeface="Merriweather"/>
                <a:cs typeface="Merriweather"/>
                <a:sym typeface="Merriweather"/>
              </a:endParaRPr>
            </a:p>
          </p:txBody>
        </p:sp>
        <p:sp>
          <p:nvSpPr>
            <p:cNvPr id="2223" name="Google Shape;2223;p41"/>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800">
                  <a:solidFill>
                    <a:schemeClr val="dk2"/>
                  </a:solidFill>
                  <a:latin typeface="Merriweather"/>
                  <a:ea typeface="Merriweather"/>
                  <a:cs typeface="Merriweather"/>
                  <a:sym typeface="Merriweather"/>
                </a:rPr>
                <a:t>3</a:t>
              </a:r>
              <a:endParaRPr sz="800">
                <a:solidFill>
                  <a:schemeClr val="dk2"/>
                </a:solidFill>
                <a:latin typeface="Merriweather"/>
                <a:ea typeface="Merriweather"/>
                <a:cs typeface="Merriweather"/>
                <a:sym typeface="Merriweather"/>
              </a:endParaRPr>
            </a:p>
          </p:txBody>
        </p:sp>
      </p:grpSp>
      <p:grpSp>
        <p:nvGrpSpPr>
          <p:cNvPr id="2224" name="Google Shape;2224;p41"/>
          <p:cNvGrpSpPr/>
          <p:nvPr/>
        </p:nvGrpSpPr>
        <p:grpSpPr>
          <a:xfrm>
            <a:off x="7789985" y="2271201"/>
            <a:ext cx="631200" cy="631200"/>
            <a:chOff x="5842489" y="1703401"/>
            <a:chExt cx="473400" cy="473400"/>
          </a:xfrm>
        </p:grpSpPr>
        <p:sp>
          <p:nvSpPr>
            <p:cNvPr id="2225" name="Google Shape;2225;p41"/>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endParaRPr sz="1867">
                <a:latin typeface="Merriweather"/>
                <a:ea typeface="Merriweather"/>
                <a:cs typeface="Merriweather"/>
                <a:sym typeface="Merriweather"/>
              </a:endParaRPr>
            </a:p>
          </p:txBody>
        </p:sp>
        <p:sp>
          <p:nvSpPr>
            <p:cNvPr id="2226" name="Google Shape;2226;p41"/>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800">
                  <a:solidFill>
                    <a:schemeClr val="dk2"/>
                  </a:solidFill>
                  <a:latin typeface="Merriweather"/>
                  <a:ea typeface="Merriweather"/>
                  <a:cs typeface="Merriweather"/>
                  <a:sym typeface="Merriweather"/>
                </a:rPr>
                <a:t>5</a:t>
              </a:r>
              <a:endParaRPr sz="800">
                <a:solidFill>
                  <a:schemeClr val="dk2"/>
                </a:solidFill>
                <a:latin typeface="Merriweather"/>
                <a:ea typeface="Merriweather"/>
                <a:cs typeface="Merriweather"/>
                <a:sym typeface="Merriweather"/>
              </a:endParaRPr>
            </a:p>
          </p:txBody>
        </p:sp>
      </p:grpSp>
      <p:grpSp>
        <p:nvGrpSpPr>
          <p:cNvPr id="2227" name="Google Shape;2227;p41"/>
          <p:cNvGrpSpPr/>
          <p:nvPr/>
        </p:nvGrpSpPr>
        <p:grpSpPr>
          <a:xfrm>
            <a:off x="9174419" y="4768400"/>
            <a:ext cx="631200" cy="631200"/>
            <a:chOff x="6880814" y="3576300"/>
            <a:chExt cx="473400" cy="473400"/>
          </a:xfrm>
        </p:grpSpPr>
        <p:sp>
          <p:nvSpPr>
            <p:cNvPr id="2228" name="Google Shape;2228;p41"/>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121900" tIns="121900" rIns="121900" bIns="121900" anchor="ctr" anchorCtr="0">
              <a:noAutofit/>
            </a:bodyPr>
            <a:lstStyle/>
            <a:p>
              <a:endParaRPr sz="1867">
                <a:latin typeface="Merriweather"/>
                <a:ea typeface="Merriweather"/>
                <a:cs typeface="Merriweather"/>
                <a:sym typeface="Merriweather"/>
              </a:endParaRPr>
            </a:p>
          </p:txBody>
        </p:sp>
        <p:sp>
          <p:nvSpPr>
            <p:cNvPr id="2229" name="Google Shape;2229;p41"/>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800">
                  <a:solidFill>
                    <a:schemeClr val="dk2"/>
                  </a:solidFill>
                  <a:latin typeface="Merriweather"/>
                  <a:ea typeface="Merriweather"/>
                  <a:cs typeface="Merriweather"/>
                  <a:sym typeface="Merriweather"/>
                </a:rPr>
                <a:t>6</a:t>
              </a:r>
              <a:endParaRPr sz="800">
                <a:solidFill>
                  <a:schemeClr val="dk2"/>
                </a:solidFill>
                <a:latin typeface="Merriweather"/>
                <a:ea typeface="Merriweather"/>
                <a:cs typeface="Merriweather"/>
                <a:sym typeface="Merriweather"/>
              </a:endParaRPr>
            </a:p>
          </p:txBody>
        </p:sp>
      </p:grpSp>
      <p:grpSp>
        <p:nvGrpSpPr>
          <p:cNvPr id="2230" name="Google Shape;2230;p41"/>
          <p:cNvGrpSpPr/>
          <p:nvPr/>
        </p:nvGrpSpPr>
        <p:grpSpPr>
          <a:xfrm>
            <a:off x="6470319" y="4768400"/>
            <a:ext cx="631200" cy="631200"/>
            <a:chOff x="4852739" y="3576300"/>
            <a:chExt cx="473400" cy="473400"/>
          </a:xfrm>
        </p:grpSpPr>
        <p:sp>
          <p:nvSpPr>
            <p:cNvPr id="2231" name="Google Shape;2231;p41"/>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121900" tIns="121900" rIns="121900" bIns="121900" anchor="ctr" anchorCtr="0">
              <a:noAutofit/>
            </a:bodyPr>
            <a:lstStyle/>
            <a:p>
              <a:endParaRPr sz="1867">
                <a:latin typeface="Merriweather"/>
                <a:ea typeface="Merriweather"/>
                <a:cs typeface="Merriweather"/>
                <a:sym typeface="Merriweather"/>
              </a:endParaRPr>
            </a:p>
          </p:txBody>
        </p:sp>
        <p:sp>
          <p:nvSpPr>
            <p:cNvPr id="2232" name="Google Shape;2232;p41"/>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800">
                  <a:solidFill>
                    <a:schemeClr val="dk2"/>
                  </a:solidFill>
                  <a:latin typeface="Merriweather"/>
                  <a:ea typeface="Merriweather"/>
                  <a:cs typeface="Merriweather"/>
                  <a:sym typeface="Merriweather"/>
                </a:rPr>
                <a:t>4</a:t>
              </a:r>
              <a:endParaRPr sz="800">
                <a:solidFill>
                  <a:schemeClr val="dk2"/>
                </a:solidFill>
                <a:latin typeface="Merriweather"/>
                <a:ea typeface="Merriweather"/>
                <a:cs typeface="Merriweather"/>
                <a:sym typeface="Merriweather"/>
              </a:endParaRPr>
            </a:p>
          </p:txBody>
        </p:sp>
      </p:grpSp>
      <p:grpSp>
        <p:nvGrpSpPr>
          <p:cNvPr id="2233" name="Google Shape;2233;p41"/>
          <p:cNvGrpSpPr/>
          <p:nvPr/>
        </p:nvGrpSpPr>
        <p:grpSpPr>
          <a:xfrm>
            <a:off x="3766219" y="4768400"/>
            <a:ext cx="631200" cy="631200"/>
            <a:chOff x="2824664" y="3576300"/>
            <a:chExt cx="473400" cy="473400"/>
          </a:xfrm>
        </p:grpSpPr>
        <p:sp>
          <p:nvSpPr>
            <p:cNvPr id="2234" name="Google Shape;2234;p41"/>
            <p:cNvSpPr/>
            <p:nvPr/>
          </p:nvSpPr>
          <p:spPr>
            <a:xfrm rot="-2700000">
              <a:off x="2893992" y="3645628"/>
              <a:ext cx="334744" cy="334744"/>
            </a:xfrm>
            <a:prstGeom prst="teardrop">
              <a:avLst>
                <a:gd name="adj" fmla="val 100000"/>
              </a:avLst>
            </a:prstGeom>
            <a:solidFill>
              <a:schemeClr val="accent2"/>
            </a:solidFill>
            <a:ln w="57150">
              <a:noFill/>
            </a:ln>
          </p:spPr>
          <p:txBody>
            <a:bodyPr spcFirstLastPara="1" wrap="square" lIns="121900" tIns="121900" rIns="121900" bIns="121900" anchor="ctr" anchorCtr="0">
              <a:noAutofit/>
            </a:bodyPr>
            <a:lstStyle/>
            <a:p>
              <a:endParaRPr sz="1867">
                <a:latin typeface="Merriweather"/>
                <a:ea typeface="Merriweather"/>
                <a:cs typeface="Merriweather"/>
                <a:sym typeface="Merriweather"/>
              </a:endParaRPr>
            </a:p>
          </p:txBody>
        </p:sp>
        <p:sp>
          <p:nvSpPr>
            <p:cNvPr id="2235" name="Google Shape;2235;p41"/>
            <p:cNvSpPr/>
            <p:nvPr/>
          </p:nvSpPr>
          <p:spPr>
            <a:xfrm flipH="1">
              <a:off x="2994314" y="3752502"/>
              <a:ext cx="134100" cy="134100"/>
            </a:xfrm>
            <a:prstGeom prst="ellipse">
              <a:avLst/>
            </a:prstGeom>
            <a:solidFill>
              <a:schemeClr val="lt1"/>
            </a:solidFill>
            <a:ln w="57150">
              <a:noFill/>
            </a:ln>
          </p:spPr>
          <p:txBody>
            <a:bodyPr spcFirstLastPara="1" wrap="square" lIns="0" tIns="0" rIns="0" bIns="0" anchor="ctr" anchorCtr="0">
              <a:noAutofit/>
            </a:bodyPr>
            <a:lstStyle/>
            <a:p>
              <a:pPr algn="ctr"/>
              <a:r>
                <a:rPr lang="en" sz="800" dirty="0">
                  <a:solidFill>
                    <a:schemeClr val="dk2"/>
                  </a:solidFill>
                  <a:latin typeface="Merriweather"/>
                  <a:ea typeface="Merriweather"/>
                  <a:cs typeface="Merriweather"/>
                  <a:sym typeface="Merriweather"/>
                </a:rPr>
                <a:t>2</a:t>
              </a:r>
              <a:endParaRPr sz="800" dirty="0">
                <a:solidFill>
                  <a:schemeClr val="dk2"/>
                </a:solidFill>
                <a:latin typeface="Merriweather"/>
                <a:ea typeface="Merriweather"/>
                <a:cs typeface="Merriweather"/>
                <a:sym typeface="Merriweather"/>
              </a:endParaRPr>
            </a:p>
          </p:txBody>
        </p:sp>
      </p:grpSp>
      <p:sp>
        <p:nvSpPr>
          <p:cNvPr id="2236" name="Google Shape;2236;p41"/>
          <p:cNvSpPr txBox="1"/>
          <p:nvPr/>
        </p:nvSpPr>
        <p:spPr>
          <a:xfrm>
            <a:off x="1839800" y="1541467"/>
            <a:ext cx="1715200" cy="711200"/>
          </a:xfrm>
          <a:prstGeom prst="rect">
            <a:avLst/>
          </a:prstGeom>
          <a:noFill/>
          <a:ln>
            <a:noFill/>
          </a:ln>
        </p:spPr>
        <p:txBody>
          <a:bodyPr spcFirstLastPara="1" wrap="square" lIns="0" tIns="0" rIns="0" bIns="0" anchor="b" anchorCtr="0">
            <a:noAutofit/>
          </a:bodyPr>
          <a:lstStyle/>
          <a:p>
            <a:pPr algn="ctr"/>
            <a:r>
              <a:rPr lang="en" sz="1200" dirty="0">
                <a:solidFill>
                  <a:schemeClr val="dk2"/>
                </a:solidFill>
                <a:latin typeface="Merriweather"/>
                <a:ea typeface="Merriweather"/>
                <a:cs typeface="Merriweather"/>
                <a:sym typeface="Merriweather"/>
              </a:rPr>
              <a:t>Discovery</a:t>
            </a:r>
            <a:endParaRPr sz="1200" dirty="0">
              <a:solidFill>
                <a:schemeClr val="dk2"/>
              </a:solidFill>
              <a:latin typeface="Merriweather"/>
              <a:ea typeface="Merriweather"/>
              <a:cs typeface="Merriweather"/>
              <a:sym typeface="Merriweather"/>
            </a:endParaRPr>
          </a:p>
        </p:txBody>
      </p:sp>
      <p:sp>
        <p:nvSpPr>
          <p:cNvPr id="2237" name="Google Shape;2237;p41"/>
          <p:cNvSpPr txBox="1"/>
          <p:nvPr/>
        </p:nvSpPr>
        <p:spPr>
          <a:xfrm>
            <a:off x="4467497" y="1541467"/>
            <a:ext cx="1846217" cy="711200"/>
          </a:xfrm>
          <a:prstGeom prst="rect">
            <a:avLst/>
          </a:prstGeom>
          <a:noFill/>
          <a:ln>
            <a:noFill/>
          </a:ln>
        </p:spPr>
        <p:txBody>
          <a:bodyPr spcFirstLastPara="1" wrap="square" lIns="0" tIns="0" rIns="0" bIns="0" anchor="b" anchorCtr="0">
            <a:noAutofit/>
          </a:bodyPr>
          <a:lstStyle/>
          <a:p>
            <a:pPr algn="ctr"/>
            <a:r>
              <a:rPr lang="en" sz="1200" dirty="0">
                <a:solidFill>
                  <a:schemeClr val="dk2"/>
                </a:solidFill>
                <a:latin typeface="Merriweather"/>
                <a:ea typeface="Merriweather"/>
                <a:cs typeface="Merriweather"/>
                <a:sym typeface="Merriweather"/>
              </a:rPr>
              <a:t>Model Planning</a:t>
            </a:r>
            <a:endParaRPr sz="1200" dirty="0">
              <a:solidFill>
                <a:schemeClr val="dk2"/>
              </a:solidFill>
              <a:latin typeface="Merriweather"/>
              <a:ea typeface="Merriweather"/>
              <a:cs typeface="Merriweather"/>
              <a:sym typeface="Merriweather"/>
            </a:endParaRPr>
          </a:p>
        </p:txBody>
      </p:sp>
      <p:sp>
        <p:nvSpPr>
          <p:cNvPr id="2238" name="Google Shape;2238;p41"/>
          <p:cNvSpPr txBox="1"/>
          <p:nvPr/>
        </p:nvSpPr>
        <p:spPr>
          <a:xfrm>
            <a:off x="7248013" y="1541467"/>
            <a:ext cx="1715200" cy="711200"/>
          </a:xfrm>
          <a:prstGeom prst="rect">
            <a:avLst/>
          </a:prstGeom>
          <a:noFill/>
          <a:ln>
            <a:noFill/>
          </a:ln>
        </p:spPr>
        <p:txBody>
          <a:bodyPr spcFirstLastPara="1" wrap="square" lIns="0" tIns="0" rIns="0" bIns="0" anchor="b" anchorCtr="0">
            <a:noAutofit/>
          </a:bodyPr>
          <a:lstStyle/>
          <a:p>
            <a:pPr algn="ctr"/>
            <a:r>
              <a:rPr lang="en" sz="1800" b="1" dirty="0">
                <a:solidFill>
                  <a:schemeClr val="dk2"/>
                </a:solidFill>
                <a:effectLst>
                  <a:outerShdw blurRad="38100" dist="38100" dir="2700000" algn="tl">
                    <a:srgbClr val="000000">
                      <a:alpha val="43137"/>
                    </a:srgbClr>
                  </a:outerShdw>
                </a:effectLst>
                <a:latin typeface="Merriweather"/>
                <a:ea typeface="Merriweather"/>
                <a:cs typeface="Merriweather"/>
                <a:sym typeface="Merriweather"/>
              </a:rPr>
              <a:t>Communicate Results</a:t>
            </a:r>
            <a:endParaRPr sz="1800" b="1" dirty="0">
              <a:solidFill>
                <a:schemeClr val="dk2"/>
              </a:solidFill>
              <a:effectLst>
                <a:outerShdw blurRad="38100" dist="38100" dir="2700000" algn="tl">
                  <a:srgbClr val="000000">
                    <a:alpha val="43137"/>
                  </a:srgbClr>
                </a:outerShdw>
              </a:effectLst>
              <a:latin typeface="Merriweather"/>
              <a:ea typeface="Merriweather"/>
              <a:cs typeface="Merriweather"/>
              <a:sym typeface="Merriweather"/>
            </a:endParaRPr>
          </a:p>
        </p:txBody>
      </p:sp>
      <p:sp>
        <p:nvSpPr>
          <p:cNvPr id="2239" name="Google Shape;2239;p41"/>
          <p:cNvSpPr txBox="1"/>
          <p:nvPr/>
        </p:nvSpPr>
        <p:spPr>
          <a:xfrm>
            <a:off x="3100251" y="5418133"/>
            <a:ext cx="1985634" cy="711200"/>
          </a:xfrm>
          <a:prstGeom prst="rect">
            <a:avLst/>
          </a:prstGeom>
          <a:noFill/>
          <a:ln>
            <a:noFill/>
          </a:ln>
        </p:spPr>
        <p:txBody>
          <a:bodyPr spcFirstLastPara="1" wrap="square" lIns="0" tIns="0" rIns="0" bIns="0" anchor="t" anchorCtr="0">
            <a:noAutofit/>
          </a:bodyPr>
          <a:lstStyle/>
          <a:p>
            <a:pPr algn="ctr"/>
            <a:r>
              <a:rPr lang="en" sz="1200" dirty="0">
                <a:solidFill>
                  <a:schemeClr val="dk2"/>
                </a:solidFill>
                <a:latin typeface="Merriweather"/>
                <a:ea typeface="Merriweather"/>
                <a:cs typeface="Merriweather"/>
                <a:sym typeface="Merriweather"/>
              </a:rPr>
              <a:t>Data Preparation</a:t>
            </a:r>
            <a:endParaRPr sz="1200" dirty="0">
              <a:solidFill>
                <a:schemeClr val="dk2"/>
              </a:solidFill>
              <a:latin typeface="Merriweather"/>
              <a:ea typeface="Merriweather"/>
              <a:cs typeface="Merriweather"/>
              <a:sym typeface="Merriweather"/>
            </a:endParaRPr>
          </a:p>
        </p:txBody>
      </p:sp>
      <p:sp>
        <p:nvSpPr>
          <p:cNvPr id="2240" name="Google Shape;2240;p41"/>
          <p:cNvSpPr txBox="1"/>
          <p:nvPr/>
        </p:nvSpPr>
        <p:spPr>
          <a:xfrm>
            <a:off x="5928340" y="5418133"/>
            <a:ext cx="1778746" cy="711200"/>
          </a:xfrm>
          <a:prstGeom prst="rect">
            <a:avLst/>
          </a:prstGeom>
          <a:noFill/>
          <a:ln>
            <a:noFill/>
          </a:ln>
        </p:spPr>
        <p:txBody>
          <a:bodyPr spcFirstLastPara="1" wrap="square" lIns="0" tIns="0" rIns="0" bIns="0" anchor="t" anchorCtr="0">
            <a:noAutofit/>
          </a:bodyPr>
          <a:lstStyle/>
          <a:p>
            <a:pPr algn="ctr"/>
            <a:r>
              <a:rPr lang="en" sz="1800" b="1" dirty="0">
                <a:solidFill>
                  <a:schemeClr val="dk2"/>
                </a:solidFill>
                <a:effectLst>
                  <a:outerShdw blurRad="38100" dist="38100" dir="2700000" algn="tl">
                    <a:srgbClr val="000000">
                      <a:alpha val="43137"/>
                    </a:srgbClr>
                  </a:outerShdw>
                </a:effectLst>
                <a:latin typeface="Merriweather"/>
                <a:ea typeface="Merriweather"/>
                <a:cs typeface="Merriweather"/>
                <a:sym typeface="Merriweather"/>
              </a:rPr>
              <a:t>Model Building</a:t>
            </a:r>
            <a:endParaRPr sz="1800" b="1" dirty="0">
              <a:solidFill>
                <a:schemeClr val="dk2"/>
              </a:solidFill>
              <a:effectLst>
                <a:outerShdw blurRad="38100" dist="38100" dir="2700000" algn="tl">
                  <a:srgbClr val="000000">
                    <a:alpha val="43137"/>
                  </a:srgbClr>
                </a:outerShdw>
              </a:effectLst>
              <a:latin typeface="Merriweather"/>
              <a:ea typeface="Merriweather"/>
              <a:cs typeface="Merriweather"/>
              <a:sym typeface="Merriweather"/>
            </a:endParaRPr>
          </a:p>
        </p:txBody>
      </p:sp>
      <p:sp>
        <p:nvSpPr>
          <p:cNvPr id="2241" name="Google Shape;2241;p41"/>
          <p:cNvSpPr txBox="1"/>
          <p:nvPr/>
        </p:nvSpPr>
        <p:spPr>
          <a:xfrm>
            <a:off x="8632447" y="5418133"/>
            <a:ext cx="1715200" cy="711200"/>
          </a:xfrm>
          <a:prstGeom prst="rect">
            <a:avLst/>
          </a:prstGeom>
          <a:noFill/>
          <a:ln>
            <a:noFill/>
          </a:ln>
        </p:spPr>
        <p:txBody>
          <a:bodyPr spcFirstLastPara="1" wrap="square" lIns="0" tIns="0" rIns="0" bIns="0" anchor="t" anchorCtr="0">
            <a:noAutofit/>
          </a:bodyPr>
          <a:lstStyle/>
          <a:p>
            <a:pPr algn="ctr"/>
            <a:r>
              <a:rPr lang="en" sz="1800" b="1" dirty="0">
                <a:solidFill>
                  <a:schemeClr val="dk2"/>
                </a:solidFill>
                <a:effectLst>
                  <a:outerShdw blurRad="38100" dist="38100" dir="2700000" algn="tl">
                    <a:srgbClr val="000000">
                      <a:alpha val="43137"/>
                    </a:srgbClr>
                  </a:outerShdw>
                </a:effectLst>
                <a:latin typeface="Merriweather"/>
                <a:ea typeface="Merriweather"/>
                <a:cs typeface="Merriweather"/>
                <a:sym typeface="Merriweather"/>
              </a:rPr>
              <a:t>Operationalize</a:t>
            </a:r>
            <a:endParaRPr sz="1800" b="1" dirty="0">
              <a:solidFill>
                <a:schemeClr val="dk2"/>
              </a:solidFill>
              <a:effectLst>
                <a:outerShdw blurRad="38100" dist="38100" dir="2700000" algn="tl">
                  <a:srgbClr val="000000">
                    <a:alpha val="43137"/>
                  </a:srgbClr>
                </a:outerShdw>
              </a:effectLst>
              <a:latin typeface="Merriweather"/>
              <a:ea typeface="Merriweather"/>
              <a:cs typeface="Merriweather"/>
              <a:sym typeface="Merriweather"/>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33"/>
        <p:cNvGrpSpPr/>
        <p:nvPr/>
      </p:nvGrpSpPr>
      <p:grpSpPr>
        <a:xfrm>
          <a:off x="0" y="0"/>
          <a:ext cx="0" cy="0"/>
          <a:chOff x="0" y="0"/>
          <a:chExt cx="0" cy="0"/>
        </a:xfrm>
      </p:grpSpPr>
      <p:sp>
        <p:nvSpPr>
          <p:cNvPr id="1934" name="Google Shape;1934;p19"/>
          <p:cNvSpPr txBox="1">
            <a:spLocks noGrp="1"/>
          </p:cNvSpPr>
          <p:nvPr>
            <p:ph type="ctrTitle" idx="4294967295"/>
          </p:nvPr>
        </p:nvSpPr>
        <p:spPr>
          <a:xfrm>
            <a:off x="1832199" y="3258851"/>
            <a:ext cx="8756287" cy="1236800"/>
          </a:xfrm>
          <a:prstGeom prst="rect">
            <a:avLst/>
          </a:prstGeom>
        </p:spPr>
        <p:txBody>
          <a:bodyPr spcFirstLastPara="1" wrap="square" lIns="121900" tIns="121900" rIns="121900" bIns="121900" anchor="b" anchorCtr="0">
            <a:noAutofit/>
          </a:bodyPr>
          <a:lstStyle/>
          <a:p>
            <a:r>
              <a:rPr lang="en" sz="9600" dirty="0">
                <a:solidFill>
                  <a:srgbClr val="FFFFFF"/>
                </a:solidFill>
              </a:rPr>
              <a:t>PROJECT IMPLEMENTATION</a:t>
            </a:r>
            <a:endParaRPr sz="9600" dirty="0">
              <a:solidFill>
                <a:srgbClr val="FFFFFF"/>
              </a:solidFill>
            </a:endParaRPr>
          </a:p>
        </p:txBody>
      </p:sp>
      <p:sp>
        <p:nvSpPr>
          <p:cNvPr id="1935" name="Google Shape;1935;p19"/>
          <p:cNvSpPr txBox="1">
            <a:spLocks noGrp="1"/>
          </p:cNvSpPr>
          <p:nvPr>
            <p:ph type="subTitle" idx="4294967295"/>
          </p:nvPr>
        </p:nvSpPr>
        <p:spPr>
          <a:xfrm>
            <a:off x="1126435" y="4320145"/>
            <a:ext cx="10084904" cy="1046400"/>
          </a:xfrm>
          <a:prstGeom prst="rect">
            <a:avLst/>
          </a:prstGeom>
        </p:spPr>
        <p:txBody>
          <a:bodyPr spcFirstLastPara="1" wrap="square" lIns="121900" tIns="121900" rIns="121900" bIns="121900" anchor="t" anchorCtr="0">
            <a:noAutofit/>
          </a:bodyPr>
          <a:lstStyle/>
          <a:p>
            <a:pPr marL="0" indent="0" algn="ctr">
              <a:spcBef>
                <a:spcPts val="800"/>
              </a:spcBef>
              <a:buNone/>
            </a:pPr>
            <a:r>
              <a:rPr lang="en" sz="2933" dirty="0"/>
              <a:t>Implementation of half of the modules of the project.</a:t>
            </a:r>
            <a:endParaRPr sz="2933" dirty="0"/>
          </a:p>
        </p:txBody>
      </p:sp>
      <p:sp>
        <p:nvSpPr>
          <p:cNvPr id="1936" name="Google Shape;1936;p19"/>
          <p:cNvSpPr/>
          <p:nvPr/>
        </p:nvSpPr>
        <p:spPr>
          <a:xfrm>
            <a:off x="4687634" y="398801"/>
            <a:ext cx="2831609" cy="2522753"/>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
        <p:nvSpPr>
          <p:cNvPr id="1937" name="Google Shape;1937;p19"/>
          <p:cNvSpPr/>
          <p:nvPr/>
        </p:nvSpPr>
        <p:spPr>
          <a:xfrm>
            <a:off x="5519310" y="991501"/>
            <a:ext cx="1156644" cy="133733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938" name="Google Shape;1938;p19"/>
          <p:cNvSpPr txBox="1">
            <a:spLocks noGrp="1"/>
          </p:cNvSpPr>
          <p:nvPr>
            <p:ph type="sldNum" idx="12"/>
          </p:nvPr>
        </p:nvSpPr>
        <p:spPr>
          <a:xfrm>
            <a:off x="11665333" y="0"/>
            <a:ext cx="526400" cy="428800"/>
          </a:xfrm>
          <a:prstGeom prst="rect">
            <a:avLst/>
          </a:prstGeom>
        </p:spPr>
        <p:txBody>
          <a:bodyPr spcFirstLastPara="1" wrap="square" lIns="121900" tIns="121900" rIns="121900" bIns="121900" anchor="t" anchorCtr="0">
            <a:noAutofit/>
          </a:bodyPr>
          <a:lstStyle/>
          <a:p>
            <a:fld id="{00000000-1234-1234-1234-123412341234}" type="slidenum">
              <a:rPr lang="en"/>
              <a:pPr/>
              <a:t>6</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221617" y="0"/>
            <a:ext cx="9174000" cy="777200"/>
          </a:xfrm>
          <a:prstGeom prst="rect">
            <a:avLst/>
          </a:prstGeom>
        </p:spPr>
        <p:txBody>
          <a:bodyPr spcFirstLastPara="1" wrap="square" lIns="121900" tIns="121900" rIns="121900" bIns="121900" anchor="b" anchorCtr="0">
            <a:noAutofit/>
          </a:bodyPr>
          <a:lstStyle/>
          <a:p>
            <a:r>
              <a:rPr lang="en" dirty="0"/>
              <a:t>1.GOOGLE PLAY STORE APPS AND REVIEWS</a:t>
            </a:r>
            <a:endParaRPr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wrap="square" lIns="121900" tIns="121900" rIns="121900" bIns="121900" anchor="t" anchorCtr="0">
            <a:noAutofit/>
          </a:bodyPr>
          <a:lstStyle/>
          <a:p>
            <a:fld id="{00000000-1234-1234-1234-123412341234}" type="slidenum">
              <a:rPr lang="en"/>
              <a:pPr/>
              <a:t>7</a:t>
            </a:fld>
            <a:endParaRPr/>
          </a:p>
        </p:txBody>
      </p:sp>
      <p:pic>
        <p:nvPicPr>
          <p:cNvPr id="3" name="Picture 2">
            <a:extLst>
              <a:ext uri="{FF2B5EF4-FFF2-40B4-BE49-F238E27FC236}">
                <a16:creationId xmlns:a16="http://schemas.microsoft.com/office/drawing/2014/main" id="{10EB9E5B-5E23-9FA0-47FB-8953800DD6E6}"/>
              </a:ext>
            </a:extLst>
          </p:cNvPr>
          <p:cNvPicPr>
            <a:picLocks noChangeAspect="1"/>
          </p:cNvPicPr>
          <p:nvPr/>
        </p:nvPicPr>
        <p:blipFill rotWithShape="1">
          <a:blip r:embed="rId3"/>
          <a:srcRect l="5389" t="13719" r="2798"/>
          <a:stretch/>
        </p:blipFill>
        <p:spPr>
          <a:xfrm>
            <a:off x="1149531" y="777200"/>
            <a:ext cx="9892938" cy="2223584"/>
          </a:xfrm>
          <a:prstGeom prst="rect">
            <a:avLst/>
          </a:prstGeom>
        </p:spPr>
      </p:pic>
      <p:pic>
        <p:nvPicPr>
          <p:cNvPr id="5" name="Picture 4">
            <a:extLst>
              <a:ext uri="{FF2B5EF4-FFF2-40B4-BE49-F238E27FC236}">
                <a16:creationId xmlns:a16="http://schemas.microsoft.com/office/drawing/2014/main" id="{90B93013-C934-6E45-B086-1E530C1CD9D2}"/>
              </a:ext>
            </a:extLst>
          </p:cNvPr>
          <p:cNvPicPr>
            <a:picLocks noChangeAspect="1"/>
          </p:cNvPicPr>
          <p:nvPr/>
        </p:nvPicPr>
        <p:blipFill>
          <a:blip r:embed="rId4"/>
          <a:stretch>
            <a:fillRect/>
          </a:stretch>
        </p:blipFill>
        <p:spPr>
          <a:xfrm>
            <a:off x="1149531" y="3000784"/>
            <a:ext cx="9892938" cy="36759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221617" y="0"/>
            <a:ext cx="9174000" cy="777200"/>
          </a:xfrm>
          <a:prstGeom prst="rect">
            <a:avLst/>
          </a:prstGeom>
        </p:spPr>
        <p:txBody>
          <a:bodyPr spcFirstLastPara="1" wrap="square" lIns="121900" tIns="121900" rIns="121900" bIns="121900" anchor="b" anchorCtr="0">
            <a:noAutofit/>
          </a:bodyPr>
          <a:lstStyle/>
          <a:p>
            <a:r>
              <a:rPr lang="en" dirty="0"/>
              <a:t>2.DATA CLEANING</a:t>
            </a:r>
            <a:endParaRPr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wrap="square" lIns="121900" tIns="121900" rIns="121900" bIns="121900" anchor="t" anchorCtr="0">
            <a:noAutofit/>
          </a:bodyPr>
          <a:lstStyle/>
          <a:p>
            <a:fld id="{00000000-1234-1234-1234-123412341234}" type="slidenum">
              <a:rPr lang="en"/>
              <a:pPr/>
              <a:t>8</a:t>
            </a:fld>
            <a:endParaRPr/>
          </a:p>
        </p:txBody>
      </p:sp>
      <p:pic>
        <p:nvPicPr>
          <p:cNvPr id="7" name="Picture 6">
            <a:extLst>
              <a:ext uri="{FF2B5EF4-FFF2-40B4-BE49-F238E27FC236}">
                <a16:creationId xmlns:a16="http://schemas.microsoft.com/office/drawing/2014/main" id="{7995F1C5-D47E-D923-BA1B-5E1509BFF769}"/>
              </a:ext>
            </a:extLst>
          </p:cNvPr>
          <p:cNvPicPr>
            <a:picLocks noChangeAspect="1"/>
          </p:cNvPicPr>
          <p:nvPr/>
        </p:nvPicPr>
        <p:blipFill>
          <a:blip r:embed="rId3"/>
          <a:stretch>
            <a:fillRect/>
          </a:stretch>
        </p:blipFill>
        <p:spPr>
          <a:xfrm>
            <a:off x="887278" y="855577"/>
            <a:ext cx="10417443" cy="5700254"/>
          </a:xfrm>
          <a:prstGeom prst="rect">
            <a:avLst/>
          </a:prstGeom>
        </p:spPr>
      </p:pic>
    </p:spTree>
    <p:extLst>
      <p:ext uri="{BB962C8B-B14F-4D97-AF65-F5344CB8AC3E}">
        <p14:creationId xmlns:p14="http://schemas.microsoft.com/office/powerpoint/2010/main" val="4246185789"/>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221617" y="0"/>
            <a:ext cx="9174000" cy="777200"/>
          </a:xfrm>
          <a:prstGeom prst="rect">
            <a:avLst/>
          </a:prstGeom>
        </p:spPr>
        <p:txBody>
          <a:bodyPr spcFirstLastPara="1" wrap="square" lIns="121900" tIns="121900" rIns="121900" bIns="121900" anchor="b" anchorCtr="0">
            <a:noAutofit/>
          </a:bodyPr>
          <a:lstStyle/>
          <a:p>
            <a:r>
              <a:rPr lang="en" dirty="0"/>
              <a:t>3.Correcting Datatypes</a:t>
            </a:r>
            <a:endParaRPr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wrap="square" lIns="121900" tIns="121900" rIns="121900" bIns="121900" anchor="t" anchorCtr="0">
            <a:noAutofit/>
          </a:bodyPr>
          <a:lstStyle/>
          <a:p>
            <a:fld id="{00000000-1234-1234-1234-123412341234}" type="slidenum">
              <a:rPr lang="en"/>
              <a:pPr/>
              <a:t>9</a:t>
            </a:fld>
            <a:endParaRPr/>
          </a:p>
        </p:txBody>
      </p:sp>
      <p:pic>
        <p:nvPicPr>
          <p:cNvPr id="5" name="Picture 4">
            <a:extLst>
              <a:ext uri="{FF2B5EF4-FFF2-40B4-BE49-F238E27FC236}">
                <a16:creationId xmlns:a16="http://schemas.microsoft.com/office/drawing/2014/main" id="{6CB603D2-9585-1FEF-0D36-AF64CAA739F8}"/>
              </a:ext>
            </a:extLst>
          </p:cNvPr>
          <p:cNvPicPr>
            <a:picLocks noChangeAspect="1"/>
          </p:cNvPicPr>
          <p:nvPr/>
        </p:nvPicPr>
        <p:blipFill>
          <a:blip r:embed="rId3"/>
          <a:stretch>
            <a:fillRect/>
          </a:stretch>
        </p:blipFill>
        <p:spPr>
          <a:xfrm>
            <a:off x="902520" y="1169453"/>
            <a:ext cx="10386960" cy="5006774"/>
          </a:xfrm>
          <a:prstGeom prst="rect">
            <a:avLst/>
          </a:prstGeom>
        </p:spPr>
      </p:pic>
    </p:spTree>
    <p:extLst>
      <p:ext uri="{BB962C8B-B14F-4D97-AF65-F5344CB8AC3E}">
        <p14:creationId xmlns:p14="http://schemas.microsoft.com/office/powerpoint/2010/main" val="2677150321"/>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theme/theme1.xml><?xml version="1.0" encoding="utf-8"?>
<a:theme xmlns:a="http://schemas.openxmlformats.org/drawingml/2006/main" name="Theme1">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7FFBB7EA-CA85-4B7C-8306-0ADBC7A46E7C}" vid="{8FE5AC25-9153-401A-9802-DE3667E0C4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971</TotalTime>
  <Words>923</Words>
  <Application>Microsoft Office PowerPoint</Application>
  <PresentationFormat>Widescreen</PresentationFormat>
  <Paragraphs>114</Paragraphs>
  <Slides>31</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Amatic SC</vt:lpstr>
      <vt:lpstr>Arial</vt:lpstr>
      <vt:lpstr>Calibri</vt:lpstr>
      <vt:lpstr>Courier New</vt:lpstr>
      <vt:lpstr>Merriweather</vt:lpstr>
      <vt:lpstr>Times New Roman</vt:lpstr>
      <vt:lpstr>Theme1</vt:lpstr>
      <vt:lpstr>Google Play Review Analysis</vt:lpstr>
      <vt:lpstr>GROUP MEMBERS</vt:lpstr>
      <vt:lpstr>PROJECT MODULES</vt:lpstr>
      <vt:lpstr>PROJECT MODULES</vt:lpstr>
      <vt:lpstr>DATA ANALYTICS LIFE CYCLE</vt:lpstr>
      <vt:lpstr>PROJECT IMPLEMENTATION</vt:lpstr>
      <vt:lpstr>1.GOOGLE PLAY STORE APPS AND REVIEWS</vt:lpstr>
      <vt:lpstr>2.DATA CLEANING</vt:lpstr>
      <vt:lpstr>3.Correcting Datatypes</vt:lpstr>
      <vt:lpstr>4.EXPLORING APP CATEGORIES</vt:lpstr>
      <vt:lpstr>5.DISTRIBUTION OF APP RATINGS</vt:lpstr>
      <vt:lpstr>6.SIZE AND PRICE OF AN APP</vt:lpstr>
      <vt:lpstr>6. SIZE AND PRICE OF AN APP</vt:lpstr>
      <vt:lpstr>7. Relation between app category and app price </vt:lpstr>
      <vt:lpstr>7. Relation between app category and app price </vt:lpstr>
      <vt:lpstr>8. Filter out junk apps</vt:lpstr>
      <vt:lpstr>9. Popularity of paid apps vs free apps</vt:lpstr>
      <vt:lpstr>9. Popularity of paid apps vs free apps</vt:lpstr>
      <vt:lpstr>10. Sentiment analysis of user reviews</vt:lpstr>
      <vt:lpstr>11. Remove null values from user reviews</vt:lpstr>
      <vt:lpstr>12. Draw histogram to understand user sentiment distribution</vt:lpstr>
      <vt:lpstr>13. Few positive, neutral and negative reviews</vt:lpstr>
      <vt:lpstr>13. Few positive, neutral and negative reviews</vt:lpstr>
      <vt:lpstr>13. Few positive, neutral and negative reviews</vt:lpstr>
      <vt:lpstr>MODEL DESIGN</vt:lpstr>
      <vt:lpstr>MODEL DESIGN</vt:lpstr>
      <vt:lpstr>PERFORMANCE METRICS</vt:lpstr>
      <vt:lpstr>PERFORMANCE METRICS</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Play Review Analysis</dc:title>
  <dc:creator>Kesav Santhosh</dc:creator>
  <cp:lastModifiedBy>Kesav Santhosh</cp:lastModifiedBy>
  <cp:revision>6</cp:revision>
  <dcterms:created xsi:type="dcterms:W3CDTF">2022-10-25T03:57:48Z</dcterms:created>
  <dcterms:modified xsi:type="dcterms:W3CDTF">2022-11-13T18:02:28Z</dcterms:modified>
</cp:coreProperties>
</file>