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2" r:id="rId4"/>
    <p:sldId id="278" r:id="rId5"/>
    <p:sldId id="273" r:id="rId6"/>
    <p:sldId id="277" r:id="rId7"/>
    <p:sldId id="274" r:id="rId8"/>
    <p:sldId id="275" r:id="rId9"/>
    <p:sldId id="276" r:id="rId10"/>
    <p:sldId id="279" r:id="rId11"/>
    <p:sldId id="280" r:id="rId12"/>
    <p:sldId id="281" r:id="rId13"/>
    <p:sldId id="284" r:id="rId14"/>
    <p:sldId id="270" r:id="rId15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32"/>
  </p:normalViewPr>
  <p:slideViewPr>
    <p:cSldViewPr snapToGrid="0" snapToObjects="1">
      <p:cViewPr varScale="1">
        <p:scale>
          <a:sx n="66" d="100"/>
          <a:sy n="66" d="100"/>
        </p:scale>
        <p:origin x="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05FDB-9800-B849-9967-90AA96D9A13F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45A00-AD58-A744-BE4D-7B73CD9F97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933D-38B5-7D48-B454-B8E6C034C63E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C088-9BBB-CF49-8519-A549E2F4D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41F3C2-6F1E-2148-86BE-75F9F1CA7C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Appendices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 &amp; 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&amp;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use </a:t>
            </a:r>
            <a:r>
              <a:rPr lang="en-US" dirty="0" err="1" smtClean="0"/>
              <a:t>powerpoint</a:t>
            </a:r>
            <a:r>
              <a:rPr lang="en-US" dirty="0" smtClean="0"/>
              <a:t> for presentation.</a:t>
            </a:r>
          </a:p>
          <a:p>
            <a:r>
              <a:rPr lang="en-US" dirty="0" smtClean="0"/>
              <a:t>There is a possibility that presentations will be made to a panel of presenters not only your supervisor.</a:t>
            </a:r>
          </a:p>
          <a:p>
            <a:r>
              <a:rPr lang="en-US" dirty="0" smtClean="0"/>
              <a:t>Make sure you rehearse in your groups.</a:t>
            </a:r>
          </a:p>
          <a:p>
            <a:r>
              <a:rPr lang="en-US" dirty="0" smtClean="0"/>
              <a:t>Presentation should be followed by a demo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4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6656"/>
            <a:ext cx="8229600" cy="1423690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Powerpoint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presentation guidelines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1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935133"/>
            <a:ext cx="7662864" cy="4419614"/>
          </a:xfrm>
        </p:spPr>
        <p:txBody>
          <a:bodyPr>
            <a:normAutofit/>
          </a:bodyPr>
          <a:lstStyle/>
          <a:p>
            <a:r>
              <a:rPr lang="en-US" dirty="0" smtClean="0"/>
              <a:t>Slide 1</a:t>
            </a:r>
          </a:p>
          <a:p>
            <a:pPr lvl="1"/>
            <a:r>
              <a:rPr lang="en-US" dirty="0" smtClean="0"/>
              <a:t>Project Title</a:t>
            </a:r>
          </a:p>
          <a:p>
            <a:pPr lvl="1"/>
            <a:r>
              <a:rPr lang="en-US" dirty="0" smtClean="0"/>
              <a:t>Introduction of your team members</a:t>
            </a:r>
          </a:p>
          <a:p>
            <a:pPr lvl="1"/>
            <a:r>
              <a:rPr lang="en-US" dirty="0" smtClean="0"/>
              <a:t>Designated positions &amp; responsibilities</a:t>
            </a:r>
          </a:p>
          <a:p>
            <a:r>
              <a:rPr lang="en-US" dirty="0" smtClean="0"/>
              <a:t>Slide 2</a:t>
            </a:r>
          </a:p>
          <a:p>
            <a:pPr lvl="1"/>
            <a:r>
              <a:rPr lang="en-US" dirty="0"/>
              <a:t>Discuss Your problem domain area</a:t>
            </a:r>
          </a:p>
          <a:p>
            <a:pPr lvl="1"/>
            <a:r>
              <a:rPr lang="en-US" dirty="0"/>
              <a:t>Discuss the problems you are trying to address</a:t>
            </a:r>
          </a:p>
          <a:p>
            <a:r>
              <a:rPr lang="en-US" dirty="0" smtClean="0"/>
              <a:t>Slide 3</a:t>
            </a:r>
          </a:p>
          <a:p>
            <a:pPr lvl="1"/>
            <a:r>
              <a:rPr lang="en-US" dirty="0"/>
              <a:t>Discuss the literature review and your findings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632768"/>
            <a:ext cx="7662864" cy="4404496"/>
          </a:xfrm>
        </p:spPr>
        <p:txBody>
          <a:bodyPr>
            <a:normAutofit/>
          </a:bodyPr>
          <a:lstStyle/>
          <a:p>
            <a:r>
              <a:rPr lang="en-US" dirty="0" smtClean="0"/>
              <a:t>Slide 4</a:t>
            </a:r>
          </a:p>
          <a:p>
            <a:pPr lvl="1"/>
            <a:r>
              <a:rPr lang="en-US" dirty="0" smtClean="0"/>
              <a:t>Discuss the primary requirements of your system &amp; Use cases</a:t>
            </a:r>
          </a:p>
          <a:p>
            <a:pPr lvl="1"/>
            <a:r>
              <a:rPr lang="en-US" dirty="0" smtClean="0"/>
              <a:t>Unclear requirements should be elaborated using either activity diagrams, use case scenario</a:t>
            </a:r>
          </a:p>
          <a:p>
            <a:r>
              <a:rPr lang="en-US" dirty="0" smtClean="0"/>
              <a:t>Slide 5</a:t>
            </a:r>
          </a:p>
          <a:p>
            <a:pPr lvl="1"/>
            <a:r>
              <a:rPr lang="en-US" dirty="0" smtClean="0"/>
              <a:t>System Design: Class diagrams and their responsibilities</a:t>
            </a:r>
          </a:p>
          <a:p>
            <a:r>
              <a:rPr lang="en-US" dirty="0" smtClean="0"/>
              <a:t>Slide 6</a:t>
            </a:r>
          </a:p>
          <a:p>
            <a:pPr lvl="1"/>
            <a:r>
              <a:rPr lang="en-US" dirty="0" smtClean="0"/>
              <a:t>System tests</a:t>
            </a:r>
          </a:p>
          <a:p>
            <a:r>
              <a:rPr lang="en-US" dirty="0" smtClean="0"/>
              <a:t>Slide 7</a:t>
            </a:r>
          </a:p>
          <a:p>
            <a:pPr lvl="1"/>
            <a:r>
              <a:rPr lang="en-US" dirty="0" smtClean="0"/>
              <a:t>System Limitations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5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Structure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9775" y="1558734"/>
            <a:ext cx="7662864" cy="527279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charset="0"/>
              </a:rPr>
              <a:t>Title</a:t>
            </a:r>
          </a:p>
          <a:p>
            <a:pPr lvl="1"/>
            <a:r>
              <a:rPr lang="en-US" dirty="0" smtClean="0">
                <a:latin typeface="Times New Roman" charset="0"/>
              </a:rPr>
              <a:t>Table </a:t>
            </a:r>
            <a:r>
              <a:rPr lang="en-US" dirty="0">
                <a:latin typeface="Times New Roman" charset="0"/>
              </a:rPr>
              <a:t>of contents</a:t>
            </a:r>
          </a:p>
          <a:p>
            <a:pPr lvl="1"/>
            <a:r>
              <a:rPr lang="en-US" dirty="0">
                <a:latin typeface="Times New Roman" charset="0"/>
              </a:rPr>
              <a:t>Code listing</a:t>
            </a:r>
          </a:p>
          <a:p>
            <a:pPr lvl="1"/>
            <a:r>
              <a:rPr lang="en-US" dirty="0">
                <a:latin typeface="Times New Roman" charset="0"/>
              </a:rPr>
              <a:t>Figures &amp; Caption</a:t>
            </a:r>
          </a:p>
          <a:p>
            <a:r>
              <a:rPr lang="en-US" dirty="0">
                <a:latin typeface="Times New Roman" charset="0"/>
              </a:rPr>
              <a:t>Introduction</a:t>
            </a:r>
          </a:p>
          <a:p>
            <a:r>
              <a:rPr lang="en-US" dirty="0" smtClean="0">
                <a:latin typeface="Times New Roman" charset="0"/>
              </a:rPr>
              <a:t>Background Literature</a:t>
            </a:r>
          </a:p>
          <a:p>
            <a:r>
              <a:rPr lang="en-US" dirty="0" smtClean="0">
                <a:latin typeface="Times New Roman" charset="0"/>
              </a:rPr>
              <a:t>Analysis </a:t>
            </a:r>
            <a:r>
              <a:rPr lang="en-US" dirty="0">
                <a:latin typeface="Times New Roman" charset="0"/>
              </a:rPr>
              <a:t>&amp; Design</a:t>
            </a:r>
          </a:p>
          <a:p>
            <a:r>
              <a:rPr lang="en-US" dirty="0">
                <a:latin typeface="Times New Roman" charset="0"/>
              </a:rPr>
              <a:t>Implementation</a:t>
            </a:r>
          </a:p>
          <a:p>
            <a:r>
              <a:rPr lang="en-US" dirty="0">
                <a:latin typeface="Times New Roman" charset="0"/>
              </a:rPr>
              <a:t>Testing &amp; Discussions</a:t>
            </a:r>
          </a:p>
          <a:p>
            <a:r>
              <a:rPr lang="en-US" dirty="0">
                <a:latin typeface="Times New Roman" charset="0"/>
              </a:rPr>
              <a:t>Conclusion (s)</a:t>
            </a:r>
          </a:p>
          <a:p>
            <a:r>
              <a:rPr lang="en-US" dirty="0">
                <a:latin typeface="Times New Roman" charset="0"/>
              </a:rPr>
              <a:t>References</a:t>
            </a:r>
          </a:p>
          <a:p>
            <a:r>
              <a:rPr lang="en-US" dirty="0" smtClean="0">
                <a:latin typeface="Times New Roman" charset="0"/>
              </a:rPr>
              <a:t>Appendices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0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40960"/>
            <a:ext cx="7662864" cy="400632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Arial" charset="0"/>
              </a:rPr>
              <a:t>Gives the reader more information on what transpired on your project</a:t>
            </a:r>
          </a:p>
          <a:p>
            <a:r>
              <a:rPr lang="en-GB" dirty="0" smtClean="0">
                <a:latin typeface="Arial" charset="0"/>
              </a:rPr>
              <a:t>Holds information that would not fit anywhere else within the report</a:t>
            </a:r>
          </a:p>
          <a:p>
            <a:r>
              <a:rPr lang="en-GB" dirty="0" smtClean="0">
                <a:latin typeface="Arial" charset="0"/>
              </a:rPr>
              <a:t>Divided into several chapters, which further organises your report neatly</a:t>
            </a:r>
          </a:p>
          <a:p>
            <a:pPr lvl="1"/>
            <a:r>
              <a:rPr lang="en-GB" dirty="0" smtClean="0">
                <a:latin typeface="Arial" charset="0"/>
              </a:rPr>
              <a:t>Requirement Catalogue</a:t>
            </a:r>
          </a:p>
          <a:p>
            <a:pPr lvl="1"/>
            <a:r>
              <a:rPr lang="en-GB" dirty="0" smtClean="0">
                <a:latin typeface="Arial" charset="0"/>
              </a:rPr>
              <a:t>Report Writing</a:t>
            </a:r>
          </a:p>
          <a:p>
            <a:pPr lvl="1"/>
            <a:r>
              <a:rPr lang="en-GB" dirty="0" smtClean="0">
                <a:latin typeface="Arial" charset="0"/>
              </a:rPr>
              <a:t>Project Schedule</a:t>
            </a:r>
          </a:p>
          <a:p>
            <a:pPr lvl="1"/>
            <a:r>
              <a:rPr lang="en-GB" dirty="0" smtClean="0">
                <a:latin typeface="Arial" charset="0"/>
              </a:rPr>
              <a:t>ERD Diagrams</a:t>
            </a:r>
          </a:p>
          <a:p>
            <a:pPr lvl="1"/>
            <a:r>
              <a:rPr lang="en-GB" dirty="0" smtClean="0">
                <a:latin typeface="Arial" charset="0"/>
              </a:rPr>
              <a:t>Set Up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841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Latex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r>
              <a:rPr lang="en-US" b="1" dirty="0" smtClean="0"/>
              <a:t>appendix</a:t>
            </a:r>
            <a:r>
              <a:rPr lang="en-US" dirty="0" smtClean="0"/>
              <a:t>- put this command before you input your appendices files</a:t>
            </a:r>
          </a:p>
          <a:p>
            <a:r>
              <a:rPr lang="en-US" dirty="0" smtClean="0"/>
              <a:t>\</a:t>
            </a:r>
            <a:r>
              <a:rPr lang="en-US" b="1" dirty="0" smtClean="0"/>
              <a:t>input</a:t>
            </a:r>
            <a:r>
              <a:rPr lang="en-US" dirty="0" smtClean="0"/>
              <a:t>{</a:t>
            </a:r>
            <a:r>
              <a:rPr lang="en-US" i="1" dirty="0" smtClean="0"/>
              <a:t>filenames with content</a:t>
            </a:r>
            <a:r>
              <a:rPr lang="en-US" dirty="0" smtClean="0"/>
              <a:t>} – each chapter should have a separate file</a:t>
            </a:r>
          </a:p>
          <a:p>
            <a:r>
              <a:rPr lang="en-US" dirty="0" smtClean="0"/>
              <a:t>\</a:t>
            </a:r>
            <a:r>
              <a:rPr lang="en-US" b="1" dirty="0" err="1" smtClean="0"/>
              <a:t>backmatter</a:t>
            </a:r>
            <a:r>
              <a:rPr lang="en-US" dirty="0" smtClean="0"/>
              <a:t> – put before bibliography, but after input of appendices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Catalogue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system requirements in a tabular structure</a:t>
            </a:r>
          </a:p>
          <a:p>
            <a:r>
              <a:rPr lang="en-US" dirty="0" smtClean="0"/>
              <a:t>Each requirement must have an identity for reference within the report</a:t>
            </a:r>
          </a:p>
          <a:p>
            <a:r>
              <a:rPr lang="en-US" dirty="0" smtClean="0"/>
              <a:t>See slides labeled </a:t>
            </a:r>
            <a:r>
              <a:rPr lang="en-US" b="1" i="1" dirty="0" smtClean="0"/>
              <a:t>Reporting &amp; Documentation</a:t>
            </a:r>
            <a:r>
              <a:rPr lang="en-US" dirty="0" smtClean="0"/>
              <a:t> for more information on the requirement entry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4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938592"/>
            <a:ext cx="7662864" cy="22189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Shows how tasks were allocated to group members within the report.</a:t>
            </a:r>
          </a:p>
          <a:p>
            <a:r>
              <a:rPr lang="en-US" dirty="0" smtClean="0"/>
              <a:t>Tasks should be linked to work done as distributed among group members. Editor should have this information</a:t>
            </a:r>
          </a:p>
          <a:p>
            <a:pPr marL="0" indent="0">
              <a:buNone/>
            </a:pPr>
            <a:r>
              <a:rPr lang="en-US" dirty="0" smtClean="0"/>
              <a:t>Example table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84882"/>
              </p:ext>
            </p:extLst>
          </p:nvPr>
        </p:nvGraphicFramePr>
        <p:xfrm>
          <a:off x="1191353" y="4647416"/>
          <a:ext cx="7211286" cy="202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0301"/>
                <a:gridCol w="2555330"/>
                <a:gridCol w="3125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Author(Team member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cis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r>
                        <a:rPr lang="en-US" baseline="0" dirty="0" smtClean="0"/>
                        <a:t> Literature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CIS90-101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&amp; Design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CIS90-101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02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the project schedule as stated initially and at the end of the project</a:t>
            </a:r>
          </a:p>
          <a:p>
            <a:r>
              <a:rPr lang="en-US" dirty="0" smtClean="0"/>
              <a:t>Consists of 2 Gantt chart: Initial &amp; Final Gantt chart</a:t>
            </a:r>
          </a:p>
          <a:p>
            <a:r>
              <a:rPr lang="en-US" dirty="0" smtClean="0"/>
              <a:t>Final </a:t>
            </a:r>
            <a:r>
              <a:rPr lang="en-US" dirty="0" err="1" smtClean="0"/>
              <a:t>gantt</a:t>
            </a:r>
            <a:r>
              <a:rPr lang="en-US" dirty="0" smtClean="0"/>
              <a:t> chart shows the actual schedule/time taken on the project</a:t>
            </a:r>
          </a:p>
          <a:p>
            <a:r>
              <a:rPr lang="en-US" dirty="0" smtClean="0"/>
              <a:t>No need to explain causes of the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Discusses the data modeling of the system using Entity Relation Diagrams.</a:t>
            </a:r>
          </a:p>
          <a:p>
            <a:r>
              <a:rPr lang="en-US" dirty="0" smtClean="0"/>
              <a:t>Discuss the purpose of each entity on the diagram: what data does it store, data types that are not obvious, primary keys, foreign keys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appropriate diagrams to draw ERD: Visual </a:t>
            </a:r>
            <a:r>
              <a:rPr lang="en-US" dirty="0" err="1" smtClean="0"/>
              <a:t>Paradiam</a:t>
            </a:r>
            <a:r>
              <a:rPr lang="en-US" dirty="0" smtClean="0"/>
              <a:t>, MySQL Workbench,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4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Discusses how to setup the system in question in detail including passwords. One could use screenshots to show the system being setup here.</a:t>
            </a:r>
          </a:p>
          <a:p>
            <a:r>
              <a:rPr lang="en-US" dirty="0" smtClean="0"/>
              <a:t>Should include discussions of the packages within your system</a:t>
            </a:r>
          </a:p>
          <a:p>
            <a:r>
              <a:rPr lang="en-US" dirty="0" smtClean="0"/>
              <a:t>Contents of your CD should be discussed here, such as folders, text files etc. No need to discuss the classes as they have been covered by class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7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504</Words>
  <Application>Microsoft Macintosh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Wingdings</vt:lpstr>
      <vt:lpstr>Genesis</vt:lpstr>
      <vt:lpstr>Appendices</vt:lpstr>
      <vt:lpstr>Report Structure</vt:lpstr>
      <vt:lpstr>Appendices</vt:lpstr>
      <vt:lpstr>Latex Command</vt:lpstr>
      <vt:lpstr>Requirements Catalogue</vt:lpstr>
      <vt:lpstr>Report Writing</vt:lpstr>
      <vt:lpstr>Project Schedule</vt:lpstr>
      <vt:lpstr>ERD Diagrams</vt:lpstr>
      <vt:lpstr>Setup Instructions</vt:lpstr>
      <vt:lpstr>Presentation &amp; Demos</vt:lpstr>
      <vt:lpstr>Powerpoint presentation guidelines</vt:lpstr>
      <vt:lpstr>Slides</vt:lpstr>
      <vt:lpstr>Slides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</dc:title>
  <dc:creator>resegor</dc:creator>
  <cp:lastModifiedBy> </cp:lastModifiedBy>
  <cp:revision>267</cp:revision>
  <cp:lastPrinted>2018-02-15T17:14:22Z</cp:lastPrinted>
  <dcterms:created xsi:type="dcterms:W3CDTF">2013-10-18T09:30:19Z</dcterms:created>
  <dcterms:modified xsi:type="dcterms:W3CDTF">2018-02-15T17:14:25Z</dcterms:modified>
</cp:coreProperties>
</file>