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4EF1A-5A5D-414B-B733-69137933844B}" v="1435" dt="2021-05-17T10:04:4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A9ED21D-12E6-41C3-B0A7-8F8CD5845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0" b="10926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Autofit/>
          </a:bodyPr>
          <a:lstStyle/>
          <a:p>
            <a:pPr algn="l"/>
            <a:r>
              <a:rPr lang="sv-SE" sz="3400">
                <a:solidFill>
                  <a:schemeClr val="bg1"/>
                </a:solidFill>
                <a:latin typeface="Perpetua Titling MT"/>
                <a:cs typeface="Posterama"/>
              </a:rPr>
              <a:t>Redovisning säkerhetsrapport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6FDE83-0D14-498B-9AFE-6098539D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800" dirty="0" err="1">
                <a:latin typeface="Trebuchet MS"/>
              </a:rPr>
              <a:t>Lyrestads</a:t>
            </a:r>
            <a:r>
              <a:rPr lang="sv-SE" sz="4800" dirty="0">
                <a:latin typeface="Trebuchet MS"/>
              </a:rPr>
              <a:t> gjuteri AB</a:t>
            </a:r>
            <a:r>
              <a:rPr lang="sv-SE" dirty="0">
                <a:latin typeface="Trebuchet MS"/>
              </a:rPr>
              <a:t> 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C7911F-D0DB-4C91-8244-6A276084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701" y="1371457"/>
            <a:ext cx="6281873" cy="400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2000" dirty="0" err="1"/>
              <a:t>Lyrestads</a:t>
            </a:r>
            <a:r>
              <a:rPr lang="sv-SE" sz="2000" dirty="0"/>
              <a:t> gjuteri är ett gjuteri som funnits sedan 1955</a:t>
            </a:r>
          </a:p>
          <a:p>
            <a:pPr>
              <a:buClr>
                <a:srgbClr val="10B6F4"/>
              </a:buClr>
            </a:pPr>
            <a:r>
              <a:rPr lang="sv-SE" sz="2000" dirty="0"/>
              <a:t>De är ett gjuteri som gjuter gjutjärn, både gråjärn och segjärn</a:t>
            </a:r>
          </a:p>
          <a:p>
            <a:pPr>
              <a:buClr>
                <a:srgbClr val="10B6F4"/>
              </a:buClr>
            </a:pPr>
            <a:r>
              <a:rPr lang="sv-SE" sz="2000" dirty="0"/>
              <a:t>Fokus på hög kvalité</a:t>
            </a:r>
          </a:p>
          <a:p>
            <a:pPr>
              <a:buClr>
                <a:srgbClr val="10B6F4"/>
              </a:buClr>
            </a:pPr>
            <a:r>
              <a:rPr lang="sv-SE" sz="2000" dirty="0"/>
              <a:t>Använder återvunnet material och miljöanpassad formningsprocess</a:t>
            </a:r>
          </a:p>
          <a:p>
            <a:pPr>
              <a:buClr>
                <a:srgbClr val="10B6F4"/>
              </a:buClr>
            </a:pPr>
            <a:r>
              <a:rPr lang="sv-SE" sz="2000" dirty="0"/>
              <a:t>Tillverkar mestadels för svenska verkstadsindustrin</a:t>
            </a:r>
          </a:p>
        </p:txBody>
      </p:sp>
    </p:spTree>
    <p:extLst>
      <p:ext uri="{BB962C8B-B14F-4D97-AF65-F5344CB8AC3E}">
        <p14:creationId xmlns:p14="http://schemas.microsoft.com/office/powerpoint/2010/main" val="18376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0B5248-4722-1D47-A2A5-F649DE1A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Följer ej ISO för informationssäkerhet</a:t>
            </a:r>
          </a:p>
          <a:p>
            <a:r>
              <a:rPr lang="sv-SE" dirty="0"/>
              <a:t>Vissa prototyper finns endast på papper eller i chefens huvud </a:t>
            </a:r>
          </a:p>
          <a:p>
            <a:r>
              <a:rPr lang="sv-SE" dirty="0"/>
              <a:t>Gammalt operativsystem i fabriksdatorn </a:t>
            </a:r>
          </a:p>
          <a:p>
            <a:r>
              <a:rPr lang="sv-SE" dirty="0">
                <a:ea typeface="+mn-lt"/>
                <a:cs typeface="+mn-lt"/>
              </a:rPr>
              <a:t>Data lagrad på servern i det lokala nätverket är (förmodligen) krypterad och lösenordskyddad.</a:t>
            </a:r>
          </a:p>
          <a:p>
            <a:r>
              <a:rPr lang="sv-SE" dirty="0">
                <a:ea typeface="+mn-lt"/>
                <a:cs typeface="+mn-lt"/>
              </a:rPr>
              <a:t>Data i off-site krävs VPN samt login och rätt lösenord för filåtkomst</a:t>
            </a:r>
          </a:p>
          <a:p>
            <a:r>
              <a:rPr lang="sv-SE" dirty="0"/>
              <a:t>Brandklassad byggnad </a:t>
            </a:r>
          </a:p>
          <a:p>
            <a:r>
              <a:rPr lang="sv-SE" dirty="0"/>
              <a:t>Inga säkerhetsdörrar eller passerkontroll</a:t>
            </a:r>
          </a:p>
          <a:p>
            <a:r>
              <a:rPr lang="sv-SE" dirty="0"/>
              <a:t>Översiktlig koll av brand 3 ggr per år, brandrisk 1 gång per vecka </a:t>
            </a:r>
          </a:p>
          <a:p>
            <a:r>
              <a:rPr lang="sv-SE" dirty="0"/>
              <a:t>Krav på arbetsklädsel (i fabriken)</a:t>
            </a:r>
          </a:p>
          <a:p>
            <a:r>
              <a:rPr lang="sv-SE" dirty="0"/>
              <a:t>Utbildning i brandutrymning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AB80948-5C51-4FD8-8212-7B561C5C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sv-SE" dirty="0">
                <a:latin typeface="Trebuchet MS"/>
              </a:rPr>
              <a:t>Nuvarande </a:t>
            </a:r>
            <a:r>
              <a:rPr lang="sv-SE">
                <a:latin typeface="Trebuchet MS"/>
              </a:rPr>
              <a:t>läge i säkerheten</a:t>
            </a:r>
            <a:endParaRPr lang="sv-SE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138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A0B5248-4722-1D47-A2A5-F649DE1A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96050"/>
            <a:ext cx="6281873" cy="6394670"/>
          </a:xfrm>
        </p:spPr>
        <p:txBody>
          <a:bodyPr/>
          <a:lstStyle/>
          <a:p>
            <a:r>
              <a:rPr lang="sv-SE" dirty="0"/>
              <a:t>Skapa policy och standarder för informationssäkerhet</a:t>
            </a:r>
          </a:p>
          <a:p>
            <a:r>
              <a:rPr lang="sv-SE" dirty="0"/>
              <a:t>Säkerhetsplan</a:t>
            </a:r>
          </a:p>
          <a:p>
            <a:r>
              <a:rPr lang="sv-SE" dirty="0"/>
              <a:t>Löpande förbättringar/diskussioner</a:t>
            </a:r>
          </a:p>
          <a:p>
            <a:r>
              <a:rPr lang="sv-SE" dirty="0"/>
              <a:t>Uppdaterade operativsystem</a:t>
            </a:r>
          </a:p>
          <a:p>
            <a:r>
              <a:rPr lang="sv-SE" dirty="0"/>
              <a:t>Ökad spårbarhet</a:t>
            </a:r>
          </a:p>
          <a:p>
            <a:r>
              <a:rPr lang="sv-SE" dirty="0"/>
              <a:t>Säkra utrymmen från obehöriga (säkerhetsdörr)</a:t>
            </a:r>
          </a:p>
          <a:p>
            <a:r>
              <a:rPr lang="sv-SE" dirty="0"/>
              <a:t>Logga besök</a:t>
            </a:r>
          </a:p>
          <a:p>
            <a:r>
              <a:rPr lang="sv-SE" dirty="0"/>
              <a:t>Skalskydd i form av kassaskåp</a:t>
            </a:r>
          </a:p>
          <a:p>
            <a:r>
              <a:rPr lang="sv-SE" dirty="0"/>
              <a:t>Utbildning i brand och olyckor</a:t>
            </a:r>
          </a:p>
          <a:p>
            <a:r>
              <a:rPr lang="sv-SE" dirty="0"/>
              <a:t>Addera kameraövervakning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AB80948-5C51-4FD8-8212-7B561C5C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sv-SE" dirty="0">
                <a:latin typeface="Trebuchet MS"/>
              </a:rPr>
              <a:t>Förbättringar i säkerheten</a:t>
            </a:r>
          </a:p>
        </p:txBody>
      </p:sp>
    </p:spTree>
    <p:extLst>
      <p:ext uri="{BB962C8B-B14F-4D97-AF65-F5344CB8AC3E}">
        <p14:creationId xmlns:p14="http://schemas.microsoft.com/office/powerpoint/2010/main" val="1765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AB721-9A01-447B-9953-A8177D0E8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6000" dirty="0">
                <a:cs typeface="Calibri Light"/>
              </a:rPr>
              <a:t>Tack för oss! </a:t>
            </a:r>
            <a:endParaRPr lang="sv-SE" sz="60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32278B-1DE8-4B6A-93CD-8D11448D2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174490"/>
            <a:ext cx="8673427" cy="1054363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sv-SE" sz="3200" dirty="0"/>
              <a:t>Frågor? </a:t>
            </a:r>
          </a:p>
        </p:txBody>
      </p:sp>
    </p:spTree>
    <p:extLst>
      <p:ext uri="{BB962C8B-B14F-4D97-AF65-F5344CB8AC3E}">
        <p14:creationId xmlns:p14="http://schemas.microsoft.com/office/powerpoint/2010/main" val="1632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Bredbild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1" baseType="lpstr">
      <vt:lpstr>Calibri Light</vt:lpstr>
      <vt:lpstr>Perpetua Titling MT</vt:lpstr>
      <vt:lpstr>Rockwell</vt:lpstr>
      <vt:lpstr>Trebuchet MS</vt:lpstr>
      <vt:lpstr>Wingdings</vt:lpstr>
      <vt:lpstr>Atlas</vt:lpstr>
      <vt:lpstr>Redovisning säkerhetsrapport</vt:lpstr>
      <vt:lpstr>Lyrestads gjuteri AB </vt:lpstr>
      <vt:lpstr>Nuvarande läge i säkerheten</vt:lpstr>
      <vt:lpstr>Förbättringar i säkerheten</vt:lpstr>
      <vt:lpstr>Tack för oss!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 Karlsson</dc:creator>
  <cp:lastModifiedBy>Anton Karlsson</cp:lastModifiedBy>
  <cp:revision>145</cp:revision>
  <dcterms:created xsi:type="dcterms:W3CDTF">2021-05-12T09:27:38Z</dcterms:created>
  <dcterms:modified xsi:type="dcterms:W3CDTF">2021-05-17T10:16:44Z</dcterms:modified>
</cp:coreProperties>
</file>