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36C84C-5D0B-29AE-AF7B-179C654E1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8A42F9F-BF1E-A737-A756-6A9132EB9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427B3BD-4E05-D622-FC77-3E8AAA64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E38-2ED4-4A86-AEC8-58163B74DA0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EDA2DEC-E3A6-AB2E-DEE0-5AAEF5C9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2F3FA5-3DE0-4E10-41BC-9C211DB0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967E-B804-4355-B389-82CD240E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5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932ACE-A0B5-AF20-A708-3BF4AAE4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8F4E115-26E3-1950-697F-86D998835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F807DE6-BA0D-05B2-32EE-26FDC272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E38-2ED4-4A86-AEC8-58163B74DA0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1BC2DFA-27DE-2419-F76F-24C67547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9F06FD-346E-487B-3EA3-FE40976D1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967E-B804-4355-B389-82CD240E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7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3A9F57F-0A6F-41F8-64BB-C3179E450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B255158-5643-F0AF-0A3E-F3934C72A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9F7E0AD-DE01-8E44-48CC-1BED24E6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E38-2ED4-4A86-AEC8-58163B74DA0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622E0DA-3546-C8FF-E362-40E1A9D7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7B067CA-026D-D3C1-A341-63CC6E3A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967E-B804-4355-B389-82CD240E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6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E8447A-A686-BCCE-0B32-9429AE6B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1F6116-3F11-3C52-EB20-BCF2EF0F0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F7BDBAE-6600-85E7-4F88-7245C67B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E38-2ED4-4A86-AEC8-58163B74DA0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2232BC8-083E-D868-8DB2-44277EAC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50EFE9-6ED5-4EF8-39F0-0323AC25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967E-B804-4355-B389-82CD240E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3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66DB88-EEDD-57CF-7664-517D82BA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3459FC5-CEA9-7F33-E6AC-44FAAEEA4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F34710-5202-666E-4B0C-05718D82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E38-2ED4-4A86-AEC8-58163B74DA0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59091B9-2AD2-FF8A-26EC-3E288DE5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5616EAE-DE5F-C9BF-B645-F1E05E8F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967E-B804-4355-B389-82CD240E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8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B3DC42-F877-F757-65A9-36FABAE8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045E07-0B37-37D7-0D1F-085F074D5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FB001B2-73A7-D74D-F255-37953E9BD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B4BEFF7-6034-E49A-A226-A183C9EF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E38-2ED4-4A86-AEC8-58163B74DA0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2C03841-E63C-62E1-AB13-FD075DC8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2A44671-6A0F-8692-C80F-293BDE68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967E-B804-4355-B389-82CD240E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104C94-F800-DA8F-B8D5-251407FF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268CAC4-CF38-C6AD-D17B-3E070C687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9164BA6-CDD7-C979-CA8C-179398A80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617A047-E387-8F0A-2847-F02511038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370E3AA-95B8-617D-4BC3-087AB4133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0864AB6-4030-95E8-B0C6-FF78BCD8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E38-2ED4-4A86-AEC8-58163B74DA0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6FF2A47-D1AD-34C9-A724-D7F06873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D3970B9-2199-ABDD-4ECE-27C52E2F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967E-B804-4355-B389-82CD240E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6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0C27D7-13F8-BAEB-8A57-950D824C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A720C35-4772-F32B-C385-556CB74A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E38-2ED4-4A86-AEC8-58163B74DA0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9894482-6FF4-93C6-2212-634772EC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955B0FE-76E8-ADAA-3E70-F487C2B2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967E-B804-4355-B389-82CD240E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585A951-DA2F-A0C5-FE90-42C622A0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E38-2ED4-4A86-AEC8-58163B74DA0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2BD632F-2A33-DB4F-00B8-0E549DF9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E41B4BA-4532-2D50-7BCA-C4DBD254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967E-B804-4355-B389-82CD240E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DCD9EA-B5E4-14A4-15A3-69C245CA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B0F974-37E2-7DC0-E130-15CB54D4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99207E0-BECC-238E-AC8A-4EAB36546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BFDC781-32CB-F337-FEE1-048DE4B8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E38-2ED4-4A86-AEC8-58163B74DA0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AA30D08-FE16-8CF6-8B27-6C9AC355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0E8B06E-E957-82FA-D0C5-5C1DC5DD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967E-B804-4355-B389-82CD240E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2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78B16E-DEBC-340D-775D-9F3A86EA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A92D2D0-46C4-ACC3-CA06-4C6FDA1BF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75DBC3F-5854-5F1B-37E3-A920F0F6E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201BBED-8572-8C2F-94F5-D0137F21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3EE38-2ED4-4A86-AEC8-58163B74DA0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6F52834-7209-574B-18DB-66CDE7B5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588F150-B22C-A7DC-3F68-18305A05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967E-B804-4355-B389-82CD240E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5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16063B6-D30F-7161-85B9-6E8E27E95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3751963-6411-D7C3-3E25-0E1224F1C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27925D-8104-D3AC-2D84-998D305A0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3EE38-2ED4-4A86-AEC8-58163B74DA0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24E23B-087C-FD55-B058-31A595DB1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D0123DB-D29D-6B6E-15A5-E103EFBBB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6967E-B804-4355-B389-82CD240E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5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BC93DCF-5775-DF5C-3DD8-A9A59471B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 anchor="ctr">
            <a:normAutofit/>
          </a:bodyPr>
          <a:lstStyle/>
          <a:p>
            <a:r>
              <a:rPr lang="en-US" sz="3600" dirty="0" err="1"/>
              <a:t>Nöbetçi</a:t>
            </a:r>
            <a:r>
              <a:rPr lang="en-US" sz="3600" dirty="0"/>
              <a:t> </a:t>
            </a:r>
            <a:r>
              <a:rPr lang="en-US" sz="3600" dirty="0" err="1"/>
              <a:t>Eczane</a:t>
            </a:r>
            <a:r>
              <a:rPr lang="tr-TR" sz="3600" dirty="0" err="1"/>
              <a:t>leri</a:t>
            </a:r>
            <a:r>
              <a:rPr lang="en-US" sz="3600" dirty="0"/>
              <a:t> </a:t>
            </a:r>
            <a:r>
              <a:rPr lang="tr-TR" sz="3600" dirty="0"/>
              <a:t>Görüntüleyen </a:t>
            </a:r>
            <a:r>
              <a:rPr lang="en-US" sz="3600" dirty="0" err="1"/>
              <a:t>Uygulama</a:t>
            </a:r>
            <a:r>
              <a:rPr lang="en-US" sz="3600" dirty="0"/>
              <a:t>: Xcode Storyboard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3F07337-96A6-7ED6-8164-9C3593346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tr-TR" dirty="0"/>
              <a:t>Barış Keskin 1211602059</a:t>
            </a:r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7D4F5E-1E57-5C29-27B4-307F9DF8D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2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5E16DD7-6CB3-93CA-420F-392F8B91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tr-TR" sz="4800" dirty="0"/>
              <a:t>Kimler Kullanmalı?</a:t>
            </a:r>
            <a:endParaRPr lang="en-US" sz="4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8426EF-1C70-2265-A628-E90280F18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Acil durum</a:t>
            </a:r>
            <a:r>
              <a:rPr lang="tr-TR" sz="2000" dirty="0" err="1"/>
              <a:t>lar</a:t>
            </a:r>
            <a:r>
              <a:rPr lang="en-US" sz="2000" dirty="0"/>
              <a:t>da </a:t>
            </a:r>
            <a:r>
              <a:rPr lang="en-US" sz="2000" dirty="0" err="1"/>
              <a:t>nöbetçi</a:t>
            </a:r>
            <a:r>
              <a:rPr lang="en-US" sz="2000" dirty="0"/>
              <a:t> </a:t>
            </a:r>
            <a:r>
              <a:rPr lang="en-US" sz="2000" dirty="0" err="1"/>
              <a:t>eczane</a:t>
            </a:r>
            <a:r>
              <a:rPr lang="en-US" sz="2000" dirty="0"/>
              <a:t> </a:t>
            </a:r>
            <a:r>
              <a:rPr lang="en-US" sz="2000" dirty="0" err="1"/>
              <a:t>arayan</a:t>
            </a:r>
            <a:r>
              <a:rPr lang="tr-TR" sz="2000" dirty="0" err="1"/>
              <a:t>lar</a:t>
            </a:r>
            <a:r>
              <a:rPr lang="tr-TR" sz="2000" dirty="0"/>
              <a:t>,</a:t>
            </a:r>
            <a:r>
              <a:rPr lang="en-US" sz="2000" dirty="0"/>
              <a:t> </a:t>
            </a:r>
            <a:r>
              <a:rPr lang="tr-TR" sz="2000" dirty="0"/>
              <a:t>bulundukları şehirde nöbetçi eczane arayan gezginler ve turistler kolaylıkla kullanabilirler. </a:t>
            </a:r>
          </a:p>
          <a:p>
            <a:pPr marL="0" indent="0">
              <a:buNone/>
            </a:pPr>
            <a:r>
              <a:rPr lang="tr-TR" sz="2000" dirty="0"/>
              <a:t>Konum izni vererek bulunduğunuz konumu sistem algılar, bölgenizde açık olan nöbetçi eczaneleri uzaklıklarına göre görebilirsiniz. </a:t>
            </a:r>
          </a:p>
          <a:p>
            <a:pPr marL="0" indent="0">
              <a:buNone/>
            </a:pPr>
            <a:r>
              <a:rPr lang="tr-TR" sz="2000" dirty="0"/>
              <a:t>Tek tıkla nöbetçi eczanelerin haritada görünümüne bakabilir, nöbetçi eczanelere rota çizebilir ya da nöbetçi eczaneleri arayabilirsiniz.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34ECB13-77F1-60A8-F49B-2EB29EEB0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00254" y="2780068"/>
            <a:ext cx="2514276" cy="25142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0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6605A91-4EAB-B2B4-7F60-49E9BA5B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Giriş kısmı</a:t>
            </a:r>
            <a:endParaRPr lang="en-US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D62A8D1A-CE32-3312-F7A7-B3E28A7D531B}"/>
              </a:ext>
            </a:extLst>
          </p:cNvPr>
          <p:cNvSpPr txBox="1"/>
          <p:nvPr/>
        </p:nvSpPr>
        <p:spPr>
          <a:xfrm>
            <a:off x="1246824" y="2623381"/>
            <a:ext cx="4772974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tr-TR" sz="2000" dirty="0"/>
              <a:t>Uygulamayı açtığınızda konumunuzu alır ve bulunduğunuz bölgedeki nöbetçi eczaneleri görüntüleyebilirsiniz</a:t>
            </a:r>
            <a:endParaRPr lang="en-US" sz="2000" dirty="0"/>
          </a:p>
        </p:txBody>
      </p:sp>
      <p:pic>
        <p:nvPicPr>
          <p:cNvPr id="23" name="İçerik Yer Tutucusu 22" descr="metin, ekran görüntüsü, mobil cihaz, mobil telefon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FFF54D28-2D71-307C-8232-8E33076B4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"/>
          <a:stretch/>
        </p:blipFill>
        <p:spPr>
          <a:xfrm>
            <a:off x="8522903" y="643468"/>
            <a:ext cx="2722039" cy="5533494"/>
          </a:xfrm>
        </p:spPr>
      </p:pic>
    </p:spTree>
    <p:extLst>
      <p:ext uri="{BB962C8B-B14F-4D97-AF65-F5344CB8AC3E}">
        <p14:creationId xmlns:p14="http://schemas.microsoft.com/office/powerpoint/2010/main" val="364648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8DC0A0D-524E-5AAF-0E02-77FC5F9AD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777496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4000" dirty="0"/>
              <a:t>Seçili Eczane Sayfası</a:t>
            </a:r>
            <a:endParaRPr lang="en-US" sz="40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0D454A5-3CFF-B27D-FB38-320B7B902D31}"/>
              </a:ext>
            </a:extLst>
          </p:cNvPr>
          <p:cNvSpPr txBox="1"/>
          <p:nvPr/>
        </p:nvSpPr>
        <p:spPr>
          <a:xfrm>
            <a:off x="590719" y="2330505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tr-TR" sz="2000" dirty="0"/>
              <a:t>Eczaneyi seçtiğinizde eczaneyi ön izlenimini görebilirsiniz, arayabilirsiniz, konumuna rota oluşturabilirsiniz.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Resim 7" descr="metin, ekran görüntüsü, multimedya, küçük alet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0C8935E2-8E6B-91F8-9ACB-85FAD7C1D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0"/>
          <a:stretch/>
        </p:blipFill>
        <p:spPr>
          <a:xfrm>
            <a:off x="5468898" y="509570"/>
            <a:ext cx="2854978" cy="5706173"/>
          </a:xfrm>
          <a:prstGeom prst="rect">
            <a:avLst/>
          </a:prstGeom>
        </p:spPr>
      </p:pic>
      <p:pic>
        <p:nvPicPr>
          <p:cNvPr id="10" name="Resim 9" descr="metin, mobil telefon, küçük alet, İletişim Cihazı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3190989D-9278-EDF6-79B6-C886542FB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1252" r="3174" b="1882"/>
          <a:stretch/>
        </p:blipFill>
        <p:spPr>
          <a:xfrm>
            <a:off x="8642630" y="509569"/>
            <a:ext cx="2854978" cy="58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8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97</Words>
  <Application>Microsoft Office PowerPoint</Application>
  <PresentationFormat>Geniş ekran</PresentationFormat>
  <Paragraphs>10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Teması</vt:lpstr>
      <vt:lpstr>Nöbetçi Eczaneleri Görüntüleyen Uygulama: Xcode Storyboard </vt:lpstr>
      <vt:lpstr>Kimler Kullanmalı?</vt:lpstr>
      <vt:lpstr>Giriş kısmı</vt:lpstr>
      <vt:lpstr>Seçili Eczane Sayfası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BARIŞ KESKİN</dc:creator>
  <cp:lastModifiedBy>BARIŞ KESKİN</cp:lastModifiedBy>
  <cp:revision>7</cp:revision>
  <dcterms:created xsi:type="dcterms:W3CDTF">2025-05-16T06:38:54Z</dcterms:created>
  <dcterms:modified xsi:type="dcterms:W3CDTF">2025-05-19T20:42:56Z</dcterms:modified>
</cp:coreProperties>
</file>