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9" r:id="rId8"/>
    <p:sldId id="270" r:id="rId9"/>
    <p:sldId id="271" r:id="rId10"/>
    <p:sldId id="260" r:id="rId11"/>
    <p:sldId id="272" r:id="rId12"/>
    <p:sldId id="262" r:id="rId13"/>
    <p:sldId id="273" r:id="rId14"/>
    <p:sldId id="263" r:id="rId15"/>
    <p:sldId id="265" r:id="rId16"/>
    <p:sldId id="274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0FA24-4A2C-4322-8FD3-C2B5D163A3CB}" v="637" dt="2024-09-29T15:29:21.929"/>
    <p1510:client id="{D56192A2-00C3-4F4E-B459-6719CD853D7E}" v="2" dt="2024-09-29T15:31:58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 Kumar Prabhakharan" userId="2m/LTge3EIxompvvWSMn9T8ANi6aSqqkYEYq3yYAn00=" providerId="None" clId="Web-{0540FA24-4A2C-4322-8FD3-C2B5D163A3CB}"/>
    <pc:docChg chg="addSld delSld modSld sldOrd addMainMaster delMainMaster">
      <pc:chgData name="Keshav Kumar Prabhakharan" userId="2m/LTge3EIxompvvWSMn9T8ANi6aSqqkYEYq3yYAn00=" providerId="None" clId="Web-{0540FA24-4A2C-4322-8FD3-C2B5D163A3CB}" dt="2024-09-29T15:29:19.788" v="630" actId="20577"/>
      <pc:docMkLst>
        <pc:docMk/>
      </pc:docMkLst>
      <pc:sldChg chg="modSp mod modClrScheme chgLayout">
        <pc:chgData name="Keshav Kumar Prabhakharan" userId="2m/LTge3EIxompvvWSMn9T8ANi6aSqqkYEYq3yYAn00=" providerId="None" clId="Web-{0540FA24-4A2C-4322-8FD3-C2B5D163A3CB}" dt="2024-09-29T13:54:05.914" v="84" actId="20577"/>
        <pc:sldMkLst>
          <pc:docMk/>
          <pc:sldMk cId="109857222" sldId="256"/>
        </pc:sldMkLst>
        <pc:spChg chg="mod ord">
          <ac:chgData name="Keshav Kumar Prabhakharan" userId="2m/LTge3EIxompvvWSMn9T8ANi6aSqqkYEYq3yYAn00=" providerId="None" clId="Web-{0540FA24-4A2C-4322-8FD3-C2B5D163A3CB}" dt="2024-09-29T13:52:52.508" v="6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shav Kumar Prabhakharan" userId="2m/LTge3EIxompvvWSMn9T8ANi6aSqqkYEYq3yYAn00=" providerId="None" clId="Web-{0540FA24-4A2C-4322-8FD3-C2B5D163A3CB}" dt="2024-09-29T13:54:05.914" v="8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shav Kumar Prabhakharan" userId="2m/LTge3EIxompvvWSMn9T8ANi6aSqqkYEYq3yYAn00=" providerId="None" clId="Web-{0540FA24-4A2C-4322-8FD3-C2B5D163A3CB}" dt="2024-09-29T13:59:17.005" v="112" actId="20577"/>
        <pc:sldMkLst>
          <pc:docMk/>
          <pc:sldMk cId="3570290349" sldId="257"/>
        </pc:sldMkLst>
        <pc:spChg chg="mod">
          <ac:chgData name="Keshav Kumar Prabhakharan" userId="2m/LTge3EIxompvvWSMn9T8ANi6aSqqkYEYq3yYAn00=" providerId="None" clId="Web-{0540FA24-4A2C-4322-8FD3-C2B5D163A3CB}" dt="2024-09-29T13:55:56.147" v="93" actId="20577"/>
          <ac:spMkLst>
            <pc:docMk/>
            <pc:sldMk cId="3570290349" sldId="257"/>
            <ac:spMk id="2" creationId="{3ED3D16D-7A3E-BB6A-4DF4-56DFF0B6C037}"/>
          </ac:spMkLst>
        </pc:spChg>
        <pc:spChg chg="mod">
          <ac:chgData name="Keshav Kumar Prabhakharan" userId="2m/LTge3EIxompvvWSMn9T8ANi6aSqqkYEYq3yYAn00=" providerId="None" clId="Web-{0540FA24-4A2C-4322-8FD3-C2B5D163A3CB}" dt="2024-09-29T13:59:17.005" v="112" actId="20577"/>
          <ac:spMkLst>
            <pc:docMk/>
            <pc:sldMk cId="3570290349" sldId="257"/>
            <ac:spMk id="3" creationId="{51BF6677-5E1E-043A-BB61-E41C489DA327}"/>
          </ac:spMkLst>
        </pc:spChg>
      </pc:sldChg>
      <pc:sldChg chg="modSp new">
        <pc:chgData name="Keshav Kumar Prabhakharan" userId="2m/LTge3EIxompvvWSMn9T8ANi6aSqqkYEYq3yYAn00=" providerId="None" clId="Web-{0540FA24-4A2C-4322-8FD3-C2B5D163A3CB}" dt="2024-09-29T15:28:36.976" v="623" actId="20577"/>
        <pc:sldMkLst>
          <pc:docMk/>
          <pc:sldMk cId="3824827950" sldId="258"/>
        </pc:sldMkLst>
        <pc:spChg chg="mod">
          <ac:chgData name="Keshav Kumar Prabhakharan" userId="2m/LTge3EIxompvvWSMn9T8ANi6aSqqkYEYq3yYAn00=" providerId="None" clId="Web-{0540FA24-4A2C-4322-8FD3-C2B5D163A3CB}" dt="2024-09-29T13:59:54.958" v="121" actId="20577"/>
          <ac:spMkLst>
            <pc:docMk/>
            <pc:sldMk cId="3824827950" sldId="258"/>
            <ac:spMk id="2" creationId="{67C2A3FD-756A-BB24-DB86-D913BD82E664}"/>
          </ac:spMkLst>
        </pc:spChg>
        <pc:spChg chg="mod">
          <ac:chgData name="Keshav Kumar Prabhakharan" userId="2m/LTge3EIxompvvWSMn9T8ANi6aSqqkYEYq3yYAn00=" providerId="None" clId="Web-{0540FA24-4A2C-4322-8FD3-C2B5D163A3CB}" dt="2024-09-29T15:28:36.976" v="623" actId="20577"/>
          <ac:spMkLst>
            <pc:docMk/>
            <pc:sldMk cId="3824827950" sldId="258"/>
            <ac:spMk id="3" creationId="{B6043D24-0FD0-5862-01CE-2381C17FCC2C}"/>
          </ac:spMkLst>
        </pc:spChg>
      </pc:sldChg>
      <pc:sldChg chg="modSp new">
        <pc:chgData name="Keshav Kumar Prabhakharan" userId="2m/LTge3EIxompvvWSMn9T8ANi6aSqqkYEYq3yYAn00=" providerId="None" clId="Web-{0540FA24-4A2C-4322-8FD3-C2B5D163A3CB}" dt="2024-09-29T15:28:33.366" v="622" actId="1076"/>
        <pc:sldMkLst>
          <pc:docMk/>
          <pc:sldMk cId="1002873009" sldId="259"/>
        </pc:sldMkLst>
        <pc:spChg chg="mod">
          <ac:chgData name="Keshav Kumar Prabhakharan" userId="2m/LTge3EIxompvvWSMn9T8ANi6aSqqkYEYq3yYAn00=" providerId="None" clId="Web-{0540FA24-4A2C-4322-8FD3-C2B5D163A3CB}" dt="2024-09-29T14:22:31.578" v="141" actId="20577"/>
          <ac:spMkLst>
            <pc:docMk/>
            <pc:sldMk cId="1002873009" sldId="259"/>
            <ac:spMk id="2" creationId="{B4E842D5-A3F5-7CD4-5B84-B6BEC5D59087}"/>
          </ac:spMkLst>
        </pc:spChg>
        <pc:spChg chg="mod">
          <ac:chgData name="Keshav Kumar Prabhakharan" userId="2m/LTge3EIxompvvWSMn9T8ANi6aSqqkYEYq3yYAn00=" providerId="None" clId="Web-{0540FA24-4A2C-4322-8FD3-C2B5D163A3CB}" dt="2024-09-29T15:28:33.366" v="622" actId="1076"/>
          <ac:spMkLst>
            <pc:docMk/>
            <pc:sldMk cId="1002873009" sldId="259"/>
            <ac:spMk id="3" creationId="{74FA7EFA-7130-3D67-8A6C-A315263C9CCD}"/>
          </ac:spMkLst>
        </pc:spChg>
      </pc:sldChg>
      <pc:sldChg chg="modSp add replId">
        <pc:chgData name="Keshav Kumar Prabhakharan" userId="2m/LTge3EIxompvvWSMn9T8ANi6aSqqkYEYq3yYAn00=" providerId="None" clId="Web-{0540FA24-4A2C-4322-8FD3-C2B5D163A3CB}" dt="2024-09-29T15:27:39.788" v="607" actId="20577"/>
        <pc:sldMkLst>
          <pc:docMk/>
          <pc:sldMk cId="764777908" sldId="260"/>
        </pc:sldMkLst>
        <pc:spChg chg="mod">
          <ac:chgData name="Keshav Kumar Prabhakharan" userId="2m/LTge3EIxompvvWSMn9T8ANi6aSqqkYEYq3yYAn00=" providerId="None" clId="Web-{0540FA24-4A2C-4322-8FD3-C2B5D163A3CB}" dt="2024-09-29T15:27:39.788" v="607" actId="20577"/>
          <ac:spMkLst>
            <pc:docMk/>
            <pc:sldMk cId="764777908" sldId="260"/>
            <ac:spMk id="3" creationId="{74FA7EFA-7130-3D67-8A6C-A315263C9CCD}"/>
          </ac:spMkLst>
        </pc:spChg>
      </pc:sldChg>
      <pc:sldChg chg="modSp add ord replId">
        <pc:chgData name="Keshav Kumar Prabhakharan" userId="2m/LTge3EIxompvvWSMn9T8ANi6aSqqkYEYq3yYAn00=" providerId="None" clId="Web-{0540FA24-4A2C-4322-8FD3-C2B5D163A3CB}" dt="2024-09-29T15:28:06.022" v="618" actId="20577"/>
        <pc:sldMkLst>
          <pc:docMk/>
          <pc:sldMk cId="352199768" sldId="261"/>
        </pc:sldMkLst>
        <pc:spChg chg="mod">
          <ac:chgData name="Keshav Kumar Prabhakharan" userId="2m/LTge3EIxompvvWSMn9T8ANi6aSqqkYEYq3yYAn00=" providerId="None" clId="Web-{0540FA24-4A2C-4322-8FD3-C2B5D163A3CB}" dt="2024-09-29T15:28:06.022" v="618" actId="20577"/>
          <ac:spMkLst>
            <pc:docMk/>
            <pc:sldMk cId="352199768" sldId="261"/>
            <ac:spMk id="3" creationId="{74FA7EFA-7130-3D67-8A6C-A315263C9CCD}"/>
          </ac:spMkLst>
        </pc:spChg>
      </pc:sldChg>
      <pc:sldChg chg="modSp add replId">
        <pc:chgData name="Keshav Kumar Prabhakharan" userId="2m/LTge3EIxompvvWSMn9T8ANi6aSqqkYEYq3yYAn00=" providerId="None" clId="Web-{0540FA24-4A2C-4322-8FD3-C2B5D163A3CB}" dt="2024-09-29T15:27:27.335" v="604" actId="20577"/>
        <pc:sldMkLst>
          <pc:docMk/>
          <pc:sldMk cId="2362956212" sldId="262"/>
        </pc:sldMkLst>
        <pc:spChg chg="mod">
          <ac:chgData name="Keshav Kumar Prabhakharan" userId="2m/LTge3EIxompvvWSMn9T8ANi6aSqqkYEYq3yYAn00=" providerId="None" clId="Web-{0540FA24-4A2C-4322-8FD3-C2B5D163A3CB}" dt="2024-09-29T15:27:27.335" v="604" actId="20577"/>
          <ac:spMkLst>
            <pc:docMk/>
            <pc:sldMk cId="2362956212" sldId="262"/>
            <ac:spMk id="3" creationId="{74FA7EFA-7130-3D67-8A6C-A315263C9CCD}"/>
          </ac:spMkLst>
        </pc:spChg>
      </pc:sldChg>
      <pc:sldChg chg="modSp new">
        <pc:chgData name="Keshav Kumar Prabhakharan" userId="2m/LTge3EIxompvvWSMn9T8ANi6aSqqkYEYq3yYAn00=" providerId="None" clId="Web-{0540FA24-4A2C-4322-8FD3-C2B5D163A3CB}" dt="2024-09-29T15:27:20.507" v="602" actId="20577"/>
        <pc:sldMkLst>
          <pc:docMk/>
          <pc:sldMk cId="1641750057" sldId="263"/>
        </pc:sldMkLst>
        <pc:spChg chg="mod">
          <ac:chgData name="Keshav Kumar Prabhakharan" userId="2m/LTge3EIxompvvWSMn9T8ANi6aSqqkYEYq3yYAn00=" providerId="None" clId="Web-{0540FA24-4A2C-4322-8FD3-C2B5D163A3CB}" dt="2024-09-29T14:44:26.533" v="442" actId="20577"/>
          <ac:spMkLst>
            <pc:docMk/>
            <pc:sldMk cId="1641750057" sldId="263"/>
            <ac:spMk id="2" creationId="{2A9B3839-994E-6E7A-5491-D183EC3AA37F}"/>
          </ac:spMkLst>
        </pc:spChg>
        <pc:spChg chg="mod">
          <ac:chgData name="Keshav Kumar Prabhakharan" userId="2m/LTge3EIxompvvWSMn9T8ANi6aSqqkYEYq3yYAn00=" providerId="None" clId="Web-{0540FA24-4A2C-4322-8FD3-C2B5D163A3CB}" dt="2024-09-29T15:27:20.507" v="602" actId="20577"/>
          <ac:spMkLst>
            <pc:docMk/>
            <pc:sldMk cId="1641750057" sldId="263"/>
            <ac:spMk id="3" creationId="{F6678F5A-1DEE-E5CC-17F8-3BF1D77189EC}"/>
          </ac:spMkLst>
        </pc:spChg>
      </pc:sldChg>
      <pc:sldChg chg="addSp delSp modSp new del">
        <pc:chgData name="Keshav Kumar Prabhakharan" userId="2m/LTge3EIxompvvWSMn9T8ANi6aSqqkYEYq3yYAn00=" providerId="None" clId="Web-{0540FA24-4A2C-4322-8FD3-C2B5D163A3CB}" dt="2024-09-29T15:07:26.492" v="477"/>
        <pc:sldMkLst>
          <pc:docMk/>
          <pc:sldMk cId="2129725475" sldId="264"/>
        </pc:sldMkLst>
        <pc:spChg chg="mod">
          <ac:chgData name="Keshav Kumar Prabhakharan" userId="2m/LTge3EIxompvvWSMn9T8ANi6aSqqkYEYq3yYAn00=" providerId="None" clId="Web-{0540FA24-4A2C-4322-8FD3-C2B5D163A3CB}" dt="2024-09-29T15:06:18.430" v="462" actId="1076"/>
          <ac:spMkLst>
            <pc:docMk/>
            <pc:sldMk cId="2129725475" sldId="264"/>
            <ac:spMk id="2" creationId="{E4ACAF21-A548-83EC-E00C-C622810077E9}"/>
          </ac:spMkLst>
        </pc:spChg>
        <pc:spChg chg="del">
          <ac:chgData name="Keshav Kumar Prabhakharan" userId="2m/LTge3EIxompvvWSMn9T8ANi6aSqqkYEYq3yYAn00=" providerId="None" clId="Web-{0540FA24-4A2C-4322-8FD3-C2B5D163A3CB}" dt="2024-09-29T15:05:59.899" v="458"/>
          <ac:spMkLst>
            <pc:docMk/>
            <pc:sldMk cId="2129725475" sldId="264"/>
            <ac:spMk id="3" creationId="{C3769D11-2680-ADDF-DE2E-EBFEDDCB70EB}"/>
          </ac:spMkLst>
        </pc:spChg>
        <pc:picChg chg="add mod ord">
          <ac:chgData name="Keshav Kumar Prabhakharan" userId="2m/LTge3EIxompvvWSMn9T8ANi6aSqqkYEYq3yYAn00=" providerId="None" clId="Web-{0540FA24-4A2C-4322-8FD3-C2B5D163A3CB}" dt="2024-09-29T15:06:25.946" v="464" actId="1076"/>
          <ac:picMkLst>
            <pc:docMk/>
            <pc:sldMk cId="2129725475" sldId="264"/>
            <ac:picMk id="4" creationId="{2D4C8705-878B-875A-EEEC-C30CE0B56C6F}"/>
          </ac:picMkLst>
        </pc:picChg>
      </pc:sldChg>
      <pc:sldChg chg="addSp delSp modSp new">
        <pc:chgData name="Keshav Kumar Prabhakharan" userId="2m/LTge3EIxompvvWSMn9T8ANi6aSqqkYEYq3yYAn00=" providerId="None" clId="Web-{0540FA24-4A2C-4322-8FD3-C2B5D163A3CB}" dt="2024-09-29T15:14:30.038" v="498"/>
        <pc:sldMkLst>
          <pc:docMk/>
          <pc:sldMk cId="2042357399" sldId="265"/>
        </pc:sldMkLst>
        <pc:spChg chg="mod">
          <ac:chgData name="Keshav Kumar Prabhakharan" userId="2m/LTge3EIxompvvWSMn9T8ANi6aSqqkYEYq3yYAn00=" providerId="None" clId="Web-{0540FA24-4A2C-4322-8FD3-C2B5D163A3CB}" dt="2024-09-29T15:12:35.335" v="486" actId="1076"/>
          <ac:spMkLst>
            <pc:docMk/>
            <pc:sldMk cId="2042357399" sldId="265"/>
            <ac:spMk id="2" creationId="{EB8948A8-7586-67AC-B440-08416F769972}"/>
          </ac:spMkLst>
        </pc:spChg>
        <pc:spChg chg="del">
          <ac:chgData name="Keshav Kumar Prabhakharan" userId="2m/LTge3EIxompvvWSMn9T8ANi6aSqqkYEYq3yYAn00=" providerId="None" clId="Web-{0540FA24-4A2C-4322-8FD3-C2B5D163A3CB}" dt="2024-09-29T15:06:49.820" v="466"/>
          <ac:spMkLst>
            <pc:docMk/>
            <pc:sldMk cId="2042357399" sldId="265"/>
            <ac:spMk id="3" creationId="{65C1B213-34E7-D6D6-FDDA-6CAB77035920}"/>
          </ac:spMkLst>
        </pc:spChg>
        <pc:spChg chg="mod">
          <ac:chgData name="Keshav Kumar Prabhakharan" userId="2m/LTge3EIxompvvWSMn9T8ANi6aSqqkYEYq3yYAn00=" providerId="None" clId="Web-{0540FA24-4A2C-4322-8FD3-C2B5D163A3CB}" dt="2024-09-29T15:12:28.429" v="485" actId="1076"/>
          <ac:spMkLst>
            <pc:docMk/>
            <pc:sldMk cId="2042357399" sldId="265"/>
            <ac:spMk id="4" creationId="{EBDCC756-677D-2391-6409-FB01650FDD56}"/>
          </ac:spMkLst>
        </pc:spChg>
        <pc:spChg chg="add del mod">
          <ac:chgData name="Keshav Kumar Prabhakharan" userId="2m/LTge3EIxompvvWSMn9T8ANi6aSqqkYEYq3yYAn00=" providerId="None" clId="Web-{0540FA24-4A2C-4322-8FD3-C2B5D163A3CB}" dt="2024-09-29T15:13:37.272" v="491"/>
          <ac:spMkLst>
            <pc:docMk/>
            <pc:sldMk cId="2042357399" sldId="265"/>
            <ac:spMk id="7" creationId="{F1EEFF5C-907F-B5CC-90EA-0952C5B125FC}"/>
          </ac:spMkLst>
        </pc:spChg>
        <pc:picChg chg="add del mod ord modCrop">
          <ac:chgData name="Keshav Kumar Prabhakharan" userId="2m/LTge3EIxompvvWSMn9T8ANi6aSqqkYEYq3yYAn00=" providerId="None" clId="Web-{0540FA24-4A2C-4322-8FD3-C2B5D163A3CB}" dt="2024-09-29T15:13:24.350" v="489"/>
          <ac:picMkLst>
            <pc:docMk/>
            <pc:sldMk cId="2042357399" sldId="265"/>
            <ac:picMk id="5" creationId="{75FDA94F-A8B7-B30F-252F-CA24CC42243E}"/>
          </ac:picMkLst>
        </pc:picChg>
        <pc:picChg chg="add mod ord modCrop">
          <ac:chgData name="Keshav Kumar Prabhakharan" userId="2m/LTge3EIxompvvWSMn9T8ANi6aSqqkYEYq3yYAn00=" providerId="None" clId="Web-{0540FA24-4A2C-4322-8FD3-C2B5D163A3CB}" dt="2024-09-29T15:14:30.038" v="498"/>
          <ac:picMkLst>
            <pc:docMk/>
            <pc:sldMk cId="2042357399" sldId="265"/>
            <ac:picMk id="8" creationId="{40255DC2-E4E8-893E-50FC-3C181D3E76FC}"/>
          </ac:picMkLst>
        </pc:picChg>
      </pc:sldChg>
      <pc:sldChg chg="new del">
        <pc:chgData name="Keshav Kumar Prabhakharan" userId="2m/LTge3EIxompvvWSMn9T8ANi6aSqqkYEYq3yYAn00=" providerId="None" clId="Web-{0540FA24-4A2C-4322-8FD3-C2B5D163A3CB}" dt="2024-09-29T15:17:53.849" v="505"/>
        <pc:sldMkLst>
          <pc:docMk/>
          <pc:sldMk cId="1863526038" sldId="266"/>
        </pc:sldMkLst>
      </pc:sldChg>
      <pc:sldChg chg="modSp new">
        <pc:chgData name="Keshav Kumar Prabhakharan" userId="2m/LTge3EIxompvvWSMn9T8ANi6aSqqkYEYq3yYAn00=" providerId="None" clId="Web-{0540FA24-4A2C-4322-8FD3-C2B5D163A3CB}" dt="2024-09-29T15:20:51.099" v="535" actId="20577"/>
        <pc:sldMkLst>
          <pc:docMk/>
          <pc:sldMk cId="928480870" sldId="267"/>
        </pc:sldMkLst>
        <pc:spChg chg="mod">
          <ac:chgData name="Keshav Kumar Prabhakharan" userId="2m/LTge3EIxompvvWSMn9T8ANi6aSqqkYEYq3yYAn00=" providerId="None" clId="Web-{0540FA24-4A2C-4322-8FD3-C2B5D163A3CB}" dt="2024-09-29T15:17:48.334" v="504" actId="20577"/>
          <ac:spMkLst>
            <pc:docMk/>
            <pc:sldMk cId="928480870" sldId="267"/>
            <ac:spMk id="2" creationId="{33571E51-A281-0E31-B3DB-F4A962792011}"/>
          </ac:spMkLst>
        </pc:spChg>
        <pc:spChg chg="mod">
          <ac:chgData name="Keshav Kumar Prabhakharan" userId="2m/LTge3EIxompvvWSMn9T8ANi6aSqqkYEYq3yYAn00=" providerId="None" clId="Web-{0540FA24-4A2C-4322-8FD3-C2B5D163A3CB}" dt="2024-09-29T15:20:51.099" v="535" actId="20577"/>
          <ac:spMkLst>
            <pc:docMk/>
            <pc:sldMk cId="928480870" sldId="267"/>
            <ac:spMk id="3" creationId="{AA89F2FD-16F8-C60D-AF6A-0DE8952E35AE}"/>
          </ac:spMkLst>
        </pc:spChg>
      </pc:sldChg>
      <pc:sldChg chg="addSp delSp modSp new">
        <pc:chgData name="Keshav Kumar Prabhakharan" userId="2m/LTge3EIxompvvWSMn9T8ANi6aSqqkYEYq3yYAn00=" providerId="None" clId="Web-{0540FA24-4A2C-4322-8FD3-C2B5D163A3CB}" dt="2024-09-29T15:22:01.599" v="541" actId="1076"/>
        <pc:sldMkLst>
          <pc:docMk/>
          <pc:sldMk cId="2666032524" sldId="268"/>
        </pc:sldMkLst>
        <pc:spChg chg="del">
          <ac:chgData name="Keshav Kumar Prabhakharan" userId="2m/LTge3EIxompvvWSMn9T8ANi6aSqqkYEYq3yYAn00=" providerId="None" clId="Web-{0540FA24-4A2C-4322-8FD3-C2B5D163A3CB}" dt="2024-09-29T15:21:35.099" v="537"/>
          <ac:spMkLst>
            <pc:docMk/>
            <pc:sldMk cId="2666032524" sldId="268"/>
            <ac:spMk id="3" creationId="{02B452E5-E64D-66FA-3B2E-2B003E86EDCC}"/>
          </ac:spMkLst>
        </pc:spChg>
        <pc:picChg chg="add mod ord">
          <ac:chgData name="Keshav Kumar Prabhakharan" userId="2m/LTge3EIxompvvWSMn9T8ANi6aSqqkYEYq3yYAn00=" providerId="None" clId="Web-{0540FA24-4A2C-4322-8FD3-C2B5D163A3CB}" dt="2024-09-29T15:22:01.599" v="541" actId="1076"/>
          <ac:picMkLst>
            <pc:docMk/>
            <pc:sldMk cId="2666032524" sldId="268"/>
            <ac:picMk id="4" creationId="{EC8F4B14-58A2-2B51-8B7B-67DB6A93092D}"/>
          </ac:picMkLst>
        </pc:picChg>
      </pc:sldChg>
      <pc:sldChg chg="addSp delSp modSp new">
        <pc:chgData name="Keshav Kumar Prabhakharan" userId="2m/LTge3EIxompvvWSMn9T8ANi6aSqqkYEYq3yYAn00=" providerId="None" clId="Web-{0540FA24-4A2C-4322-8FD3-C2B5D163A3CB}" dt="2024-09-29T15:22:44.083" v="547" actId="1076"/>
        <pc:sldMkLst>
          <pc:docMk/>
          <pc:sldMk cId="4197830513" sldId="269"/>
        </pc:sldMkLst>
        <pc:spChg chg="del">
          <ac:chgData name="Keshav Kumar Prabhakharan" userId="2m/LTge3EIxompvvWSMn9T8ANi6aSqqkYEYq3yYAn00=" providerId="None" clId="Web-{0540FA24-4A2C-4322-8FD3-C2B5D163A3CB}" dt="2024-09-29T15:22:31.677" v="543"/>
          <ac:spMkLst>
            <pc:docMk/>
            <pc:sldMk cId="4197830513" sldId="269"/>
            <ac:spMk id="3" creationId="{90AE92C4-B04A-5D2C-D450-A77A54FD368C}"/>
          </ac:spMkLst>
        </pc:spChg>
        <pc:picChg chg="add mod ord">
          <ac:chgData name="Keshav Kumar Prabhakharan" userId="2m/LTge3EIxompvvWSMn9T8ANi6aSqqkYEYq3yYAn00=" providerId="None" clId="Web-{0540FA24-4A2C-4322-8FD3-C2B5D163A3CB}" dt="2024-09-29T15:22:44.083" v="547" actId="1076"/>
          <ac:picMkLst>
            <pc:docMk/>
            <pc:sldMk cId="4197830513" sldId="269"/>
            <ac:picMk id="4" creationId="{5366363E-E576-706B-3276-0C138A19EFEE}"/>
          </ac:picMkLst>
        </pc:picChg>
      </pc:sldChg>
      <pc:sldChg chg="addSp delSp modSp add replId">
        <pc:chgData name="Keshav Kumar Prabhakharan" userId="2m/LTge3EIxompvvWSMn9T8ANi6aSqqkYEYq3yYAn00=" providerId="None" clId="Web-{0540FA24-4A2C-4322-8FD3-C2B5D163A3CB}" dt="2024-09-29T15:23:41.911" v="554" actId="1076"/>
        <pc:sldMkLst>
          <pc:docMk/>
          <pc:sldMk cId="977689473" sldId="270"/>
        </pc:sldMkLst>
        <pc:spChg chg="add del mod">
          <ac:chgData name="Keshav Kumar Prabhakharan" userId="2m/LTge3EIxompvvWSMn9T8ANi6aSqqkYEYq3yYAn00=" providerId="None" clId="Web-{0540FA24-4A2C-4322-8FD3-C2B5D163A3CB}" dt="2024-09-29T15:23:30.583" v="550"/>
          <ac:spMkLst>
            <pc:docMk/>
            <pc:sldMk cId="977689473" sldId="270"/>
            <ac:spMk id="5" creationId="{7B7FDA01-196C-49B3-4B74-C73B5BBB39C6}"/>
          </ac:spMkLst>
        </pc:spChg>
        <pc:picChg chg="del">
          <ac:chgData name="Keshav Kumar Prabhakharan" userId="2m/LTge3EIxompvvWSMn9T8ANi6aSqqkYEYq3yYAn00=" providerId="None" clId="Web-{0540FA24-4A2C-4322-8FD3-C2B5D163A3CB}" dt="2024-09-29T15:23:23.302" v="549"/>
          <ac:picMkLst>
            <pc:docMk/>
            <pc:sldMk cId="977689473" sldId="270"/>
            <ac:picMk id="4" creationId="{5366363E-E576-706B-3276-0C138A19EFEE}"/>
          </ac:picMkLst>
        </pc:picChg>
        <pc:picChg chg="add mod ord">
          <ac:chgData name="Keshav Kumar Prabhakharan" userId="2m/LTge3EIxompvvWSMn9T8ANi6aSqqkYEYq3yYAn00=" providerId="None" clId="Web-{0540FA24-4A2C-4322-8FD3-C2B5D163A3CB}" dt="2024-09-29T15:23:41.911" v="554" actId="1076"/>
          <ac:picMkLst>
            <pc:docMk/>
            <pc:sldMk cId="977689473" sldId="270"/>
            <ac:picMk id="6" creationId="{93CABB5A-6E45-417E-65A5-E63B4CC02380}"/>
          </ac:picMkLst>
        </pc:picChg>
      </pc:sldChg>
      <pc:sldChg chg="addSp delSp modSp add replId">
        <pc:chgData name="Keshav Kumar Prabhakharan" userId="2m/LTge3EIxompvvWSMn9T8ANi6aSqqkYEYq3yYAn00=" providerId="None" clId="Web-{0540FA24-4A2C-4322-8FD3-C2B5D163A3CB}" dt="2024-09-29T15:24:00.270" v="560" actId="1076"/>
        <pc:sldMkLst>
          <pc:docMk/>
          <pc:sldMk cId="4093861940" sldId="271"/>
        </pc:sldMkLst>
        <pc:spChg chg="add del mod">
          <ac:chgData name="Keshav Kumar Prabhakharan" userId="2m/LTge3EIxompvvWSMn9T8ANi6aSqqkYEYq3yYAn00=" providerId="None" clId="Web-{0540FA24-4A2C-4322-8FD3-C2B5D163A3CB}" dt="2024-09-29T15:23:52.614" v="557"/>
          <ac:spMkLst>
            <pc:docMk/>
            <pc:sldMk cId="4093861940" sldId="271"/>
            <ac:spMk id="4" creationId="{55222B17-A735-3180-F868-E34CEFD64AF4}"/>
          </ac:spMkLst>
        </pc:spChg>
        <pc:picChg chg="add mod ord">
          <ac:chgData name="Keshav Kumar Prabhakharan" userId="2m/LTge3EIxompvvWSMn9T8ANi6aSqqkYEYq3yYAn00=" providerId="None" clId="Web-{0540FA24-4A2C-4322-8FD3-C2B5D163A3CB}" dt="2024-09-29T15:24:00.270" v="560" actId="1076"/>
          <ac:picMkLst>
            <pc:docMk/>
            <pc:sldMk cId="4093861940" sldId="271"/>
            <ac:picMk id="5" creationId="{C2580960-FA39-B7EE-3128-45888E0151AC}"/>
          </ac:picMkLst>
        </pc:picChg>
        <pc:picChg chg="del">
          <ac:chgData name="Keshav Kumar Prabhakharan" userId="2m/LTge3EIxompvvWSMn9T8ANi6aSqqkYEYq3yYAn00=" providerId="None" clId="Web-{0540FA24-4A2C-4322-8FD3-C2B5D163A3CB}" dt="2024-09-29T15:23:49.177" v="556"/>
          <ac:picMkLst>
            <pc:docMk/>
            <pc:sldMk cId="4093861940" sldId="271"/>
            <ac:picMk id="6" creationId="{93CABB5A-6E45-417E-65A5-E63B4CC02380}"/>
          </ac:picMkLst>
        </pc:picChg>
      </pc:sldChg>
      <pc:sldChg chg="addSp delSp modSp add ord replId">
        <pc:chgData name="Keshav Kumar Prabhakharan" userId="2m/LTge3EIxompvvWSMn9T8ANi6aSqqkYEYq3yYAn00=" providerId="None" clId="Web-{0540FA24-4A2C-4322-8FD3-C2B5D163A3CB}" dt="2024-09-29T15:24:44.695" v="567" actId="1076"/>
        <pc:sldMkLst>
          <pc:docMk/>
          <pc:sldMk cId="826160580" sldId="272"/>
        </pc:sldMkLst>
        <pc:spChg chg="add del mod">
          <ac:chgData name="Keshav Kumar Prabhakharan" userId="2m/LTge3EIxompvvWSMn9T8ANi6aSqqkYEYq3yYAn00=" providerId="None" clId="Web-{0540FA24-4A2C-4322-8FD3-C2B5D163A3CB}" dt="2024-09-29T15:24:38.148" v="564"/>
          <ac:spMkLst>
            <pc:docMk/>
            <pc:sldMk cId="826160580" sldId="272"/>
            <ac:spMk id="4" creationId="{673C752B-6F72-5CD5-454A-99816F19A259}"/>
          </ac:spMkLst>
        </pc:spChg>
        <pc:picChg chg="del">
          <ac:chgData name="Keshav Kumar Prabhakharan" userId="2m/LTge3EIxompvvWSMn9T8ANi6aSqqkYEYq3yYAn00=" providerId="None" clId="Web-{0540FA24-4A2C-4322-8FD3-C2B5D163A3CB}" dt="2024-09-29T15:24:31.476" v="563"/>
          <ac:picMkLst>
            <pc:docMk/>
            <pc:sldMk cId="826160580" sldId="272"/>
            <ac:picMk id="5" creationId="{C2580960-FA39-B7EE-3128-45888E0151AC}"/>
          </ac:picMkLst>
        </pc:picChg>
        <pc:picChg chg="add mod ord">
          <ac:chgData name="Keshav Kumar Prabhakharan" userId="2m/LTge3EIxompvvWSMn9T8ANi6aSqqkYEYq3yYAn00=" providerId="None" clId="Web-{0540FA24-4A2C-4322-8FD3-C2B5D163A3CB}" dt="2024-09-29T15:24:44.695" v="567" actId="1076"/>
          <ac:picMkLst>
            <pc:docMk/>
            <pc:sldMk cId="826160580" sldId="272"/>
            <ac:picMk id="6" creationId="{15C27A9D-3303-704B-BB65-439DBA423A41}"/>
          </ac:picMkLst>
        </pc:picChg>
      </pc:sldChg>
      <pc:sldChg chg="addSp delSp modSp add ord replId">
        <pc:chgData name="Keshav Kumar Prabhakharan" userId="2m/LTge3EIxompvvWSMn9T8ANi6aSqqkYEYq3yYAn00=" providerId="None" clId="Web-{0540FA24-4A2C-4322-8FD3-C2B5D163A3CB}" dt="2024-09-29T15:25:28.304" v="577" actId="1076"/>
        <pc:sldMkLst>
          <pc:docMk/>
          <pc:sldMk cId="867406325" sldId="273"/>
        </pc:sldMkLst>
        <pc:spChg chg="add del mod">
          <ac:chgData name="Keshav Kumar Prabhakharan" userId="2m/LTge3EIxompvvWSMn9T8ANi6aSqqkYEYq3yYAn00=" providerId="None" clId="Web-{0540FA24-4A2C-4322-8FD3-C2B5D163A3CB}" dt="2024-09-29T15:25:03.554" v="571"/>
          <ac:spMkLst>
            <pc:docMk/>
            <pc:sldMk cId="867406325" sldId="273"/>
            <ac:spMk id="4" creationId="{B50CF661-02D3-960B-AB4B-68107BF3AF79}"/>
          </ac:spMkLst>
        </pc:spChg>
        <pc:spChg chg="add del mod">
          <ac:chgData name="Keshav Kumar Prabhakharan" userId="2m/LTge3EIxompvvWSMn9T8ANi6aSqqkYEYq3yYAn00=" providerId="None" clId="Web-{0540FA24-4A2C-4322-8FD3-C2B5D163A3CB}" dt="2024-09-29T15:25:15.070" v="573"/>
          <ac:spMkLst>
            <pc:docMk/>
            <pc:sldMk cId="867406325" sldId="273"/>
            <ac:spMk id="8" creationId="{2F20F12E-7FA9-A05F-B6A1-D2BAB89C4F5F}"/>
          </ac:spMkLst>
        </pc:spChg>
        <pc:picChg chg="add del mod ord">
          <ac:chgData name="Keshav Kumar Prabhakharan" userId="2m/LTge3EIxompvvWSMn9T8ANi6aSqqkYEYq3yYAn00=" providerId="None" clId="Web-{0540FA24-4A2C-4322-8FD3-C2B5D163A3CB}" dt="2024-09-29T15:25:05.101" v="572"/>
          <ac:picMkLst>
            <pc:docMk/>
            <pc:sldMk cId="867406325" sldId="273"/>
            <ac:picMk id="5" creationId="{870EE2FF-2042-7C41-07F8-C199C1C48545}"/>
          </ac:picMkLst>
        </pc:picChg>
        <pc:picChg chg="del">
          <ac:chgData name="Keshav Kumar Prabhakharan" userId="2m/LTge3EIxompvvWSMn9T8ANi6aSqqkYEYq3yYAn00=" providerId="None" clId="Web-{0540FA24-4A2C-4322-8FD3-C2B5D163A3CB}" dt="2024-09-29T15:24:56.820" v="570"/>
          <ac:picMkLst>
            <pc:docMk/>
            <pc:sldMk cId="867406325" sldId="273"/>
            <ac:picMk id="6" creationId="{15C27A9D-3303-704B-BB65-439DBA423A41}"/>
          </ac:picMkLst>
        </pc:picChg>
        <pc:picChg chg="add mod ord">
          <ac:chgData name="Keshav Kumar Prabhakharan" userId="2m/LTge3EIxompvvWSMn9T8ANi6aSqqkYEYq3yYAn00=" providerId="None" clId="Web-{0540FA24-4A2C-4322-8FD3-C2B5D163A3CB}" dt="2024-09-29T15:25:28.304" v="577" actId="1076"/>
          <ac:picMkLst>
            <pc:docMk/>
            <pc:sldMk cId="867406325" sldId="273"/>
            <ac:picMk id="9" creationId="{0D0D8BE5-72B7-FB4A-5D4D-8B3EE475BC45}"/>
          </ac:picMkLst>
        </pc:picChg>
      </pc:sldChg>
      <pc:sldChg chg="modSp add ord replId">
        <pc:chgData name="Keshav Kumar Prabhakharan" userId="2m/LTge3EIxompvvWSMn9T8ANi6aSqqkYEYq3yYAn00=" providerId="None" clId="Web-{0540FA24-4A2C-4322-8FD3-C2B5D163A3CB}" dt="2024-09-29T15:27:13.632" v="599" actId="20577"/>
        <pc:sldMkLst>
          <pc:docMk/>
          <pc:sldMk cId="2783205604" sldId="274"/>
        </pc:sldMkLst>
        <pc:spChg chg="mod">
          <ac:chgData name="Keshav Kumar Prabhakharan" userId="2m/LTge3EIxompvvWSMn9T8ANi6aSqqkYEYq3yYAn00=" providerId="None" clId="Web-{0540FA24-4A2C-4322-8FD3-C2B5D163A3CB}" dt="2024-09-29T15:26:01.257" v="586" actId="20577"/>
          <ac:spMkLst>
            <pc:docMk/>
            <pc:sldMk cId="2783205604" sldId="274"/>
            <ac:spMk id="2" creationId="{2A9B3839-994E-6E7A-5491-D183EC3AA37F}"/>
          </ac:spMkLst>
        </pc:spChg>
        <pc:spChg chg="mod">
          <ac:chgData name="Keshav Kumar Prabhakharan" userId="2m/LTge3EIxompvvWSMn9T8ANi6aSqqkYEYq3yYAn00=" providerId="None" clId="Web-{0540FA24-4A2C-4322-8FD3-C2B5D163A3CB}" dt="2024-09-29T15:27:13.632" v="599" actId="20577"/>
          <ac:spMkLst>
            <pc:docMk/>
            <pc:sldMk cId="2783205604" sldId="274"/>
            <ac:spMk id="3" creationId="{F6678F5A-1DEE-E5CC-17F8-3BF1D77189EC}"/>
          </ac:spMkLst>
        </pc:spChg>
      </pc:sldChg>
      <pc:sldChg chg="modSp add replId">
        <pc:chgData name="Keshav Kumar Prabhakharan" userId="2m/LTge3EIxompvvWSMn9T8ANi6aSqqkYEYq3yYAn00=" providerId="None" clId="Web-{0540FA24-4A2C-4322-8FD3-C2B5D163A3CB}" dt="2024-09-29T15:29:19.788" v="630" actId="20577"/>
        <pc:sldMkLst>
          <pc:docMk/>
          <pc:sldMk cId="3454708101" sldId="275"/>
        </pc:sldMkLst>
        <pc:spChg chg="mod">
          <ac:chgData name="Keshav Kumar Prabhakharan" userId="2m/LTge3EIxompvvWSMn9T8ANi6aSqqkYEYq3yYAn00=" providerId="None" clId="Web-{0540FA24-4A2C-4322-8FD3-C2B5D163A3CB}" dt="2024-09-29T15:29:13.913" v="625" actId="20577"/>
          <ac:spMkLst>
            <pc:docMk/>
            <pc:sldMk cId="3454708101" sldId="275"/>
            <ac:spMk id="2" creationId="{33571E51-A281-0E31-B3DB-F4A962792011}"/>
          </ac:spMkLst>
        </pc:spChg>
        <pc:spChg chg="mod">
          <ac:chgData name="Keshav Kumar Prabhakharan" userId="2m/LTge3EIxompvvWSMn9T8ANi6aSqqkYEYq3yYAn00=" providerId="None" clId="Web-{0540FA24-4A2C-4322-8FD3-C2B5D163A3CB}" dt="2024-09-29T15:29:19.788" v="630" actId="20577"/>
          <ac:spMkLst>
            <pc:docMk/>
            <pc:sldMk cId="3454708101" sldId="275"/>
            <ac:spMk id="3" creationId="{AA89F2FD-16F8-C60D-AF6A-0DE8952E35AE}"/>
          </ac:spMkLst>
        </pc:spChg>
      </pc:sldChg>
      <pc:sldMasterChg chg="del delSldLayout">
        <pc:chgData name="Keshav Kumar Prabhakharan" userId="2m/LTge3EIxompvvWSMn9T8ANi6aSqqkYEYq3yYAn00=" providerId="None" clId="Web-{0540FA24-4A2C-4322-8FD3-C2B5D163A3CB}" dt="2024-09-29T13:50:01.726" v="10"/>
        <pc:sldMasterMkLst>
          <pc:docMk/>
          <pc:sldMasterMk cId="2460954070" sldId="2147483660"/>
        </pc:sldMasterMkLst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shav Kumar Prabhakharan" userId="2m/LTge3EIxompvvWSMn9T8ANi6aSqqkYEYq3yYAn00=" providerId="None" clId="Web-{0540FA24-4A2C-4322-8FD3-C2B5D163A3CB}" dt="2024-09-29T13:50:01.726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03.100" v="12"/>
        <pc:sldMasterMkLst>
          <pc:docMk/>
          <pc:sldMasterMk cId="3214288064" sldId="2147483672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4243030252" sldId="214748367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2770720673" sldId="214748367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2019785287" sldId="214748367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1516103849" sldId="214748367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829465899" sldId="214748367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2475142420" sldId="214748367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1846476930" sldId="214748367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3065515966" sldId="214748368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628137045" sldId="214748368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2921567249" sldId="214748368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3.100" v="12"/>
          <pc:sldLayoutMkLst>
            <pc:docMk/>
            <pc:sldMasterMk cId="3214288064" sldId="2147483672"/>
            <pc:sldLayoutMk cId="25505376" sldId="2147483683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04.241" v="13"/>
        <pc:sldMasterMkLst>
          <pc:docMk/>
          <pc:sldMasterMk cId="2364814977" sldId="2147483684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1493479781" sldId="214748368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501117918" sldId="214748368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3827353698" sldId="214748368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3642901923" sldId="214748368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144606960" sldId="214748368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655101411" sldId="214748369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3104132865" sldId="214748369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2777608601" sldId="214748369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1209041830" sldId="214748369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2652646074" sldId="214748369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4.241" v="13"/>
          <pc:sldLayoutMkLst>
            <pc:docMk/>
            <pc:sldMasterMk cId="2364814977" sldId="2147483684"/>
            <pc:sldLayoutMk cId="2405940253" sldId="2147483695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06.382" v="14"/>
        <pc:sldMasterMkLst>
          <pc:docMk/>
          <pc:sldMasterMk cId="1983463111" sldId="2147483696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3126020392" sldId="214748369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2527147708" sldId="214748369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2762512490" sldId="214748369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2454609279" sldId="214748370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3554785361" sldId="214748370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3638543962" sldId="214748370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1664062134" sldId="214748370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2594955368" sldId="214748370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3969447594" sldId="214748370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2284161392" sldId="214748370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6.382" v="14"/>
          <pc:sldLayoutMkLst>
            <pc:docMk/>
            <pc:sldMasterMk cId="1983463111" sldId="2147483696"/>
            <pc:sldLayoutMk cId="343201699" sldId="2147483707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07.694" v="15"/>
        <pc:sldMasterMkLst>
          <pc:docMk/>
          <pc:sldMasterMk cId="711224619" sldId="2147483708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2357930900" sldId="214748370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3268417865" sldId="214748371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3176555051" sldId="214748371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1552569673" sldId="214748371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4261575509" sldId="214748371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893773825" sldId="214748371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2854239403" sldId="214748371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150698943" sldId="214748371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1235270020" sldId="214748371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2464518529" sldId="214748371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07.694" v="15"/>
          <pc:sldLayoutMkLst>
            <pc:docMk/>
            <pc:sldMasterMk cId="711224619" sldId="2147483708"/>
            <pc:sldLayoutMk cId="1158694305" sldId="2147483719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13.632" v="16"/>
        <pc:sldMasterMkLst>
          <pc:docMk/>
          <pc:sldMasterMk cId="1543328795" sldId="2147483720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2735137407" sldId="214748372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1132502324" sldId="214748372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2045366470" sldId="214748372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765964761" sldId="214748372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104806321" sldId="214748372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3273644366" sldId="214748372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1881301628" sldId="214748372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2422374798" sldId="214748372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3361665003" sldId="214748372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2265203954" sldId="214748373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3.632" v="16"/>
          <pc:sldLayoutMkLst>
            <pc:docMk/>
            <pc:sldMasterMk cId="1543328795" sldId="2147483720"/>
            <pc:sldLayoutMk cId="3905019364" sldId="2147483731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15.819" v="17"/>
        <pc:sldMasterMkLst>
          <pc:docMk/>
          <pc:sldMasterMk cId="1869087815" sldId="2147483732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2148553541" sldId="214748373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4072216797" sldId="214748373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2244143637" sldId="214748373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598884704" sldId="214748373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422977636" sldId="214748373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1565820490" sldId="214748373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591263940" sldId="214748373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2213903847" sldId="214748374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2055204297" sldId="214748374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2131579007" sldId="214748374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149327712" sldId="214748374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3090778438" sldId="214748374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194097821" sldId="214748374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557762324" sldId="214748374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1136255521" sldId="214748374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5.819" v="17"/>
          <pc:sldLayoutMkLst>
            <pc:docMk/>
            <pc:sldMasterMk cId="1869087815" sldId="2147483732"/>
            <pc:sldLayoutMk cId="4184473156" sldId="2147483748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16.757" v="18"/>
        <pc:sldMasterMkLst>
          <pc:docMk/>
          <pc:sldMasterMk cId="3226166693" sldId="2147483749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1337773977" sldId="214748375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3164313745" sldId="214748375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2669250093" sldId="214748375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3105376286" sldId="214748375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3342007437" sldId="214748375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903050111" sldId="214748375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1227554783" sldId="214748375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2468617856" sldId="214748375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3908439594" sldId="214748375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4054250492" sldId="214748375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1277727419" sldId="214748376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2505578669" sldId="214748376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3747502170" sldId="214748376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1806376326" sldId="214748376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3350979675" sldId="214748376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16.757" v="18"/>
          <pc:sldLayoutMkLst>
            <pc:docMk/>
            <pc:sldMasterMk cId="3226166693" sldId="2147483749"/>
            <pc:sldLayoutMk cId="2310586586" sldId="2147483765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20.710" v="19"/>
        <pc:sldMasterMkLst>
          <pc:docMk/>
          <pc:sldMasterMk cId="3658394726" sldId="2147483766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2524872509" sldId="214748376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3612877202" sldId="214748376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57492977" sldId="214748376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551155736" sldId="214748377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3378231722" sldId="214748377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610306146" sldId="214748377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067392373" sldId="214748377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342719325" sldId="214748377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195607315" sldId="214748377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4196054469" sldId="214748377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94510272" sldId="214748377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264280933" sldId="214748377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3263050930" sldId="214748377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3353824443" sldId="214748378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347448328" sldId="214748378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0.710" v="19"/>
          <pc:sldLayoutMkLst>
            <pc:docMk/>
            <pc:sldMasterMk cId="3658394726" sldId="2147483766"/>
            <pc:sldLayoutMk cId="1365177443" sldId="2147483782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23.366" v="20"/>
        <pc:sldMasterMkLst>
          <pc:docMk/>
          <pc:sldMasterMk cId="646239786" sldId="2147483783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11145799" sldId="214748378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753985301" sldId="214748378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345937695" sldId="214748378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4266111404" sldId="214748378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581387820" sldId="214748378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197211535" sldId="214748378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3684321550" sldId="214748379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543355798" sldId="214748379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310761848" sldId="214748379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3596812652" sldId="214748379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2234363137" sldId="214748379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2595584254" sldId="214748379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136135455" sldId="214748379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2163786776" sldId="214748379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2657793421" sldId="214748379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3.366" v="20"/>
          <pc:sldLayoutMkLst>
            <pc:docMk/>
            <pc:sldMasterMk cId="646239786" sldId="2147483783"/>
            <pc:sldLayoutMk cId="966341632" sldId="2147483799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28.303" v="21"/>
        <pc:sldMasterMkLst>
          <pc:docMk/>
          <pc:sldMasterMk cId="1778379969" sldId="2147483800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874203491" sldId="214748380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3438811945" sldId="214748380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789817900" sldId="214748380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2611905196" sldId="214748380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2740801193" sldId="214748380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2208852162" sldId="214748380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4017576324" sldId="214748380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261420885" sldId="214748380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3293871787" sldId="214748380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1844967915" sldId="214748381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3180876660" sldId="214748381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4192157666" sldId="214748381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2855590097" sldId="214748381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855804936" sldId="214748381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3577879032" sldId="214748381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28.303" v="21"/>
          <pc:sldLayoutMkLst>
            <pc:docMk/>
            <pc:sldMasterMk cId="1778379969" sldId="2147483800"/>
            <pc:sldLayoutMk cId="1398894586" sldId="2147483816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30.257" v="22"/>
        <pc:sldMasterMkLst>
          <pc:docMk/>
          <pc:sldMasterMk cId="62206669" sldId="2147483817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2221994961" sldId="214748381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000183242" sldId="214748381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775288765" sldId="214748382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149516008" sldId="214748382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3440058434" sldId="214748382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2195387344" sldId="214748382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2509169103" sldId="214748382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227988419" sldId="214748382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4100173020" sldId="214748382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516992475" sldId="214748382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377949688" sldId="214748382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203007146" sldId="214748382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441699987" sldId="214748383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008014443" sldId="214748383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781271351" sldId="214748383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3770306126" sldId="214748383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0.257" v="22"/>
          <pc:sldLayoutMkLst>
            <pc:docMk/>
            <pc:sldMasterMk cId="62206669" sldId="2147483817"/>
            <pc:sldLayoutMk cId="1198880539" sldId="2147483834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32.647" v="23"/>
        <pc:sldMasterMkLst>
          <pc:docMk/>
          <pc:sldMasterMk cId="2681997648" sldId="2147483835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735583484" sldId="214748383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2392271448" sldId="214748383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2142458087" sldId="214748383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4173976992" sldId="214748383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1107734106" sldId="214748384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1533066497" sldId="214748384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1061778854" sldId="214748384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1768886789" sldId="214748384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3291020868" sldId="214748384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1316105491" sldId="214748384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2.647" v="23"/>
          <pc:sldLayoutMkLst>
            <pc:docMk/>
            <pc:sldMasterMk cId="2681997648" sldId="2147483835"/>
            <pc:sldLayoutMk cId="2226108910" sldId="2147483846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37.741" v="24"/>
        <pc:sldMasterMkLst>
          <pc:docMk/>
          <pc:sldMasterMk cId="1898609662" sldId="2147483847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1301328021" sldId="214748384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3565750887" sldId="214748384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531170529" sldId="214748385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538202706" sldId="214748385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688229619" sldId="214748385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2745201241" sldId="214748385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3286395245" sldId="214748385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2631732560" sldId="214748385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1161864642" sldId="214748385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315895510" sldId="214748385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37.741" v="24"/>
          <pc:sldLayoutMkLst>
            <pc:docMk/>
            <pc:sldMasterMk cId="1898609662" sldId="2147483847"/>
            <pc:sldLayoutMk cId="2820132790" sldId="2147483858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40.647" v="25"/>
        <pc:sldMasterMkLst>
          <pc:docMk/>
          <pc:sldMasterMk cId="98410139" sldId="2147483859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62484314" sldId="214748386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4039548001" sldId="214748386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2252641012" sldId="214748386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3475030846" sldId="214748386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3538022989" sldId="214748386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1960037047" sldId="214748386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730966916" sldId="214748386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2103411856" sldId="214748386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3829664761" sldId="214748386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3426620915" sldId="214748386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2835997987" sldId="214748387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4237226259" sldId="214748387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411854617" sldId="214748387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978435809" sldId="214748387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300301622" sldId="214748387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206161480" sldId="214748387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0.647" v="25"/>
          <pc:sldLayoutMkLst>
            <pc:docMk/>
            <pc:sldMasterMk cId="98410139" sldId="2147483859"/>
            <pc:sldLayoutMk cId="1888288916" sldId="2147483876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47.991" v="26"/>
        <pc:sldMasterMkLst>
          <pc:docMk/>
          <pc:sldMasterMk cId="2390481165" sldId="2147483877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2274847895" sldId="214748387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253704864" sldId="214748387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945670054" sldId="214748388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1967648539" sldId="214748388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429089302" sldId="214748388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4075982171" sldId="214748388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381324731" sldId="214748388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805532902" sldId="214748388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3134314107" sldId="214748388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1696156366" sldId="214748388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47.991" v="26"/>
          <pc:sldLayoutMkLst>
            <pc:docMk/>
            <pc:sldMasterMk cId="2390481165" sldId="2147483877"/>
            <pc:sldLayoutMk cId="628458840" sldId="2147483888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50.709" v="27"/>
        <pc:sldMasterMkLst>
          <pc:docMk/>
          <pc:sldMasterMk cId="917798661" sldId="2147483889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1468463588" sldId="214748389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2175628088" sldId="214748389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1143394819" sldId="214748389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1636124368" sldId="214748389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1036038248" sldId="214748389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3937086933" sldId="214748389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1548870744" sldId="214748389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2986437391" sldId="214748389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820236151" sldId="214748389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1711840850" sldId="214748389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0.709" v="27"/>
          <pc:sldLayoutMkLst>
            <pc:docMk/>
            <pc:sldMasterMk cId="917798661" sldId="2147483889"/>
            <pc:sldLayoutMk cId="607534571" sldId="2147483900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51.897" v="28"/>
        <pc:sldMasterMkLst>
          <pc:docMk/>
          <pc:sldMasterMk cId="2233753585" sldId="2147483901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3631544542" sldId="214748390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3103736284" sldId="214748390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1591601950" sldId="214748390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1290637142" sldId="214748390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1812727952" sldId="214748390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3019840434" sldId="214748390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2074300438" sldId="214748390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2552062493" sldId="214748390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2931742023" sldId="214748391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902007993" sldId="214748391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1.897" v="28"/>
          <pc:sldLayoutMkLst>
            <pc:docMk/>
            <pc:sldMasterMk cId="2233753585" sldId="2147483901"/>
            <pc:sldLayoutMk cId="1333792056" sldId="2147483912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52.881" v="29"/>
        <pc:sldMasterMkLst>
          <pc:docMk/>
          <pc:sldMasterMk cId="3086861237" sldId="2147483913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1786516718" sldId="214748391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1790441208" sldId="214748391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2863175316" sldId="214748391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757241273" sldId="214748391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168998064" sldId="214748391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1861228283" sldId="214748391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2389990232" sldId="214748392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386900268" sldId="214748392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102097835" sldId="214748392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2584886109" sldId="214748392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2.881" v="29"/>
          <pc:sldLayoutMkLst>
            <pc:docMk/>
            <pc:sldMasterMk cId="3086861237" sldId="2147483913"/>
            <pc:sldLayoutMk cId="847496236" sldId="2147483924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0:56.100" v="30"/>
        <pc:sldMasterMkLst>
          <pc:docMk/>
          <pc:sldMasterMk cId="979362542" sldId="2147483925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4025472724" sldId="214748392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4225930751" sldId="214748392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3674563570" sldId="214748392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1771015981" sldId="214748392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3860352698" sldId="214748393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1986424189" sldId="214748393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1487002669" sldId="214748393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4144784913" sldId="214748393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3846727602" sldId="214748393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3008362751" sldId="214748393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0:56.100" v="30"/>
          <pc:sldLayoutMkLst>
            <pc:docMk/>
            <pc:sldMasterMk cId="979362542" sldId="2147483925"/>
            <pc:sldLayoutMk cId="247118599" sldId="2147483936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00.459" v="31"/>
        <pc:sldMasterMkLst>
          <pc:docMk/>
          <pc:sldMasterMk cId="3222211194" sldId="2147483937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3138024099" sldId="214748393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4177110469" sldId="214748393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3618015193" sldId="214748394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356412201" sldId="214748394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849748987" sldId="214748394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2008244030" sldId="214748394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1880274445" sldId="214748394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3810673906" sldId="214748394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812042158" sldId="214748394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2848889984" sldId="214748394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0.459" v="31"/>
          <pc:sldLayoutMkLst>
            <pc:docMk/>
            <pc:sldMasterMk cId="3222211194" sldId="2147483937"/>
            <pc:sldLayoutMk cId="2332440998" sldId="2147483948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03.147" v="32"/>
        <pc:sldMasterMkLst>
          <pc:docMk/>
          <pc:sldMasterMk cId="2599844394" sldId="2147483949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55132218" sldId="214748395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3176736042" sldId="214748395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1911218305" sldId="214748395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3161624998" sldId="214748395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2937828965" sldId="214748395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2256404217" sldId="214748395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1220795888" sldId="214748395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1517462451" sldId="214748395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1941815594" sldId="214748395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3917615533" sldId="214748395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4178169268" sldId="214748396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3860552493" sldId="214748396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751910739" sldId="214748396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1856461167" sldId="214748396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2022567920" sldId="214748396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3.147" v="32"/>
          <pc:sldLayoutMkLst>
            <pc:docMk/>
            <pc:sldMasterMk cId="2599844394" sldId="2147483949"/>
            <pc:sldLayoutMk cId="4168606679" sldId="2147483965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04.725" v="33"/>
        <pc:sldMasterMkLst>
          <pc:docMk/>
          <pc:sldMasterMk cId="1042005445" sldId="2147483966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2013145404" sldId="214748396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1584020719" sldId="214748396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1689471401" sldId="214748396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2732251206" sldId="214748397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3175679965" sldId="214748397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2006708630" sldId="214748397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395948897" sldId="214748397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3368095515" sldId="214748397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1442267883" sldId="214748397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3695276052" sldId="214748397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854524141" sldId="214748397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1411909783" sldId="214748397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1218246688" sldId="214748397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473387793" sldId="214748398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1569282760" sldId="214748398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4.725" v="33"/>
          <pc:sldLayoutMkLst>
            <pc:docMk/>
            <pc:sldMasterMk cId="1042005445" sldId="2147483966"/>
            <pc:sldLayoutMk cId="811853216" sldId="2147483982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06.600" v="34"/>
        <pc:sldMasterMkLst>
          <pc:docMk/>
          <pc:sldMasterMk cId="2575704081" sldId="2147483983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4013030433" sldId="214748398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1068772579" sldId="214748398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1709512390" sldId="214748398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3343812648" sldId="214748398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3237382668" sldId="214748398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1480411600" sldId="214748398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3130357280" sldId="214748399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1280009018" sldId="214748399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2714061456" sldId="214748399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1781985896" sldId="214748399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211646660" sldId="214748399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2362402939" sldId="214748399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4052038379" sldId="214748399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2820855478" sldId="214748399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1680083118" sldId="214748399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06.600" v="34"/>
          <pc:sldLayoutMkLst>
            <pc:docMk/>
            <pc:sldMasterMk cId="2575704081" sldId="2147483983"/>
            <pc:sldLayoutMk cId="913907272" sldId="2147483999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11.584" v="35"/>
        <pc:sldMasterMkLst>
          <pc:docMk/>
          <pc:sldMasterMk cId="2560037937" sldId="2147484000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1893922748" sldId="214748400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3477216862" sldId="214748400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2500146460" sldId="214748400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568904268" sldId="214748400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4112210608" sldId="214748400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2270114291" sldId="214748400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582894489" sldId="214748400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3852244930" sldId="214748400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3592750536" sldId="214748400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3698704312" sldId="214748401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1452828540" sldId="214748401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3977116822" sldId="214748401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3712099117" sldId="214748401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286658055" sldId="214748401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2941043186" sldId="214748401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1.584" v="35"/>
          <pc:sldLayoutMkLst>
            <pc:docMk/>
            <pc:sldMasterMk cId="2560037937" sldId="2147484000"/>
            <pc:sldLayoutMk cId="1607131867" sldId="2147484016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13.412" v="36"/>
        <pc:sldMasterMkLst>
          <pc:docMk/>
          <pc:sldMasterMk cId="1399220864" sldId="2147484017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2115544064" sldId="214748401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3524545087" sldId="214748401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28973690" sldId="214748402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608639219" sldId="214748402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1734461489" sldId="214748402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1919592781" sldId="214748402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2108655891" sldId="214748402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3341594044" sldId="214748402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3918966239" sldId="214748402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3616261294" sldId="214748402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3.412" v="36"/>
          <pc:sldLayoutMkLst>
            <pc:docMk/>
            <pc:sldMasterMk cId="1399220864" sldId="2147484017"/>
            <pc:sldLayoutMk cId="1324941931" sldId="2147484028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14.709" v="37"/>
        <pc:sldMasterMkLst>
          <pc:docMk/>
          <pc:sldMasterMk cId="1683365631" sldId="2147484029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4238889071" sldId="214748403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3208375293" sldId="214748403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1093904015" sldId="214748403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2185232224" sldId="214748403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1767847222" sldId="214748403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4127409626" sldId="214748403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2334058342" sldId="214748403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1699945731" sldId="214748403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2258606832" sldId="214748403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637972305" sldId="214748403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4.709" v="37"/>
          <pc:sldLayoutMkLst>
            <pc:docMk/>
            <pc:sldMasterMk cId="1683365631" sldId="2147484029"/>
            <pc:sldLayoutMk cId="4001726464" sldId="2147484040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15.803" v="38"/>
        <pc:sldMasterMkLst>
          <pc:docMk/>
          <pc:sldMasterMk cId="664108481" sldId="2147484041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1564968544" sldId="214748404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2861224839" sldId="214748404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2865466461" sldId="214748404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1400768890" sldId="214748404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1065529970" sldId="214748404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1057803024" sldId="214748404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3306311016" sldId="214748404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3588577502" sldId="214748404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2103767297" sldId="214748405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164054186" sldId="214748405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15.803" v="38"/>
          <pc:sldLayoutMkLst>
            <pc:docMk/>
            <pc:sldMasterMk cId="664108481" sldId="2147484041"/>
            <pc:sldLayoutMk cId="3811774326" sldId="2147484052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34.787" v="39"/>
        <pc:sldMasterMkLst>
          <pc:docMk/>
          <pc:sldMasterMk cId="1491858583" sldId="2147484053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1804402509" sldId="214748405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1774466745" sldId="214748405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2679994717" sldId="214748405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2468108776" sldId="214748405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919481120" sldId="214748405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3062791936" sldId="214748405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3065968808" sldId="214748406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400437237" sldId="214748406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2322270914" sldId="214748406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686994893" sldId="214748406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4.787" v="39"/>
          <pc:sldLayoutMkLst>
            <pc:docMk/>
            <pc:sldMasterMk cId="1491858583" sldId="2147484053"/>
            <pc:sldLayoutMk cId="1509075594" sldId="2147484064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38.506" v="40"/>
        <pc:sldMasterMkLst>
          <pc:docMk/>
          <pc:sldMasterMk cId="2427225653" sldId="2147484065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991064342" sldId="214748406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923029334" sldId="214748406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2379719592" sldId="214748406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879342209" sldId="214748406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2166789958" sldId="214748407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2844331465" sldId="214748407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3842851509" sldId="214748407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1696784543" sldId="214748407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3273120081" sldId="214748407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2156977543" sldId="214748407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1534697633" sldId="214748407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105173233" sldId="214748407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3097494804" sldId="214748407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4204131693" sldId="214748407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3737012864" sldId="214748408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1663545688" sldId="214748408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38.506" v="40"/>
          <pc:sldLayoutMkLst>
            <pc:docMk/>
            <pc:sldMasterMk cId="2427225653" sldId="2147484065"/>
            <pc:sldLayoutMk cId="3736282213" sldId="2147484082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41.021" v="41"/>
        <pc:sldMasterMkLst>
          <pc:docMk/>
          <pc:sldMasterMk cId="3705823189" sldId="2147484083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711972116" sldId="214748408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468561641" sldId="214748408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05952971" sldId="214748408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536454157" sldId="214748408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2531936606" sldId="214748408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3391564948" sldId="214748408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489404306" sldId="214748409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333698259" sldId="214748409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421359631" sldId="214748409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039149923" sldId="214748409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3361554504" sldId="214748409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2765751093" sldId="214748409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550913842" sldId="214748409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638035601" sldId="214748409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23729451" sldId="214748409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767280920" sldId="214748409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1.021" v="41"/>
          <pc:sldLayoutMkLst>
            <pc:docMk/>
            <pc:sldMasterMk cId="3705823189" sldId="2147484083"/>
            <pc:sldLayoutMk cId="1823908421" sldId="2147484100"/>
          </pc:sldLayoutMkLst>
        </pc:sldLayoutChg>
      </pc:sldMasterChg>
      <pc:sldMasterChg chg="add del addSldLayout delSldLayout modSldLayout">
        <pc:chgData name="Keshav Kumar Prabhakharan" userId="2m/LTge3EIxompvvWSMn9T8ANi6aSqqkYEYq3yYAn00=" providerId="None" clId="Web-{0540FA24-4A2C-4322-8FD3-C2B5D163A3CB}" dt="2024-09-29T13:51:46.868" v="42"/>
        <pc:sldMasterMkLst>
          <pc:docMk/>
          <pc:sldMasterMk cId="2700982099" sldId="2147484101"/>
        </pc:sldMasterMkLst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268197676" sldId="214748410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495909067" sldId="214748410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930601383" sldId="214748410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2074469470" sldId="214748410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1737044133" sldId="214748410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4195625700" sldId="214748410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512511865" sldId="2147484108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118393701" sldId="2147484109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002300698" sldId="2147484110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2066979039" sldId="2147484111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109893871" sldId="2147484112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574925683" sldId="2147484113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443923951" sldId="2147484114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3076929485" sldId="2147484115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2200535216" sldId="2147484116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1623416830" sldId="2147484117"/>
          </pc:sldLayoutMkLst>
        </pc:sldLayoutChg>
        <pc:sldLayoutChg chg="add del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2700982099" sldId="2147484101"/>
            <pc:sldLayoutMk cId="1237264460" sldId="2147484118"/>
          </pc:sldLayoutMkLst>
        </pc:sldLayoutChg>
      </pc:sldMasterChg>
      <pc:sldMasterChg chg="add addSldLayout modSldLayout">
        <pc:chgData name="Keshav Kumar Prabhakharan" userId="2m/LTge3EIxompvvWSMn9T8ANi6aSqqkYEYq3yYAn00=" providerId="None" clId="Web-{0540FA24-4A2C-4322-8FD3-C2B5D163A3CB}" dt="2024-09-29T13:51:46.868" v="42"/>
        <pc:sldMasterMkLst>
          <pc:docMk/>
          <pc:sldMasterMk cId="595378850" sldId="2147484119"/>
        </pc:sldMasterMkLst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2957846433" sldId="2147484120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399144601" sldId="2147484121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31664825" sldId="2147484122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2187048590" sldId="2147484123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881692836" sldId="2147484124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594583789" sldId="2147484125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1217258344" sldId="2147484126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816156292" sldId="2147484127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688035113" sldId="2147484128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209747037" sldId="2147484129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600233421" sldId="2147484130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1352347102" sldId="2147484131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478279001" sldId="2147484132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1234545182" sldId="2147484133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1909150682" sldId="2147484134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2375104513" sldId="2147484135"/>
          </pc:sldLayoutMkLst>
        </pc:sldLayoutChg>
        <pc:sldLayoutChg chg="add mod replId">
          <pc:chgData name="Keshav Kumar Prabhakharan" userId="2m/LTge3EIxompvvWSMn9T8ANi6aSqqkYEYq3yYAn00=" providerId="None" clId="Web-{0540FA24-4A2C-4322-8FD3-C2B5D163A3CB}" dt="2024-09-29T13:51:46.868" v="42"/>
          <pc:sldLayoutMkLst>
            <pc:docMk/>
            <pc:sldMasterMk cId="595378850" sldId="2147484119"/>
            <pc:sldLayoutMk cId="3081584477" sldId="2147484136"/>
          </pc:sldLayoutMkLst>
        </pc:sldLayoutChg>
      </pc:sldMasterChg>
    </pc:docChg>
  </pc:docChgLst>
  <pc:docChgLst>
    <pc:chgData name="Keshav Kumar Prabhakharan" userId="2m/LTge3EIxompvvWSMn9T8ANi6aSqqkYEYq3yYAn00=" providerId="None" clId="Web-{D56192A2-00C3-4F4E-B459-6719CD853D7E}"/>
    <pc:docChg chg="modSld">
      <pc:chgData name="Keshav Kumar Prabhakharan" userId="2m/LTge3EIxompvvWSMn9T8ANi6aSqqkYEYq3yYAn00=" providerId="None" clId="Web-{D56192A2-00C3-4F4E-B459-6719CD853D7E}" dt="2024-09-29T15:31:58.420" v="1" actId="20577"/>
      <pc:docMkLst>
        <pc:docMk/>
      </pc:docMkLst>
      <pc:sldChg chg="modSp">
        <pc:chgData name="Keshav Kumar Prabhakharan" userId="2m/LTge3EIxompvvWSMn9T8ANi6aSqqkYEYq3yYAn00=" providerId="None" clId="Web-{D56192A2-00C3-4F4E-B459-6719CD853D7E}" dt="2024-09-29T15:31:43.233" v="0" actId="20577"/>
        <pc:sldMkLst>
          <pc:docMk/>
          <pc:sldMk cId="1002873009" sldId="259"/>
        </pc:sldMkLst>
        <pc:spChg chg="mod">
          <ac:chgData name="Keshav Kumar Prabhakharan" userId="2m/LTge3EIxompvvWSMn9T8ANi6aSqqkYEYq3yYAn00=" providerId="None" clId="Web-{D56192A2-00C3-4F4E-B459-6719CD853D7E}" dt="2024-09-29T15:31:43.233" v="0" actId="20577"/>
          <ac:spMkLst>
            <pc:docMk/>
            <pc:sldMk cId="1002873009" sldId="259"/>
            <ac:spMk id="3" creationId="{74FA7EFA-7130-3D67-8A6C-A315263C9CCD}"/>
          </ac:spMkLst>
        </pc:spChg>
      </pc:sldChg>
      <pc:sldChg chg="modSp">
        <pc:chgData name="Keshav Kumar Prabhakharan" userId="2m/LTge3EIxompvvWSMn9T8ANi6aSqqkYEYq3yYAn00=" providerId="None" clId="Web-{D56192A2-00C3-4F4E-B459-6719CD853D7E}" dt="2024-09-29T15:31:58.420" v="1" actId="20577"/>
        <pc:sldMkLst>
          <pc:docMk/>
          <pc:sldMk cId="764777908" sldId="260"/>
        </pc:sldMkLst>
        <pc:spChg chg="mod">
          <ac:chgData name="Keshav Kumar Prabhakharan" userId="2m/LTge3EIxompvvWSMn9T8ANi6aSqqkYEYq3yYAn00=" providerId="None" clId="Web-{D56192A2-00C3-4F4E-B459-6719CD853D7E}" dt="2024-09-29T15:31:58.420" v="1" actId="20577"/>
          <ac:spMkLst>
            <pc:docMk/>
            <pc:sldMk cId="764777908" sldId="260"/>
            <ac:spMk id="3" creationId="{74FA7EFA-7130-3D67-8A6C-A315263C9C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9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5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0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UB AI Hackathon</a:t>
            </a:r>
            <a:br>
              <a:rPr lang="en-US"/>
            </a:br>
            <a:br>
              <a:rPr lang="en-US"/>
            </a:br>
            <a:r>
              <a:rPr lang="en-US"/>
              <a:t>BCAT Workspace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The 2 AI Geeks</a:t>
            </a:r>
          </a:p>
          <a:p>
            <a:r>
              <a:rPr lang="en-US"/>
              <a:t>Gokul Ram Subramani</a:t>
            </a:r>
          </a:p>
          <a:p>
            <a:r>
              <a:rPr lang="en-US" sz="1900"/>
              <a:t>Keshav Kumar </a:t>
            </a:r>
            <a:r>
              <a:rPr lang="en-US" sz="1900" err="1"/>
              <a:t>Prabhakharan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42D5-A3F5-7CD4-5B84-B6BEC5D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E0E0E"/>
                </a:solidFill>
                <a:ea typeface="+mj-lt"/>
                <a:cs typeface="+mj-lt"/>
              </a:rPr>
              <a:t>Key Features and Functionalities: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7EFA-7130-3D67-8A6C-A315263C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B96C11"/>
              </a:buClr>
            </a:pPr>
            <a:endParaRPr lang="en-US" sz="1800">
              <a:solidFill>
                <a:srgbClr val="0E0E0E"/>
              </a:solidFill>
              <a:ea typeface="+mn-lt"/>
              <a:cs typeface="+mn-lt"/>
            </a:endParaRPr>
          </a:p>
          <a:p>
            <a:pPr marL="0" indent="0">
              <a:buClr>
                <a:srgbClr val="B96C11"/>
              </a:buClr>
              <a:buNone/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AI-Generated Meeting Summaries:</a:t>
            </a:r>
            <a:endParaRPr lang="en-US" sz="2000">
              <a:solidFill>
                <a:srgbClr val="0E0E0E"/>
              </a:solidFill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Google Meet’s AI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 automatically generates summaries of meetings, storing them in 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Google Drive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 and displaying key meeting minutes directly on the board, keeping everyone informed without additional manual work.</a:t>
            </a:r>
          </a:p>
          <a:p>
            <a:pPr>
              <a:buClr>
                <a:srgbClr val="B96C11"/>
              </a:buClr>
            </a:pPr>
            <a:endParaRPr lang="en-US" sz="1800">
              <a:solidFill>
                <a:srgbClr val="0E0E0E"/>
              </a:solidFill>
              <a:ea typeface="+mn-lt"/>
              <a:cs typeface="+mn-lt"/>
            </a:endParaRPr>
          </a:p>
          <a:p>
            <a:pPr marL="0" indent="0">
              <a:buClr>
                <a:srgbClr val="B96C11"/>
              </a:buClr>
              <a:buNone/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Weekly Insights and Progress Tracking:</a:t>
            </a:r>
            <a:endParaRPr lang="en-US" sz="2000">
              <a:solidFill>
                <a:srgbClr val="0E0E0E"/>
              </a:solidFill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The system provides 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weekly insights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 based on ongoing projects and activities across departments, displaying these updates on the board to ensure that employees stay informed and aligned on organizational progress.</a:t>
            </a:r>
          </a:p>
        </p:txBody>
      </p:sp>
    </p:spTree>
    <p:extLst>
      <p:ext uri="{BB962C8B-B14F-4D97-AF65-F5344CB8AC3E}">
        <p14:creationId xmlns:p14="http://schemas.microsoft.com/office/powerpoint/2010/main" val="76477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9375-D7AB-EFE0-C501-6EA1F2C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27A9D-3303-704B-BB65-439DBA423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844" y="682283"/>
            <a:ext cx="9226176" cy="4927163"/>
          </a:xfrm>
        </p:spPr>
      </p:pic>
    </p:spTree>
    <p:extLst>
      <p:ext uri="{BB962C8B-B14F-4D97-AF65-F5344CB8AC3E}">
        <p14:creationId xmlns:p14="http://schemas.microsoft.com/office/powerpoint/2010/main" val="82616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42D5-A3F5-7CD4-5B84-B6BEC5D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E0E0E"/>
                </a:solidFill>
                <a:ea typeface="+mj-lt"/>
                <a:cs typeface="+mj-lt"/>
              </a:rPr>
              <a:t>Key Features and Functionalities: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7EFA-7130-3D67-8A6C-A315263C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B96C11"/>
              </a:buClr>
            </a:pPr>
            <a:endParaRPr lang="en-US" sz="1800">
              <a:solidFill>
                <a:srgbClr val="0E0E0E"/>
              </a:solidFill>
              <a:latin typeface="Corbel"/>
              <a:ea typeface="+mn-lt"/>
              <a:cs typeface="Arial"/>
            </a:endParaRPr>
          </a:p>
          <a:p>
            <a:pPr marL="0" indent="0">
              <a:buNone/>
            </a:pPr>
            <a:endParaRPr lang="en-US" sz="1800">
              <a:solidFill>
                <a:srgbClr val="0E0E0E"/>
              </a:solidFill>
              <a:latin typeface="Corbel"/>
              <a:ea typeface="+mn-lt"/>
              <a:cs typeface="Times New Roman"/>
            </a:endParaRPr>
          </a:p>
          <a:p>
            <a:pPr>
              <a:buNone/>
            </a:pPr>
            <a:r>
              <a:rPr lang="en-US" sz="2000" b="1">
                <a:solidFill>
                  <a:srgbClr val="0E0E0E"/>
                </a:solidFill>
                <a:latin typeface="Corbel"/>
                <a:ea typeface="+mn-lt"/>
                <a:cs typeface="Times New Roman"/>
              </a:rPr>
              <a:t>Employee Directory </a:t>
            </a: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and Search:</a:t>
            </a:r>
            <a:endParaRPr lang="en-US" sz="2000">
              <a:solidFill>
                <a:srgbClr val="0E0E0E"/>
              </a:solidFill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The 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People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 section provides a searchable directory of employees, enabling users to find colleagues and access links to their 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Google Mail, Google Meet, and Google Chat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 profiles. </a:t>
            </a:r>
          </a:p>
          <a:p>
            <a:pPr>
              <a:buClr>
                <a:srgbClr val="B96C11"/>
              </a:buClr>
            </a:pP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Users can search either globally (organization-wide) or within their specific team.</a:t>
            </a:r>
          </a:p>
          <a:p>
            <a:pPr>
              <a:buClr>
                <a:srgbClr val="B96C11"/>
              </a:buClr>
            </a:pPr>
            <a:endParaRPr lang="en-US" sz="1800">
              <a:solidFill>
                <a:srgbClr val="0E0E0E"/>
              </a:solidFill>
              <a:cs typeface="Arial"/>
            </a:endParaRPr>
          </a:p>
          <a:p>
            <a:pPr marL="0" indent="0">
              <a:buClr>
                <a:srgbClr val="B96C11"/>
              </a:buClr>
              <a:buNone/>
            </a:pPr>
            <a:r>
              <a:rPr lang="en-US" sz="2000" b="1">
                <a:solidFill>
                  <a:srgbClr val="0E0E0E"/>
                </a:solidFill>
                <a:cs typeface="Arial"/>
              </a:rPr>
              <a:t>Real-Time Calendar Integration:</a:t>
            </a:r>
            <a:endParaRPr lang="en-US" sz="2000">
              <a:solidFill>
                <a:srgbClr val="0E0E0E"/>
              </a:solidFill>
              <a:cs typeface="Arial"/>
            </a:endParaRPr>
          </a:p>
          <a:p>
            <a:pPr>
              <a:buClr>
                <a:srgbClr val="B96C11"/>
              </a:buClr>
            </a:pPr>
            <a:r>
              <a:rPr lang="en-US" sz="1800">
                <a:solidFill>
                  <a:srgbClr val="0E0E0E"/>
                </a:solidFill>
                <a:cs typeface="Arial"/>
              </a:rPr>
              <a:t>A live </a:t>
            </a:r>
            <a:r>
              <a:rPr lang="en-US" sz="1800" b="1">
                <a:solidFill>
                  <a:srgbClr val="0E0E0E"/>
                </a:solidFill>
                <a:cs typeface="Arial"/>
              </a:rPr>
              <a:t>Google Calendar</a:t>
            </a:r>
            <a:r>
              <a:rPr lang="en-US" sz="1800">
                <a:solidFill>
                  <a:srgbClr val="0E0E0E"/>
                </a:solidFill>
                <a:cs typeface="Arial"/>
              </a:rPr>
              <a:t> widget is displayed on the right side of the dashboard, synchronizing with the employee’s schedule in real-time, ensuring that meetings and deadlines are always visible.</a:t>
            </a:r>
          </a:p>
          <a:p>
            <a:pPr>
              <a:buClr>
                <a:srgbClr val="EB8F22">
                  <a:lumMod val="75000"/>
                </a:srgbClr>
              </a:buClr>
              <a:buNone/>
            </a:pPr>
            <a:endParaRPr lang="en-US" b="1">
              <a:solidFill>
                <a:srgbClr val="0E0E0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95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9375-D7AB-EFE0-C501-6EA1F2C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0D8BE5-72B7-FB4A-5D4D-8B3EE475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85" y="1103290"/>
            <a:ext cx="9203764" cy="4906913"/>
          </a:xfrm>
        </p:spPr>
      </p:pic>
    </p:spTree>
    <p:extLst>
      <p:ext uri="{BB962C8B-B14F-4D97-AF65-F5344CB8AC3E}">
        <p14:creationId xmlns:p14="http://schemas.microsoft.com/office/powerpoint/2010/main" val="86740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3839-994E-6E7A-5491-D183EC3A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3600" b="1">
                <a:solidFill>
                  <a:srgbClr val="0E0E0E"/>
                </a:solidFill>
              </a:rPr>
              <a:t>Modules Interaction Flow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8F5A-1DEE-E5CC-17F8-3BF1D771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B96C11"/>
              </a:buClr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Google Workspace Integration:</a:t>
            </a: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 All data (emails, calendar events, documents) is fetched and synced in real-time from Google Workspace.</a:t>
            </a:r>
            <a:endParaRPr lang="en-US" sz="2000"/>
          </a:p>
          <a:p>
            <a:pPr>
              <a:buClr>
                <a:srgbClr val="B96C11"/>
              </a:buClr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Generative AI:</a:t>
            </a: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 AI parses user-submitted documents (ideas, PDFs, etc.), generates summaries, and manages meeting invites.</a:t>
            </a:r>
            <a:endParaRPr lang="en-US" sz="2000"/>
          </a:p>
          <a:p>
            <a:pPr>
              <a:buClr>
                <a:srgbClr val="B96C11"/>
              </a:buClr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Collaboration Board:</a:t>
            </a: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 Displays ongoing and upcoming projects with AI-generated content and links to detailed documents in </a:t>
            </a: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Google Drive</a:t>
            </a: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.</a:t>
            </a:r>
            <a:endParaRPr lang="en-US" sz="2000"/>
          </a:p>
          <a:p>
            <a:pPr>
              <a:buClr>
                <a:srgbClr val="B96C11"/>
              </a:buClr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People Directory:</a:t>
            </a: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 Integrates with Google Workspace to fetch employee details and enable easy communication.</a:t>
            </a:r>
            <a:endParaRPr lang="en-US" sz="2000"/>
          </a:p>
          <a:p>
            <a:pPr>
              <a:buClr>
                <a:srgbClr val="B96C11"/>
              </a:buClr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Calendar Widget:</a:t>
            </a: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 Syncs the user’s Google Calendar with the dashboard for real-time meeting and event tracking.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4175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48A8-7586-67AC-B440-08416F76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12" y="2746187"/>
            <a:ext cx="5426158" cy="1371600"/>
          </a:xfrm>
        </p:spPr>
        <p:txBody>
          <a:bodyPr>
            <a:normAutofit/>
          </a:bodyPr>
          <a:lstStyle/>
          <a:p>
            <a:r>
              <a:rPr lang="en-US" sz="5400"/>
              <a:t>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CC756-677D-2391-6409-FB01650F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803276" y="7307728"/>
            <a:ext cx="5426158" cy="1828800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0255DC2-E4E8-893E-50FC-3C181D3E76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487" b="853"/>
          <a:stretch/>
        </p:blipFill>
        <p:spPr>
          <a:xfrm>
            <a:off x="5084763" y="361577"/>
            <a:ext cx="5791200" cy="6105837"/>
          </a:xfrm>
        </p:spPr>
      </p:pic>
    </p:spTree>
    <p:extLst>
      <p:ext uri="{BB962C8B-B14F-4D97-AF65-F5344CB8AC3E}">
        <p14:creationId xmlns:p14="http://schemas.microsoft.com/office/powerpoint/2010/main" val="204235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3839-994E-6E7A-5491-D183EC3A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3600" b="1">
                <a:solidFill>
                  <a:srgbClr val="0E0E0E"/>
                </a:solidFill>
              </a:rPr>
              <a:t>Future Scopes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8F5A-1DEE-E5CC-17F8-3BF1D771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96C11"/>
              </a:buClr>
            </a:pP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Integrating with popular tools and platforms used within the organization (e.g., project management software, calendars, communication apps) to create a unified workflow. This would further streamline processes and enhance collaboration.</a:t>
            </a:r>
            <a:endParaRPr lang="en-US" sz="2000">
              <a:solidFill>
                <a:srgbClr val="0E0E0E"/>
              </a:solidFill>
            </a:endParaRPr>
          </a:p>
          <a:p>
            <a:pPr>
              <a:buClr>
                <a:srgbClr val="B96C11"/>
              </a:buClr>
            </a:pP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Create a mobile version of the dashboard to ensure that employees can stay connected and engaged while on the go. This would enhance accessibility and encourage continuous collaboration, regardless of location.</a:t>
            </a:r>
            <a:endParaRPr lang="en-US" sz="2000"/>
          </a:p>
          <a:p>
            <a:pPr>
              <a:buClr>
                <a:srgbClr val="B96C11"/>
              </a:buClr>
            </a:pPr>
            <a:r>
              <a:rPr lang="en-US" sz="2000">
                <a:solidFill>
                  <a:srgbClr val="0E0E0E"/>
                </a:solidFill>
                <a:ea typeface="+mn-lt"/>
                <a:cs typeface="+mn-lt"/>
              </a:rPr>
              <a:t>Introduce advanced analytics features to track collaboration metrics, team engagement, and project outcomes.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320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1E51-A281-0E31-B3DB-F4A96279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F2FD-16F8-C60D-AF6A-0DE8952E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>
                <a:latin typeface="Calibri Light"/>
                <a:ea typeface="Calibri Light"/>
                <a:cs typeface="Calibri Light"/>
              </a:rPr>
              <a:t>Cassie Puccia,</a:t>
            </a:r>
            <a:r>
              <a:rPr lang="en-US" sz="2000">
                <a:latin typeface="Calibri Light"/>
                <a:ea typeface="Calibri Light"/>
                <a:cs typeface="Calibri Light"/>
              </a:rPr>
              <a:t> </a:t>
            </a:r>
            <a:r>
              <a:rPr lang="en-US" sz="2000">
                <a:latin typeface="Calibri Light"/>
                <a:ea typeface="Roboto"/>
                <a:cs typeface="Roboto"/>
              </a:rPr>
              <a:t>Director, Operations, BCAT</a:t>
            </a:r>
          </a:p>
          <a:p>
            <a:r>
              <a:rPr lang="en-US" sz="2000" b="1">
                <a:latin typeface="Calibri Light"/>
                <a:ea typeface="Calibri Light"/>
                <a:cs typeface="Calibri Light"/>
              </a:rPr>
              <a:t>Charisma DuBois</a:t>
            </a:r>
            <a:r>
              <a:rPr lang="en-US" sz="2000">
                <a:latin typeface="Calibri Light"/>
                <a:ea typeface="Calibri Light"/>
                <a:cs typeface="Calibri Light"/>
              </a:rPr>
              <a:t>, </a:t>
            </a:r>
            <a:r>
              <a:rPr lang="en-US" sz="2000">
                <a:latin typeface="Calibri Light"/>
                <a:ea typeface="Roboto"/>
                <a:cs typeface="Roboto"/>
              </a:rPr>
              <a:t>Director, Adult Workforce</a:t>
            </a:r>
            <a:endParaRPr lang="en-US" sz="2000">
              <a:latin typeface="Calibri Light"/>
              <a:ea typeface="Calibri Light"/>
              <a:cs typeface="Calibri Light"/>
            </a:endParaRPr>
          </a:p>
          <a:p>
            <a:endParaRPr lang="en-US" sz="200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2848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1E51-A281-0E31-B3DB-F4A96279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F2FD-16F8-C60D-AF6A-0DE8952E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latin typeface="Calibri Light"/>
                <a:ea typeface="Roboto"/>
                <a:cs typeface="Roboto"/>
              </a:rPr>
              <a:t>The 2 AI Geeks</a:t>
            </a:r>
          </a:p>
        </p:txBody>
      </p:sp>
    </p:spTree>
    <p:extLst>
      <p:ext uri="{BB962C8B-B14F-4D97-AF65-F5344CB8AC3E}">
        <p14:creationId xmlns:p14="http://schemas.microsoft.com/office/powerpoint/2010/main" val="345470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16D-7A3E-BB6A-4DF4-56DFF0B6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6677-5E1E-043A-BB61-E41C489D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B96C11"/>
              </a:buClr>
            </a:pPr>
            <a:r>
              <a:rPr lang="en-US">
                <a:solidFill>
                  <a:srgbClr val="0E0E0E"/>
                </a:solidFill>
                <a:ea typeface="+mn-lt"/>
                <a:cs typeface="+mn-lt"/>
              </a:rPr>
              <a:t>BCAT recently relocated to a new office space, where different departments and services are now spread across multiple floors. This physical separation has led to challenges in maintaining cross-departmental collaboration, increasing the risk of teams working in silos. The goal is to leverage generative AI to enhance communication, foster collaboration, and break down these barriers, creating a more integrated and cohesive work environment.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2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A3FD-756A-BB24-DB86-D913BD82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3D24-0FD0-5862-01CE-2381C17F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E0E0E"/>
                </a:solidFill>
                <a:ea typeface="+mn-lt"/>
                <a:cs typeface="+mn-lt"/>
              </a:rPr>
              <a:t>To address BCAT’s need for improved cross-department collaboration, we developed an </a:t>
            </a:r>
            <a:r>
              <a:rPr lang="en-US" b="1">
                <a:solidFill>
                  <a:srgbClr val="0E0E0E"/>
                </a:solidFill>
                <a:ea typeface="+mn-lt"/>
                <a:cs typeface="+mn-lt"/>
              </a:rPr>
              <a:t>AI-powered Collaboration Hub</a:t>
            </a:r>
            <a:r>
              <a:rPr lang="en-US">
                <a:solidFill>
                  <a:srgbClr val="0E0E0E"/>
                </a:solidFill>
                <a:ea typeface="+mn-lt"/>
                <a:cs typeface="+mn-lt"/>
              </a:rPr>
              <a:t> integrated with Google Workspace. The hub is designed to centralize communication and resource sharing while utilizing generative AI to enhance efficiency and knowledge flow across teams.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42D5-A3F5-7CD4-5B84-B6BEC5D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E0E0E"/>
                </a:solidFill>
                <a:ea typeface="+mj-lt"/>
                <a:cs typeface="+mj-lt"/>
              </a:rPr>
              <a:t>Key Features and Functionalities: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7EFA-7130-3D67-8A6C-A315263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8999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Personalized Employee Dashboard:</a:t>
            </a:r>
            <a:endParaRPr lang="en-US" sz="2000" b="1">
              <a:solidFill>
                <a:srgbClr val="0E0E0E"/>
              </a:solidFill>
            </a:endParaRPr>
          </a:p>
          <a:p>
            <a:r>
              <a:rPr lang="en-US" sz="1800">
                <a:solidFill>
                  <a:srgbClr val="0E0E0E"/>
                </a:solidFill>
                <a:ea typeface="+mn-lt"/>
                <a:cs typeface="+mn-lt"/>
              </a:rPr>
              <a:t>Each user has access to a customized homepage with direct links to </a:t>
            </a:r>
            <a:r>
              <a:rPr lang="en-US" sz="1800" b="1">
                <a:solidFill>
                  <a:srgbClr val="0E0E0E"/>
                </a:solidFill>
                <a:ea typeface="+mn-lt"/>
                <a:cs typeface="+mn-lt"/>
              </a:rPr>
              <a:t>Google Chat, Google Meet, and Gmail</a:t>
            </a:r>
            <a:r>
              <a:rPr lang="en-US" sz="1800">
                <a:solidFill>
                  <a:srgbClr val="0E0E0E"/>
                </a:solidFill>
                <a:ea typeface="+mn-lt"/>
                <a:cs typeface="+mn-lt"/>
              </a:rPr>
              <a:t>, along with notification indicators showing unread messages. </a:t>
            </a: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r>
              <a:rPr lang="en-US" sz="1800">
                <a:solidFill>
                  <a:srgbClr val="0E0E0E"/>
                </a:solidFill>
                <a:ea typeface="+mn-lt"/>
                <a:cs typeface="+mn-lt"/>
              </a:rPr>
              <a:t>This centralized hub simplifies communication management.</a:t>
            </a:r>
          </a:p>
          <a:p>
            <a:pPr marL="0" indent="0">
              <a:buClr>
                <a:srgbClr val="B96C11"/>
              </a:buClr>
              <a:buNone/>
            </a:pPr>
            <a:endParaRPr lang="en-US" sz="1800">
              <a:solidFill>
                <a:srgbClr val="0E0E0E"/>
              </a:solidFill>
              <a:latin typeface="Corbel"/>
              <a:cs typeface="Times New Roman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sz="2000" b="1">
                <a:solidFill>
                  <a:srgbClr val="0E0E0E"/>
                </a:solidFill>
                <a:latin typeface="Corbel"/>
                <a:cs typeface="Times New Roman"/>
              </a:rPr>
              <a:t>Flexible Scope</a:t>
            </a:r>
            <a:r>
              <a:rPr lang="en-US" sz="2000" b="1">
                <a:solidFill>
                  <a:srgbClr val="0E0E0E"/>
                </a:solidFill>
                <a:ea typeface="+mn-lt"/>
                <a:cs typeface="+mn-lt"/>
              </a:rPr>
              <a:t> Views:</a:t>
            </a:r>
            <a:endParaRPr lang="en-US" sz="2000"/>
          </a:p>
          <a:p>
            <a:pPr>
              <a:buClr>
                <a:srgbClr val="B96C11"/>
              </a:buClr>
            </a:pP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A 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scope button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 allows employees to toggle between viewing the 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organization-wide board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 or a </a:t>
            </a:r>
            <a:r>
              <a:rPr lang="en-US" sz="1800" b="1">
                <a:solidFill>
                  <a:srgbClr val="0E0E0E"/>
                </a:solidFill>
                <a:latin typeface="Corbel"/>
                <a:ea typeface="+mn-lt"/>
                <a:cs typeface="Arial"/>
              </a:rPr>
              <a:t>team-specific board</a:t>
            </a:r>
            <a:r>
              <a:rPr lang="en-US" sz="1800">
                <a:solidFill>
                  <a:srgbClr val="0E0E0E"/>
                </a:solidFill>
                <a:latin typeface="Corbel"/>
                <a:ea typeface="+mn-lt"/>
                <a:cs typeface="Arial"/>
              </a:rPr>
              <a:t>, providing flexibility to focus on broader company activities or local team initiatives.</a:t>
            </a:r>
            <a:endParaRPr lang="en-US" sz="1800">
              <a:latin typeface="Corbel"/>
              <a:cs typeface="Arial"/>
            </a:endParaRPr>
          </a:p>
          <a:p>
            <a:pPr>
              <a:buClr>
                <a:srgbClr val="B96C11"/>
              </a:buClr>
            </a:pP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0287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C492-7628-FE33-F55C-2117A91D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F4B14-58A2-2B51-8B7B-67DB6A930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373" y="687744"/>
            <a:ext cx="9091705" cy="4856474"/>
          </a:xfrm>
        </p:spPr>
      </p:pic>
    </p:spTree>
    <p:extLst>
      <p:ext uri="{BB962C8B-B14F-4D97-AF65-F5344CB8AC3E}">
        <p14:creationId xmlns:p14="http://schemas.microsoft.com/office/powerpoint/2010/main" val="266603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42D5-A3F5-7CD4-5B84-B6BEC5D5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0E0E0E"/>
                </a:solidFill>
                <a:ea typeface="+mj-lt"/>
                <a:cs typeface="+mj-lt"/>
              </a:rPr>
              <a:t>Key Features and Functionalities: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7EFA-7130-3D67-8A6C-A315263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05544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1800" b="1">
                <a:solidFill>
                  <a:srgbClr val="0E0E0E"/>
                </a:solidFill>
                <a:ea typeface="+mn-lt"/>
                <a:cs typeface="+mn-lt"/>
              </a:rPr>
              <a:t>Project and Announcement Board:</a:t>
            </a:r>
            <a:endParaRPr lang="en-US" sz="1800"/>
          </a:p>
          <a:p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The board is divided into two sections: 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Clr>
                <a:srgbClr val="B96C11"/>
              </a:buClr>
            </a:pP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one for 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current projects and announcements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, and 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Clr>
                <a:srgbClr val="B96C11"/>
              </a:buClr>
            </a:pP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another for 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upcoming initiatives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.</a:t>
            </a:r>
            <a:r>
              <a:rPr lang="en-US" sz="1050">
                <a:solidFill>
                  <a:srgbClr val="0E0E0E"/>
                </a:solidFill>
                <a:ea typeface="+mn-lt"/>
                <a:cs typeface="+mn-lt"/>
              </a:rPr>
              <a:t> </a:t>
            </a:r>
            <a:endParaRPr lang="en-US" sz="105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Each entry is represented by a card featuring 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AI-generated summaries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 and a “Read More” link to the full document in 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Google Drive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.</a:t>
            </a:r>
            <a:endParaRPr lang="en-US" sz="1600"/>
          </a:p>
          <a:p>
            <a:pPr>
              <a:buClr>
                <a:srgbClr val="B96C11"/>
              </a:buClr>
            </a:pPr>
            <a:endParaRPr lang="en-US" sz="1200">
              <a:solidFill>
                <a:srgbClr val="0E0E0E"/>
              </a:solidFill>
              <a:ea typeface="+mn-lt"/>
              <a:cs typeface="+mn-lt"/>
            </a:endParaRPr>
          </a:p>
          <a:p>
            <a:pPr marL="0" indent="0">
              <a:buClr>
                <a:srgbClr val="B96C11"/>
              </a:buClr>
              <a:buNone/>
            </a:pPr>
            <a:r>
              <a:rPr lang="en-US" sz="1800" b="1">
                <a:solidFill>
                  <a:srgbClr val="0E0E0E"/>
                </a:solidFill>
                <a:ea typeface="+mn-lt"/>
                <a:cs typeface="+mn-lt"/>
              </a:rPr>
              <a:t>Resource and Idea Submission:</a:t>
            </a:r>
            <a:endParaRPr lang="en-US" sz="1800">
              <a:solidFill>
                <a:srgbClr val="0E0E0E"/>
              </a:solidFill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Users can quickly share ideas, updates, or documents by clicking the 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“Add Resource”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 button. </a:t>
            </a:r>
          </a:p>
          <a:p>
            <a:pPr>
              <a:buClr>
                <a:srgbClr val="B96C11"/>
              </a:buClr>
            </a:pP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A pop-up window lets them submit typed content or upload files (e.g., PDFs). </a:t>
            </a:r>
          </a:p>
          <a:p>
            <a:pPr>
              <a:buClr>
                <a:srgbClr val="B96C11"/>
              </a:buClr>
            </a:pP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The system uses 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Generative AI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 to extract key information, generating summaries displayed on the board. If a meeting invite is detected, the AI prompts users to schedule it in </a:t>
            </a:r>
            <a:r>
              <a:rPr lang="en-US" sz="1600" b="1">
                <a:solidFill>
                  <a:srgbClr val="0E0E0E"/>
                </a:solidFill>
                <a:ea typeface="+mn-lt"/>
                <a:cs typeface="+mn-lt"/>
              </a:rPr>
              <a:t>Google Calendar</a:t>
            </a:r>
            <a:r>
              <a:rPr lang="en-US" sz="1600">
                <a:solidFill>
                  <a:srgbClr val="0E0E0E"/>
                </a:solidFill>
                <a:ea typeface="+mn-lt"/>
                <a:cs typeface="+mn-lt"/>
              </a:rPr>
              <a:t> for all relevant participants.</a:t>
            </a:r>
          </a:p>
        </p:txBody>
      </p:sp>
    </p:spTree>
    <p:extLst>
      <p:ext uri="{BB962C8B-B14F-4D97-AF65-F5344CB8AC3E}">
        <p14:creationId xmlns:p14="http://schemas.microsoft.com/office/powerpoint/2010/main" val="3521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9375-D7AB-EFE0-C501-6EA1F2C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66363E-E576-706B-3276-0C138A19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43" y="685785"/>
            <a:ext cx="9480176" cy="5039689"/>
          </a:xfrm>
        </p:spPr>
      </p:pic>
    </p:spTree>
    <p:extLst>
      <p:ext uri="{BB962C8B-B14F-4D97-AF65-F5344CB8AC3E}">
        <p14:creationId xmlns:p14="http://schemas.microsoft.com/office/powerpoint/2010/main" val="419783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9375-D7AB-EFE0-C501-6EA1F2C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CABB5A-6E45-417E-65A5-E63B4CC02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667" y="686168"/>
            <a:ext cx="9144000" cy="4844686"/>
          </a:xfrm>
        </p:spPr>
      </p:pic>
    </p:spTree>
    <p:extLst>
      <p:ext uri="{BB962C8B-B14F-4D97-AF65-F5344CB8AC3E}">
        <p14:creationId xmlns:p14="http://schemas.microsoft.com/office/powerpoint/2010/main" val="9776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9375-D7AB-EFE0-C501-6EA1F2C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80960-FA39-B7EE-3128-45888E015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078" y="684728"/>
            <a:ext cx="9353176" cy="4967097"/>
          </a:xfrm>
        </p:spPr>
      </p:pic>
    </p:spTree>
    <p:extLst>
      <p:ext uri="{BB962C8B-B14F-4D97-AF65-F5344CB8AC3E}">
        <p14:creationId xmlns:p14="http://schemas.microsoft.com/office/powerpoint/2010/main" val="409386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Parallax</vt:lpstr>
      <vt:lpstr> UB AI Hackathon  BCAT Workspace</vt:lpstr>
      <vt:lpstr>Challenge Statement</vt:lpstr>
      <vt:lpstr>Solution Overview</vt:lpstr>
      <vt:lpstr>Key Features and Functionalities:</vt:lpstr>
      <vt:lpstr>PowerPoint Presentation</vt:lpstr>
      <vt:lpstr>Key Features and Functionalities:</vt:lpstr>
      <vt:lpstr>PowerPoint Presentation</vt:lpstr>
      <vt:lpstr>PowerPoint Presentation</vt:lpstr>
      <vt:lpstr>PowerPoint Presentation</vt:lpstr>
      <vt:lpstr>Key Features and Functionalities:</vt:lpstr>
      <vt:lpstr>PowerPoint Presentation</vt:lpstr>
      <vt:lpstr>Key Features and Functionalities:</vt:lpstr>
      <vt:lpstr>PowerPoint Presentation</vt:lpstr>
      <vt:lpstr>Modules Interaction Flow</vt:lpstr>
      <vt:lpstr>Workflow</vt:lpstr>
      <vt:lpstr>Future Scopes</vt:lpstr>
      <vt:lpstr>Mentors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UB AI Hackathon  BCAT Workspace</dc:title>
  <dc:creator/>
  <cp:revision>1</cp:revision>
  <dcterms:created xsi:type="dcterms:W3CDTF">2024-09-29T13:48:36Z</dcterms:created>
  <dcterms:modified xsi:type="dcterms:W3CDTF">2024-09-29T15:32:15Z</dcterms:modified>
</cp:coreProperties>
</file>