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8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300" y="1288659"/>
            <a:ext cx="9448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    </a:t>
            </a:r>
            <a:r>
              <a:rPr lang="en-US" sz="7200" u="sng" dirty="0" smtClean="0">
                <a:solidFill>
                  <a:srgbClr val="FF0000"/>
                </a:solidFill>
              </a:rPr>
              <a:t>Capstone Project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             Airbnb bookings Analysis</a:t>
            </a:r>
          </a:p>
          <a:p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95625"/>
            <a:ext cx="49530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9300" y="515302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By: Keshab Chandra </a:t>
            </a:r>
            <a:r>
              <a:rPr lang="en-US" dirty="0" err="1" smtClean="0">
                <a:solidFill>
                  <a:srgbClr val="92D050"/>
                </a:solidFill>
              </a:rPr>
              <a:t>Padhi</a:t>
            </a:r>
            <a:endParaRPr lang="en-I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29" y="1510425"/>
            <a:ext cx="9579440" cy="5073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07" y="1390775"/>
            <a:ext cx="9388748" cy="4699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</cp:revision>
  <dcterms:created xsi:type="dcterms:W3CDTF">2024-04-06T06:05:18Z</dcterms:created>
  <dcterms:modified xsi:type="dcterms:W3CDTF">2024-04-06T06:18:19Z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LastSaved">
    <vt:filetime>2023-01-21T00:00:00Z</vt:filetime>
  </property>
</Properties>
</file>