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defaultTextStyle>
    <a:defPPr lvl="0">
      <a:defRPr lang="en-US"/>
    </a:defPPr>
    <a:lvl1pPr defTabSz="457200" lvl="0" rtl="0" algn="l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defTabSz="457200" lvl="1" marL="457200" rtl="0" algn="l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defTabSz="457200" lvl="2" marL="914400" rtl="0" algn="l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defTabSz="457200" lvl="3" marL="1371600" rtl="0" algn="l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defTabSz="457200" lvl="4" marL="1828800" rtl="0" algn="l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defTabSz="914400" eaLnBrk="1" hangingPunct="1" latinLnBrk="0" lvl="5" marL="2286000" rtl="0" algn="l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defTabSz="914400" eaLnBrk="1" hangingPunct="1" latinLnBrk="0" lvl="6" marL="2743200" rtl="0" algn="l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defTabSz="914400" eaLnBrk="1" hangingPunct="1" latinLnBrk="0" lvl="7" marL="3200400" rtl="0" algn="l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defTabSz="914400" eaLnBrk="1" hangingPunct="1" latinLnBrk="0" lvl="8" marL="3657600" rtl="0" algn="l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8/20/2024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3576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8/20/2024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8/20/2024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8/20/2024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6" y="2076450"/>
            <a:ext cx="5924550" cy="4703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Theme-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Software/Hardware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ID-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 (Registered on portal)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/>
            </a:r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-1" y="2064921"/>
            <a:ext cx="12191999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Proposed Solution (Describe your Idea/Solution/Prototype)</a:t>
            </a:r>
            <a:endParaRPr lang="en-US" sz="32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Detailed explanation of the proposed solution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How it addresses the problem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Innovation and uniqueness of the solution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Technologies to be used (e.g. programming languages, frameworks, hardware)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Methodology and process for implementation (Flow Charts/Images/ working prototype)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Analysis of the feasibility of the idea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Potential challenges and risks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Strategies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 for overcoming these challenges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Potential impact on the target audience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Benefits of the solution (social, economic, environmental, etc.)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795263"/>
            <a:ext cx="93853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noProof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Details / Links of the reference and research work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ound Diagonal Corner Rectangle 2"/>
          <p:cNvSpPr/>
          <p:nvPr/>
        </p:nvSpPr>
        <p:spPr>
          <a:xfrm>
            <a:off x="0" y="1791032"/>
            <a:ext cx="12192000" cy="4319200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Google Shape;100;p3"/>
          <p:cNvSpPr txBox="1"/>
          <p:nvPr/>
        </p:nvSpPr>
        <p:spPr>
          <a:xfrm>
            <a:off x="367832" y="1915454"/>
            <a:ext cx="11764736" cy="4070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Kindly keep the maximum slides limit up to six </a:t>
            </a:r>
            <a:r>
              <a:rPr lang="en-U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(6). 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 Including the </a:t>
            </a:r>
            <a:r>
              <a:rPr lang="en-US" b="1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title slide)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Try to avoid paragraphs and post your idea in points /diagrams / Infographics /pictures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Keep your explanation precise and easy to understand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Idea should be unique and novel.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 can only use provided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template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for making the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PPT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without changing the idea details pointers (mentioned in previous slides).</a:t>
            </a:r>
            <a:endParaRPr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 need to save the file in PDF and upload the same on portal. No PPT, Word Doc or any other format will be supported.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34988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Note - You can delete this slide (Important Pointers) when you upload the details of your idea on SIH portal.</a:t>
            </a:r>
            <a:endParaRPr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marR="0" lvl="1" indent="-31623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20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93371" y="107066"/>
            <a:ext cx="8410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INSTRUCTIONS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2343" y="1181900"/>
            <a:ext cx="955765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Please ensure below pointers are met while submitting the Idea PPT:</a:t>
            </a:r>
            <a:endParaRPr lang="en-IN" b="1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08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