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  <p:sldId id="267" r:id="rId18"/>
    <p:sldId id="273" r:id="rId19"/>
    <p:sldId id="27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>
        <p:scale>
          <a:sx n="76" d="100"/>
          <a:sy n="76" d="100"/>
        </p:scale>
        <p:origin x="109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4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0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27" r:id="rId6"/>
    <p:sldLayoutId id="2147483823" r:id="rId7"/>
    <p:sldLayoutId id="2147483824" r:id="rId8"/>
    <p:sldLayoutId id="2147483825" r:id="rId9"/>
    <p:sldLayoutId id="2147483826" r:id="rId10"/>
    <p:sldLayoutId id="21474838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6536E-B492-B254-FB51-4C2AF2E8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b="1" dirty="0"/>
              <a:t>World Population </a:t>
            </a:r>
            <a:br>
              <a:rPr lang="en-US" b="1" dirty="0"/>
            </a:br>
            <a:r>
              <a:rPr lang="en-US" b="1" dirty="0"/>
              <a:t>Data Analytics</a:t>
            </a:r>
            <a:endParaRPr lang="en-IN" b="1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5D6FD95B-9F9B-921A-91F4-0725B907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7"/>
            <a:ext cx="6251111" cy="186311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Names Of Group Members :</a:t>
            </a:r>
          </a:p>
          <a:p>
            <a:r>
              <a:rPr lang="en-US" b="1" dirty="0"/>
              <a:t>Tirth </a:t>
            </a:r>
            <a:r>
              <a:rPr lang="en-US" b="1" dirty="0" err="1"/>
              <a:t>Nileshbhai</a:t>
            </a:r>
            <a:r>
              <a:rPr lang="en-US" b="1" dirty="0"/>
              <a:t> Chheta(00949791)</a:t>
            </a:r>
          </a:p>
          <a:p>
            <a:r>
              <a:rPr lang="en-IN" b="1" dirty="0"/>
              <a:t>Venkata sai </a:t>
            </a:r>
            <a:r>
              <a:rPr lang="en-IN" b="1" dirty="0" err="1"/>
              <a:t>kumar</a:t>
            </a:r>
            <a:r>
              <a:rPr lang="en-IN" b="1" dirty="0"/>
              <a:t> Erla(00955858)</a:t>
            </a:r>
            <a:endParaRPr lang="en-US" b="1" dirty="0"/>
          </a:p>
          <a:p>
            <a:r>
              <a:rPr lang="en-IN" b="1" dirty="0"/>
              <a:t>Kesha Bharat Patel(00962084)</a:t>
            </a:r>
          </a:p>
          <a:p>
            <a:r>
              <a:rPr lang="en-IN" b="1" dirty="0"/>
              <a:t>Lokesh </a:t>
            </a:r>
            <a:r>
              <a:rPr lang="en-IN" b="1" dirty="0" err="1"/>
              <a:t>Umamaheswari</a:t>
            </a:r>
            <a:r>
              <a:rPr lang="en-IN" b="1" dirty="0"/>
              <a:t> </a:t>
            </a:r>
            <a:r>
              <a:rPr lang="en-IN" b="1" dirty="0" err="1"/>
              <a:t>Ethirajan</a:t>
            </a:r>
            <a:r>
              <a:rPr lang="en-IN" b="1" dirty="0"/>
              <a:t>(00904259)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B79EC"/>
          </a:solidFill>
          <a:ln w="38100" cap="rnd">
            <a:solidFill>
              <a:srgbClr val="6B79E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AC120-24FB-2A1F-466B-0EF83FCD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10444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5844F-0EF9-59C1-707E-19B8F4996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CF16-EB0B-691D-E7B9-D1AB44E9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 Variable Text" pitchFamily="2" charset="0"/>
              </a:rPr>
              <a:t>population growth rate 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C9F5-53AD-FCCE-A6E1-CC74C9B2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6" y="2560511"/>
            <a:ext cx="5920349" cy="192303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7E30A0-D952-BF27-7B4F-6AA53323D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2925" y="2400722"/>
            <a:ext cx="5181600" cy="2706194"/>
          </a:xfrm>
        </p:spPr>
      </p:pic>
    </p:spTree>
    <p:extLst>
      <p:ext uri="{BB962C8B-B14F-4D97-AF65-F5344CB8AC3E}">
        <p14:creationId xmlns:p14="http://schemas.microsoft.com/office/powerpoint/2010/main" val="10745727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99D5C-DE34-725E-F006-4E8CD5B3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AC-C5B4-5DC7-FA23-0E81805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size vs density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BCDAA9-9169-1795-AA1F-7C3E6D0598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2089"/>
            <a:ext cx="5181600" cy="233121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09CF97-DC78-F58A-4711-3B5B0B7D0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781" y="2512089"/>
            <a:ext cx="5181600" cy="2817927"/>
          </a:xfrm>
        </p:spPr>
      </p:pic>
    </p:spTree>
    <p:extLst>
      <p:ext uri="{BB962C8B-B14F-4D97-AF65-F5344CB8AC3E}">
        <p14:creationId xmlns:p14="http://schemas.microsoft.com/office/powerpoint/2010/main" val="42234946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7118-D00F-A2D0-6627-06D5DD21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05A6-33D2-2DB9-3B53-AD1AC1FB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87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 Variable Text" pitchFamily="2" charset="0"/>
              </a:rPr>
              <a:t>average growth rate </a:t>
            </a:r>
            <a:r>
              <a:rPr lang="en-US" b="1" dirty="0">
                <a:latin typeface="Segoe UI Variable Text" pitchFamily="2" charset="0"/>
              </a:rPr>
              <a:t>Of </a:t>
            </a:r>
            <a:r>
              <a:rPr lang="en-US" b="1" i="0" dirty="0">
                <a:effectLst/>
                <a:latin typeface="Segoe UI Variable Text" pitchFamily="2" charset="0"/>
              </a:rPr>
              <a:t>continent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D8410-132C-35DB-1A1D-4E88F1BE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7980"/>
            <a:ext cx="5181600" cy="267643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3FABD3-D399-7B33-33C1-F43096A0E5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397980"/>
            <a:ext cx="5181600" cy="2828434"/>
          </a:xfrm>
        </p:spPr>
      </p:pic>
    </p:spTree>
    <p:extLst>
      <p:ext uri="{BB962C8B-B14F-4D97-AF65-F5344CB8AC3E}">
        <p14:creationId xmlns:p14="http://schemas.microsoft.com/office/powerpoint/2010/main" val="2490901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40C0A-015E-5076-FD4D-111457823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7E43-B922-71B8-3926-86102C53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population density by continent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57036-46D7-A234-F86B-B4DB600E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722"/>
            <a:ext cx="5509737" cy="2788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185F8-3A24-C7AE-26A1-85F634EE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6" y="2406402"/>
            <a:ext cx="5264588" cy="28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4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DC9F-ED82-1884-16C5-845F093A0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6B45-DB35-3C27-117C-C2830F54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population growth Of continent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2873D-16B1-E3DC-00FE-B717837E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2" y="2269490"/>
            <a:ext cx="6091417" cy="3125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2678E-F5E0-C775-3520-D7803F44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10" y="2269490"/>
            <a:ext cx="5365820" cy="31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6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098C4-1942-DD99-4E02-E335D0FB3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6DBD-2B0A-5B31-13FA-79216102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Population Growth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B77DE-2BBE-C238-69D4-24212B98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710"/>
            <a:ext cx="5334000" cy="2824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A27DB9-6FC9-43D3-172C-DBDF003E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75" y="2269490"/>
            <a:ext cx="5170150" cy="35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8355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2CFC-F2C8-67EE-473D-73EC0CE2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2C9C-84F7-97D0-C528-0253AB7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Top 10 Countries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C893A2-C8A6-1B2A-2197-BF88F4CA8E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2088"/>
            <a:ext cx="5181600" cy="218306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4618DE-D9BB-5958-697F-FCFBB0C88B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2635" y="2512088"/>
            <a:ext cx="5181600" cy="3186990"/>
          </a:xfrm>
        </p:spPr>
      </p:pic>
    </p:spTree>
    <p:extLst>
      <p:ext uri="{BB962C8B-B14F-4D97-AF65-F5344CB8AC3E}">
        <p14:creationId xmlns:p14="http://schemas.microsoft.com/office/powerpoint/2010/main" val="246989592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9F5D-EF15-CF7D-D5F9-10ED44A43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1727-78ED-04C5-44FA-7DF7A9B7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Between Population and Area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F9A96-0429-B33D-AF4D-8C004C7A4C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1556"/>
            <a:ext cx="5181600" cy="246184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1E32C1-9BCF-682D-6C8A-F15E4E020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347" y="2200310"/>
            <a:ext cx="5181600" cy="2864338"/>
          </a:xfrm>
        </p:spPr>
      </p:pic>
    </p:spTree>
    <p:extLst>
      <p:ext uri="{BB962C8B-B14F-4D97-AF65-F5344CB8AC3E}">
        <p14:creationId xmlns:p14="http://schemas.microsoft.com/office/powerpoint/2010/main" val="24017251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1731B-9B55-2EAF-26AB-06448A88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519D-08E1-AF09-6CD7-9687AA82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390368"/>
            <a:ext cx="10508226" cy="134655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egoe UI Variable Text" pitchFamily="2" charset="0"/>
              </a:rPr>
              <a:t>population growth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35C1C-8ACD-EA8F-B0C0-6C7D2A502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6" y="2269490"/>
            <a:ext cx="5709511" cy="269439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A44C038-6552-B5F1-E14B-73120E4AD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269490"/>
            <a:ext cx="5181600" cy="2893829"/>
          </a:xfrm>
        </p:spPr>
      </p:pic>
    </p:spTree>
    <p:extLst>
      <p:ext uri="{BB962C8B-B14F-4D97-AF65-F5344CB8AC3E}">
        <p14:creationId xmlns:p14="http://schemas.microsoft.com/office/powerpoint/2010/main" val="211902688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BFEE2-21A0-4636-B2E6-190CAB04F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11FA-0FAC-3A4F-7BB3-8F4D77C8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0" y="390368"/>
            <a:ext cx="11167527" cy="1346559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Segoe UI Variable Text" pitchFamily="2" charset="0"/>
              </a:rPr>
              <a:t>average growth rates for each continent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1699B-7BB1-3D08-35BD-0B2955D9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4" y="2269490"/>
            <a:ext cx="6083175" cy="326164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5BCA0A-0857-8639-C14C-C8B61FBAE6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2299" y="2126058"/>
            <a:ext cx="5181600" cy="3548506"/>
          </a:xfrm>
        </p:spPr>
      </p:pic>
    </p:spTree>
    <p:extLst>
      <p:ext uri="{BB962C8B-B14F-4D97-AF65-F5344CB8AC3E}">
        <p14:creationId xmlns:p14="http://schemas.microsoft.com/office/powerpoint/2010/main" val="30792056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7B1F-DF94-7DB8-A8A8-0857559C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Regional Population Density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7DA4B9-AE40-65A9-A838-ADFC8F68EC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3686" y="2351313"/>
            <a:ext cx="5394807" cy="2883877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E20D020-FBBB-4DF6-A239-E0EE506D85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5469"/>
            <a:ext cx="5181600" cy="3759600"/>
          </a:xfrm>
        </p:spPr>
      </p:pic>
    </p:spTree>
    <p:extLst>
      <p:ext uri="{BB962C8B-B14F-4D97-AF65-F5344CB8AC3E}">
        <p14:creationId xmlns:p14="http://schemas.microsoft.com/office/powerpoint/2010/main" val="71861717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AB74-9204-DB09-BE12-D08758AF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02210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DB39F-4843-A43F-0014-E016C3B13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1C21-9A0A-2B50-07FC-8781DD18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 Variable Text" pitchFamily="2" charset="0"/>
              </a:rPr>
              <a:t>Sort countries by </a:t>
            </a:r>
            <a:r>
              <a:rPr lang="en-US" b="1" i="0" dirty="0" err="1">
                <a:effectLst/>
                <a:latin typeface="Segoe UI Variable Text" pitchFamily="2" charset="0"/>
              </a:rPr>
              <a:t>Growth_Rate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5DCF5-6093-AB26-0571-D867E8F1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8" y="2410167"/>
            <a:ext cx="6308969" cy="2784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5617A6-52B3-1A05-2017-6D3F3563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75" y="2410167"/>
            <a:ext cx="5165579" cy="35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78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0102-472C-3D8D-A4E1-A8B7E2B7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81E-D569-4EE9-98E4-6A16B713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581287"/>
            <a:ext cx="10508226" cy="1346559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Top 10 countries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D1392-DDA0-1B34-5190-2CDD3B8D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2" y="2346561"/>
            <a:ext cx="5662289" cy="3159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2C32E-87C9-1212-6659-BE1EBB9C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61" y="2346561"/>
            <a:ext cx="5628290" cy="31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782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A376-4A12-BA1C-4376-964963B90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E538-40B0-82C5-7B13-2B5D5C00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83" y="466473"/>
            <a:ext cx="10508226" cy="1346559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Filter Asian countries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E62EF-37BD-1F9D-2073-75AAC995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9" y="1958647"/>
            <a:ext cx="5328504" cy="375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641654-687E-8D10-C67C-6219F5AB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72" y="1958647"/>
            <a:ext cx="5937603" cy="38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206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9E2EF-B675-67D6-6D5E-7A6E25D4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E3D6-4610-EFBD-F736-F085234C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460706"/>
            <a:ext cx="10508226" cy="1346559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land area vs. population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6130EF-962B-4540-1F97-A86CBE8EFE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92475"/>
            <a:ext cx="5181600" cy="20857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C51E5-A895-31A2-3123-E85DE311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522136"/>
            <a:ext cx="5868764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37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FC70-6FE6-BCDD-923C-058CB399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992A-DC8D-C67A-FE35-7095D67B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86" y="1111338"/>
            <a:ext cx="10192837" cy="72850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 Variable Text" pitchFamily="2" charset="0"/>
              </a:rPr>
              <a:t>population growth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1B8D4-898B-0709-2DC7-2ACAFB14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1" y="2653815"/>
            <a:ext cx="6618512" cy="2450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0C34FF-1355-CE11-0D93-D525F4F9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53" y="2029767"/>
            <a:ext cx="5205143" cy="44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365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FD2D2-D378-ACED-A811-BF014907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A78E-1BE4-AC22-FAF0-E1A4FA2E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28" y="490851"/>
            <a:ext cx="10508226" cy="1346559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egoe UI Variable Text" pitchFamily="2" charset="0"/>
              </a:rPr>
              <a:t>significant population decrease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24FB0E-CB8E-5309-D924-37E8F6B3E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517113"/>
            <a:ext cx="5181600" cy="29106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47FB9-BBE4-3B34-5F64-7C5AD76D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2115"/>
            <a:ext cx="5692749" cy="31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054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6AD72-CD23-EC43-C776-2BBCFA537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AD5C-D2E0-7F36-9563-1C7CC7DD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1" y="922931"/>
            <a:ext cx="10508226" cy="134655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 Variable Text" pitchFamily="2" charset="0"/>
              </a:rPr>
              <a:t>most and least densely populated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4D95DD-D7B0-DB55-CB83-10617B8ECE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4747" y="2125128"/>
            <a:ext cx="5181600" cy="246338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8BDE21-B633-8EB3-19CB-8EA234ECE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47" y="4508792"/>
            <a:ext cx="5181600" cy="2223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804FB3-2A63-9DF8-0611-2C5E8AEA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47" y="2441750"/>
            <a:ext cx="6032346" cy="34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123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115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Segoe UI Variable Text</vt:lpstr>
      <vt:lpstr>The Hand Bold</vt:lpstr>
      <vt:lpstr>The Serif Hand Black</vt:lpstr>
      <vt:lpstr>SketchyVTI</vt:lpstr>
      <vt:lpstr>World Population  Data Analytics</vt:lpstr>
      <vt:lpstr>Regional Population Density </vt:lpstr>
      <vt:lpstr>Sort countries by Growth_Rate </vt:lpstr>
      <vt:lpstr>Top 10 countries</vt:lpstr>
      <vt:lpstr>Filter Asian countries</vt:lpstr>
      <vt:lpstr>land area vs. population</vt:lpstr>
      <vt:lpstr>population growth </vt:lpstr>
      <vt:lpstr>significant population decrease</vt:lpstr>
      <vt:lpstr>most and least densely populated </vt:lpstr>
      <vt:lpstr>population growth rate  </vt:lpstr>
      <vt:lpstr>size vs density </vt:lpstr>
      <vt:lpstr>average growth rate Of continent </vt:lpstr>
      <vt:lpstr>population density by continent </vt:lpstr>
      <vt:lpstr>population growth Of continent </vt:lpstr>
      <vt:lpstr>Population Growth </vt:lpstr>
      <vt:lpstr>Top 10 Countries </vt:lpstr>
      <vt:lpstr>Between Population and Area </vt:lpstr>
      <vt:lpstr>population growth</vt:lpstr>
      <vt:lpstr>average growth rates for each continent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Tirth Chheta</dc:creator>
  <cp:lastModifiedBy>Tirth Chheta</cp:lastModifiedBy>
  <cp:revision>1</cp:revision>
  <dcterms:created xsi:type="dcterms:W3CDTF">2024-12-07T23:49:56Z</dcterms:created>
  <dcterms:modified xsi:type="dcterms:W3CDTF">2024-12-08T01:11:20Z</dcterms:modified>
</cp:coreProperties>
</file>