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2"/>
  </p:notesMasterIdLst>
  <p:sldIdLst>
    <p:sldId id="258" r:id="rId2"/>
    <p:sldId id="341" r:id="rId3"/>
    <p:sldId id="259" r:id="rId4"/>
    <p:sldId id="345" r:id="rId5"/>
    <p:sldId id="279" r:id="rId6"/>
    <p:sldId id="344" r:id="rId7"/>
    <p:sldId id="346" r:id="rId8"/>
    <p:sldId id="347" r:id="rId9"/>
    <p:sldId id="353" r:id="rId10"/>
    <p:sldId id="348" r:id="rId11"/>
    <p:sldId id="349" r:id="rId12"/>
    <p:sldId id="342" r:id="rId13"/>
    <p:sldId id="350" r:id="rId14"/>
    <p:sldId id="351" r:id="rId15"/>
    <p:sldId id="352" r:id="rId16"/>
    <p:sldId id="357" r:id="rId17"/>
    <p:sldId id="354" r:id="rId18"/>
    <p:sldId id="355" r:id="rId19"/>
    <p:sldId id="356" r:id="rId20"/>
    <p:sldId id="358" r:id="rId21"/>
  </p:sldIdLst>
  <p:sldSz cx="9144000" cy="5143500" type="screen16x9"/>
  <p:notesSz cx="6858000" cy="9144000"/>
  <p:embeddedFontLst>
    <p:embeddedFont>
      <p:font typeface="Assistant Medium" panose="020B0604020202020204" charset="-79"/>
      <p:regular r:id="rId23"/>
      <p:bold r:id="rId24"/>
    </p:embeddedFont>
    <p:embeddedFont>
      <p:font typeface="Livvic" pitchFamily="2" charset="0"/>
      <p:regular r:id="rId25"/>
      <p:bold r:id="rId26"/>
      <p:italic r:id="rId27"/>
      <p:boldItalic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Rajdhani" panose="020B0604020202020204" charset="0"/>
      <p:regular r:id="rId33"/>
      <p:bold r:id="rId34"/>
    </p:embeddedFont>
    <p:embeddedFont>
      <p:font typeface="Roboto Condensed Light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20388-C037-4ECB-B48E-930F3D5F6384}" v="57" dt="2024-12-06T02:36:23.733"/>
  </p1510:revLst>
</p1510:revInfo>
</file>

<file path=ppt/tableStyles.xml><?xml version="1.0" encoding="utf-8"?>
<a:tblStyleLst xmlns:a="http://schemas.openxmlformats.org/drawingml/2006/main" def="{C0518851-AD30-4506-B328-726D2FB0A146}">
  <a:tblStyle styleId="{C0518851-AD30-4506-B328-726D2FB0A1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5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h G" userId="dd585ffe8f535d95" providerId="LiveId" clId="{DB820388-C037-4ECB-B48E-930F3D5F6384}"/>
    <pc:docChg chg="undo redo custSel addSld modSld sldOrd">
      <pc:chgData name="Harshith G" userId="dd585ffe8f535d95" providerId="LiveId" clId="{DB820388-C037-4ECB-B48E-930F3D5F6384}" dt="2024-12-06T02:44:36.330" v="969" actId="20577"/>
      <pc:docMkLst>
        <pc:docMk/>
      </pc:docMkLst>
      <pc:sldChg chg="modSp mod">
        <pc:chgData name="Harshith G" userId="dd585ffe8f535d95" providerId="LiveId" clId="{DB820388-C037-4ECB-B48E-930F3D5F6384}" dt="2024-12-06T02:42:46.084" v="962" actId="20577"/>
        <pc:sldMkLst>
          <pc:docMk/>
          <pc:sldMk cId="0" sldId="279"/>
        </pc:sldMkLst>
        <pc:spChg chg="mod">
          <ac:chgData name="Harshith G" userId="dd585ffe8f535d95" providerId="LiveId" clId="{DB820388-C037-4ECB-B48E-930F3D5F6384}" dt="2024-12-06T02:42:46.084" v="962" actId="20577"/>
          <ac:spMkLst>
            <pc:docMk/>
            <pc:sldMk cId="0" sldId="279"/>
            <ac:spMk id="2562" creationId="{00000000-0000-0000-0000-000000000000}"/>
          </ac:spMkLst>
        </pc:spChg>
      </pc:sldChg>
      <pc:sldChg chg="modSp mod">
        <pc:chgData name="Harshith G" userId="dd585ffe8f535d95" providerId="LiveId" clId="{DB820388-C037-4ECB-B48E-930F3D5F6384}" dt="2024-12-06T02:44:36.330" v="969" actId="20577"/>
        <pc:sldMkLst>
          <pc:docMk/>
          <pc:sldMk cId="4250366891" sldId="344"/>
        </pc:sldMkLst>
        <pc:spChg chg="mod">
          <ac:chgData name="Harshith G" userId="dd585ffe8f535d95" providerId="LiveId" clId="{DB820388-C037-4ECB-B48E-930F3D5F6384}" dt="2024-12-06T02:44:36.330" v="969" actId="20577"/>
          <ac:spMkLst>
            <pc:docMk/>
            <pc:sldMk cId="4250366891" sldId="344"/>
            <ac:spMk id="2562" creationId="{18019106-B672-0D01-0311-2C8C8EE0E6C7}"/>
          </ac:spMkLst>
        </pc:spChg>
      </pc:sldChg>
      <pc:sldChg chg="modSp mod ord">
        <pc:chgData name="Harshith G" userId="dd585ffe8f535d95" providerId="LiveId" clId="{DB820388-C037-4ECB-B48E-930F3D5F6384}" dt="2024-12-06T01:48:03.051" v="5" actId="20577"/>
        <pc:sldMkLst>
          <pc:docMk/>
          <pc:sldMk cId="1877280600" sldId="345"/>
        </pc:sldMkLst>
        <pc:spChg chg="mod">
          <ac:chgData name="Harshith G" userId="dd585ffe8f535d95" providerId="LiveId" clId="{DB820388-C037-4ECB-B48E-930F3D5F6384}" dt="2024-12-06T01:48:03.051" v="5" actId="20577"/>
          <ac:spMkLst>
            <pc:docMk/>
            <pc:sldMk cId="1877280600" sldId="345"/>
            <ac:spMk id="2562" creationId="{2F9B670B-6AC3-AC6F-6212-6284BACADFD8}"/>
          </ac:spMkLst>
        </pc:spChg>
      </pc:sldChg>
      <pc:sldChg chg="modSp mod">
        <pc:chgData name="Harshith G" userId="dd585ffe8f535d95" providerId="LiveId" clId="{DB820388-C037-4ECB-B48E-930F3D5F6384}" dt="2024-12-06T01:50:38.377" v="28" actId="20577"/>
        <pc:sldMkLst>
          <pc:docMk/>
          <pc:sldMk cId="2971429950" sldId="348"/>
        </pc:sldMkLst>
        <pc:spChg chg="mod">
          <ac:chgData name="Harshith G" userId="dd585ffe8f535d95" providerId="LiveId" clId="{DB820388-C037-4ECB-B48E-930F3D5F6384}" dt="2024-12-06T01:50:38.377" v="28" actId="20577"/>
          <ac:spMkLst>
            <pc:docMk/>
            <pc:sldMk cId="2971429950" sldId="348"/>
            <ac:spMk id="1412" creationId="{3820460A-FED0-D305-A306-782272811071}"/>
          </ac:spMkLst>
        </pc:spChg>
      </pc:sldChg>
      <pc:sldChg chg="addSp delSp modSp mod">
        <pc:chgData name="Harshith G" userId="dd585ffe8f535d95" providerId="LiveId" clId="{DB820388-C037-4ECB-B48E-930F3D5F6384}" dt="2024-12-06T02:09:46.283" v="266" actId="20577"/>
        <pc:sldMkLst>
          <pc:docMk/>
          <pc:sldMk cId="1719878432" sldId="350"/>
        </pc:sldMkLst>
        <pc:spChg chg="mod">
          <ac:chgData name="Harshith G" userId="dd585ffe8f535d95" providerId="LiveId" clId="{DB820388-C037-4ECB-B48E-930F3D5F6384}" dt="2024-12-06T02:09:46.283" v="266" actId="20577"/>
          <ac:spMkLst>
            <pc:docMk/>
            <pc:sldMk cId="1719878432" sldId="350"/>
            <ac:spMk id="4" creationId="{3968F878-FD77-E44A-4762-E670CFFA355C}"/>
          </ac:spMkLst>
        </pc:spChg>
        <pc:picChg chg="del">
          <ac:chgData name="Harshith G" userId="dd585ffe8f535d95" providerId="LiveId" clId="{DB820388-C037-4ECB-B48E-930F3D5F6384}" dt="2024-12-06T02:06:02.014" v="168" actId="21"/>
          <ac:picMkLst>
            <pc:docMk/>
            <pc:sldMk cId="1719878432" sldId="350"/>
            <ac:picMk id="3" creationId="{B60ABC12-8124-03EC-3BAD-7AA90AF7CBF1}"/>
          </ac:picMkLst>
        </pc:picChg>
        <pc:picChg chg="add mod">
          <ac:chgData name="Harshith G" userId="dd585ffe8f535d95" providerId="LiveId" clId="{DB820388-C037-4ECB-B48E-930F3D5F6384}" dt="2024-12-06T02:06:27.957" v="175" actId="1076"/>
          <ac:picMkLst>
            <pc:docMk/>
            <pc:sldMk cId="1719878432" sldId="350"/>
            <ac:picMk id="5" creationId="{237D0722-13E3-72D9-5824-375D866A7531}"/>
          </ac:picMkLst>
        </pc:picChg>
        <pc:picChg chg="mod">
          <ac:chgData name="Harshith G" userId="dd585ffe8f535d95" providerId="LiveId" clId="{DB820388-C037-4ECB-B48E-930F3D5F6384}" dt="2024-12-06T02:06:35.462" v="177" actId="14100"/>
          <ac:picMkLst>
            <pc:docMk/>
            <pc:sldMk cId="1719878432" sldId="350"/>
            <ac:picMk id="6" creationId="{B4AE0984-487A-F233-8FF1-DFBDB9D7300A}"/>
          </ac:picMkLst>
        </pc:picChg>
      </pc:sldChg>
      <pc:sldChg chg="addSp delSp modSp mod">
        <pc:chgData name="Harshith G" userId="dd585ffe8f535d95" providerId="LiveId" clId="{DB820388-C037-4ECB-B48E-930F3D5F6384}" dt="2024-12-06T02:09:29.293" v="250" actId="20577"/>
        <pc:sldMkLst>
          <pc:docMk/>
          <pc:sldMk cId="3173976187" sldId="351"/>
        </pc:sldMkLst>
        <pc:spChg chg="mod">
          <ac:chgData name="Harshith G" userId="dd585ffe8f535d95" providerId="LiveId" clId="{DB820388-C037-4ECB-B48E-930F3D5F6384}" dt="2024-12-06T02:09:29.293" v="250" actId="20577"/>
          <ac:spMkLst>
            <pc:docMk/>
            <pc:sldMk cId="3173976187" sldId="351"/>
            <ac:spMk id="4" creationId="{B3CB6A75-E5EB-8283-E348-E26DD5A8F4B6}"/>
          </ac:spMkLst>
        </pc:spChg>
        <pc:picChg chg="add mod">
          <ac:chgData name="Harshith G" userId="dd585ffe8f535d95" providerId="LiveId" clId="{DB820388-C037-4ECB-B48E-930F3D5F6384}" dt="2024-12-06T02:08:19.034" v="184" actId="1076"/>
          <ac:picMkLst>
            <pc:docMk/>
            <pc:sldMk cId="3173976187" sldId="351"/>
            <ac:picMk id="3" creationId="{A1FEB4A1-D4AC-095F-94C6-643D0640562F}"/>
          </ac:picMkLst>
        </pc:picChg>
        <pc:picChg chg="del">
          <ac:chgData name="Harshith G" userId="dd585ffe8f535d95" providerId="LiveId" clId="{DB820388-C037-4ECB-B48E-930F3D5F6384}" dt="2024-12-06T02:08:06.538" v="178" actId="21"/>
          <ac:picMkLst>
            <pc:docMk/>
            <pc:sldMk cId="3173976187" sldId="351"/>
            <ac:picMk id="5" creationId="{4ECDB2CA-8716-4E87-96DC-919E436B6A0C}"/>
          </ac:picMkLst>
        </pc:picChg>
        <pc:picChg chg="mod">
          <ac:chgData name="Harshith G" userId="dd585ffe8f535d95" providerId="LiveId" clId="{DB820388-C037-4ECB-B48E-930F3D5F6384}" dt="2024-12-06T02:08:26.387" v="186" actId="1076"/>
          <ac:picMkLst>
            <pc:docMk/>
            <pc:sldMk cId="3173976187" sldId="351"/>
            <ac:picMk id="7" creationId="{3CDF26B6-31D7-13B0-D483-09F8E88EF088}"/>
          </ac:picMkLst>
        </pc:picChg>
      </pc:sldChg>
      <pc:sldChg chg="ord">
        <pc:chgData name="Harshith G" userId="dd585ffe8f535d95" providerId="LiveId" clId="{DB820388-C037-4ECB-B48E-930F3D5F6384}" dt="2024-12-05T21:33:46.666" v="1"/>
        <pc:sldMkLst>
          <pc:docMk/>
          <pc:sldMk cId="377735904" sldId="352"/>
        </pc:sldMkLst>
      </pc:sldChg>
      <pc:sldChg chg="addSp delSp modSp mod">
        <pc:chgData name="Harshith G" userId="dd585ffe8f535d95" providerId="LiveId" clId="{DB820388-C037-4ECB-B48E-930F3D5F6384}" dt="2024-12-06T02:19:24.436" v="398" actId="20577"/>
        <pc:sldMkLst>
          <pc:docMk/>
          <pc:sldMk cId="2961231460" sldId="354"/>
        </pc:sldMkLst>
        <pc:spChg chg="del mod">
          <ac:chgData name="Harshith G" userId="dd585ffe8f535d95" providerId="LiveId" clId="{DB820388-C037-4ECB-B48E-930F3D5F6384}" dt="2024-12-06T02:04:46.305" v="163" actId="21"/>
          <ac:spMkLst>
            <pc:docMk/>
            <pc:sldMk cId="2961231460" sldId="354"/>
            <ac:spMk id="2" creationId="{CC5906EA-5FB1-D8DA-733E-FBA855FD7ACF}"/>
          </ac:spMkLst>
        </pc:spChg>
        <pc:spChg chg="add del">
          <ac:chgData name="Harshith G" userId="dd585ffe8f535d95" providerId="LiveId" clId="{DB820388-C037-4ECB-B48E-930F3D5F6384}" dt="2024-12-06T02:03:04.403" v="112" actId="22"/>
          <ac:spMkLst>
            <pc:docMk/>
            <pc:sldMk cId="2961231460" sldId="354"/>
            <ac:spMk id="4" creationId="{23A88A4B-0940-D932-88F3-9AD35C059355}"/>
          </ac:spMkLst>
        </pc:spChg>
        <pc:spChg chg="add del mod">
          <ac:chgData name="Harshith G" userId="dd585ffe8f535d95" providerId="LiveId" clId="{DB820388-C037-4ECB-B48E-930F3D5F6384}" dt="2024-12-06T02:04:57.069" v="165" actId="21"/>
          <ac:spMkLst>
            <pc:docMk/>
            <pc:sldMk cId="2961231460" sldId="354"/>
            <ac:spMk id="5" creationId="{CC5906EA-5FB1-D8DA-733E-FBA855FD7ACF}"/>
          </ac:spMkLst>
        </pc:spChg>
        <pc:spChg chg="add mod">
          <ac:chgData name="Harshith G" userId="dd585ffe8f535d95" providerId="LiveId" clId="{DB820388-C037-4ECB-B48E-930F3D5F6384}" dt="2024-12-06T02:18:05.577" v="378" actId="1076"/>
          <ac:spMkLst>
            <pc:docMk/>
            <pc:sldMk cId="2961231460" sldId="354"/>
            <ac:spMk id="7" creationId="{A0FCF1CD-B008-22F0-E138-B19E865ECA8D}"/>
          </ac:spMkLst>
        </pc:spChg>
        <pc:spChg chg="mod">
          <ac:chgData name="Harshith G" userId="dd585ffe8f535d95" providerId="LiveId" clId="{DB820388-C037-4ECB-B48E-930F3D5F6384}" dt="2024-12-06T02:19:24.436" v="398" actId="20577"/>
          <ac:spMkLst>
            <pc:docMk/>
            <pc:sldMk cId="2961231460" sldId="354"/>
            <ac:spMk id="1502" creationId="{F82918AB-A5F3-48EF-B664-5970DE235726}"/>
          </ac:spMkLst>
        </pc:spChg>
      </pc:sldChg>
      <pc:sldChg chg="addSp delSp modSp mod">
        <pc:chgData name="Harshith G" userId="dd585ffe8f535d95" providerId="LiveId" clId="{DB820388-C037-4ECB-B48E-930F3D5F6384}" dt="2024-12-06T02:36:29.176" v="939" actId="1076"/>
        <pc:sldMkLst>
          <pc:docMk/>
          <pc:sldMk cId="439606743" sldId="355"/>
        </pc:sldMkLst>
        <pc:spChg chg="del">
          <ac:chgData name="Harshith G" userId="dd585ffe8f535d95" providerId="LiveId" clId="{DB820388-C037-4ECB-B48E-930F3D5F6384}" dt="2024-12-06T02:18:43.244" v="379" actId="21"/>
          <ac:spMkLst>
            <pc:docMk/>
            <pc:sldMk cId="439606743" sldId="355"/>
            <ac:spMk id="2" creationId="{35202BC4-3CA3-A949-0C36-01B2DFD6527D}"/>
          </ac:spMkLst>
        </pc:spChg>
        <pc:spChg chg="add del mod">
          <ac:chgData name="Harshith G" userId="dd585ffe8f535d95" providerId="LiveId" clId="{DB820388-C037-4ECB-B48E-930F3D5F6384}" dt="2024-12-06T02:18:45.506" v="381" actId="478"/>
          <ac:spMkLst>
            <pc:docMk/>
            <pc:sldMk cId="439606743" sldId="355"/>
            <ac:spMk id="3" creationId="{35202BC4-3CA3-A949-0C36-01B2DFD6527D}"/>
          </ac:spMkLst>
        </pc:spChg>
        <pc:spChg chg="add del mod">
          <ac:chgData name="Harshith G" userId="dd585ffe8f535d95" providerId="LiveId" clId="{DB820388-C037-4ECB-B48E-930F3D5F6384}" dt="2024-12-06T02:18:47.243" v="383" actId="478"/>
          <ac:spMkLst>
            <pc:docMk/>
            <pc:sldMk cId="439606743" sldId="355"/>
            <ac:spMk id="4" creationId="{6C495E56-1253-2EC0-3C40-3E0700B06A3F}"/>
          </ac:spMkLst>
        </pc:spChg>
        <pc:spChg chg="add mod">
          <ac:chgData name="Harshith G" userId="dd585ffe8f535d95" providerId="LiveId" clId="{DB820388-C037-4ECB-B48E-930F3D5F6384}" dt="2024-12-06T02:34:18.908" v="787" actId="1076"/>
          <ac:spMkLst>
            <pc:docMk/>
            <pc:sldMk cId="439606743" sldId="355"/>
            <ac:spMk id="6" creationId="{4F58089F-B84D-BD34-DC52-D067FE9E25E6}"/>
          </ac:spMkLst>
        </pc:spChg>
        <pc:spChg chg="add">
          <ac:chgData name="Harshith G" userId="dd585ffe8f535d95" providerId="LiveId" clId="{DB820388-C037-4ECB-B48E-930F3D5F6384}" dt="2024-12-06T02:22:23.350" v="412"/>
          <ac:spMkLst>
            <pc:docMk/>
            <pc:sldMk cId="439606743" sldId="355"/>
            <ac:spMk id="7" creationId="{9CAB1AF9-0DB6-131C-1E05-271BBD400A7C}"/>
          </ac:spMkLst>
        </pc:spChg>
        <pc:spChg chg="add mod">
          <ac:chgData name="Harshith G" userId="dd585ffe8f535d95" providerId="LiveId" clId="{DB820388-C037-4ECB-B48E-930F3D5F6384}" dt="2024-12-06T02:22:54.963" v="424" actId="14100"/>
          <ac:spMkLst>
            <pc:docMk/>
            <pc:sldMk cId="439606743" sldId="355"/>
            <ac:spMk id="8" creationId="{3DC81018-BD23-4CA0-A571-34AB2BC9561B}"/>
          </ac:spMkLst>
        </pc:spChg>
        <pc:spChg chg="add">
          <ac:chgData name="Harshith G" userId="dd585ffe8f535d95" providerId="LiveId" clId="{DB820388-C037-4ECB-B48E-930F3D5F6384}" dt="2024-12-06T02:22:58.257" v="425"/>
          <ac:spMkLst>
            <pc:docMk/>
            <pc:sldMk cId="439606743" sldId="355"/>
            <ac:spMk id="9" creationId="{6AD6EA7C-C759-C831-907D-B5AEBD3C1524}"/>
          </ac:spMkLst>
        </pc:spChg>
        <pc:spChg chg="add mod">
          <ac:chgData name="Harshith G" userId="dd585ffe8f535d95" providerId="LiveId" clId="{DB820388-C037-4ECB-B48E-930F3D5F6384}" dt="2024-12-06T02:23:50.383" v="433" actId="767"/>
          <ac:spMkLst>
            <pc:docMk/>
            <pc:sldMk cId="439606743" sldId="355"/>
            <ac:spMk id="10" creationId="{8D3871F0-4F96-60DA-CDE1-CB64F9FFEB6B}"/>
          </ac:spMkLst>
        </pc:spChg>
        <pc:spChg chg="add mod">
          <ac:chgData name="Harshith G" userId="dd585ffe8f535d95" providerId="LiveId" clId="{DB820388-C037-4ECB-B48E-930F3D5F6384}" dt="2024-12-06T02:23:33.702" v="429" actId="14100"/>
          <ac:spMkLst>
            <pc:docMk/>
            <pc:sldMk cId="439606743" sldId="355"/>
            <ac:spMk id="11" creationId="{C132C9A1-F350-723C-2DC8-817FD90AB934}"/>
          </ac:spMkLst>
        </pc:spChg>
        <pc:spChg chg="add">
          <ac:chgData name="Harshith G" userId="dd585ffe8f535d95" providerId="LiveId" clId="{DB820388-C037-4ECB-B48E-930F3D5F6384}" dt="2024-12-06T02:23:42.777" v="431"/>
          <ac:spMkLst>
            <pc:docMk/>
            <pc:sldMk cId="439606743" sldId="355"/>
            <ac:spMk id="12" creationId="{AAE3A6EF-011B-C2AF-C826-36790363D30A}"/>
          </ac:spMkLst>
        </pc:spChg>
        <pc:spChg chg="add del mod">
          <ac:chgData name="Harshith G" userId="dd585ffe8f535d95" providerId="LiveId" clId="{DB820388-C037-4ECB-B48E-930F3D5F6384}" dt="2024-12-06T02:25:45.558" v="450"/>
          <ac:spMkLst>
            <pc:docMk/>
            <pc:sldMk cId="439606743" sldId="355"/>
            <ac:spMk id="13" creationId="{D7DAAB67-15EE-6AF4-F7AC-0353D7D13EC7}"/>
          </ac:spMkLst>
        </pc:spChg>
        <pc:spChg chg="add mod">
          <ac:chgData name="Harshith G" userId="dd585ffe8f535d95" providerId="LiveId" clId="{DB820388-C037-4ECB-B48E-930F3D5F6384}" dt="2024-12-06T02:24:23.220" v="436" actId="767"/>
          <ac:spMkLst>
            <pc:docMk/>
            <pc:sldMk cId="439606743" sldId="355"/>
            <ac:spMk id="14" creationId="{E9E2F3DD-13DF-BE1C-8EB0-51247274A2DB}"/>
          </ac:spMkLst>
        </pc:spChg>
        <pc:spChg chg="add mod">
          <ac:chgData name="Harshith G" userId="dd585ffe8f535d95" providerId="LiveId" clId="{DB820388-C037-4ECB-B48E-930F3D5F6384}" dt="2024-12-06T02:36:23.729" v="938" actId="1076"/>
          <ac:spMkLst>
            <pc:docMk/>
            <pc:sldMk cId="439606743" sldId="355"/>
            <ac:spMk id="15" creationId="{6B5B424B-BFDA-45BC-80AA-0779B1D42290}"/>
          </ac:spMkLst>
        </pc:spChg>
        <pc:spChg chg="mod">
          <ac:chgData name="Harshith G" userId="dd585ffe8f535d95" providerId="LiveId" clId="{DB820388-C037-4ECB-B48E-930F3D5F6384}" dt="2024-12-06T02:36:29.176" v="939" actId="1076"/>
          <ac:spMkLst>
            <pc:docMk/>
            <pc:sldMk cId="439606743" sldId="355"/>
            <ac:spMk id="1502" creationId="{C96DC908-7295-FD6F-3C57-A94019C53EE2}"/>
          </ac:spMkLst>
        </pc:spChg>
      </pc:sldChg>
      <pc:sldChg chg="modSp mod">
        <pc:chgData name="Harshith G" userId="dd585ffe8f535d95" providerId="LiveId" clId="{DB820388-C037-4ECB-B48E-930F3D5F6384}" dt="2024-12-06T02:03:07.321" v="114" actId="113"/>
        <pc:sldMkLst>
          <pc:docMk/>
          <pc:sldMk cId="2797801003" sldId="356"/>
        </pc:sldMkLst>
        <pc:spChg chg="mod">
          <ac:chgData name="Harshith G" userId="dd585ffe8f535d95" providerId="LiveId" clId="{DB820388-C037-4ECB-B48E-930F3D5F6384}" dt="2024-12-06T02:03:07.321" v="114" actId="113"/>
          <ac:spMkLst>
            <pc:docMk/>
            <pc:sldMk cId="2797801003" sldId="356"/>
            <ac:spMk id="2562" creationId="{E754C6AE-8E38-28E4-4779-5E737FF8B40B}"/>
          </ac:spMkLst>
        </pc:spChg>
      </pc:sldChg>
      <pc:sldChg chg="addSp delSp modSp add mod">
        <pc:chgData name="Harshith G" userId="dd585ffe8f535d95" providerId="LiveId" clId="{DB820388-C037-4ECB-B48E-930F3D5F6384}" dt="2024-12-06T02:04:20.476" v="162" actId="1076"/>
        <pc:sldMkLst>
          <pc:docMk/>
          <pc:sldMk cId="323173385" sldId="357"/>
        </pc:sldMkLst>
        <pc:spChg chg="mod">
          <ac:chgData name="Harshith G" userId="dd585ffe8f535d95" providerId="LiveId" clId="{DB820388-C037-4ECB-B48E-930F3D5F6384}" dt="2024-12-06T02:04:17.563" v="161" actId="14100"/>
          <ac:spMkLst>
            <pc:docMk/>
            <pc:sldMk cId="323173385" sldId="357"/>
            <ac:spMk id="4" creationId="{75D08F29-223E-D711-8DEB-5E9C79B5AC65}"/>
          </ac:spMkLst>
        </pc:spChg>
        <pc:picChg chg="del">
          <ac:chgData name="Harshith G" userId="dd585ffe8f535d95" providerId="LiveId" clId="{DB820388-C037-4ECB-B48E-930F3D5F6384}" dt="2024-12-06T01:55:43.536" v="30" actId="21"/>
          <ac:picMkLst>
            <pc:docMk/>
            <pc:sldMk cId="323173385" sldId="357"/>
            <ac:picMk id="3" creationId="{91997BCA-8147-3027-04DC-37AC5FAF7EEE}"/>
          </ac:picMkLst>
        </pc:picChg>
        <pc:picChg chg="add mod">
          <ac:chgData name="Harshith G" userId="dd585ffe8f535d95" providerId="LiveId" clId="{DB820388-C037-4ECB-B48E-930F3D5F6384}" dt="2024-12-06T02:04:20.476" v="162" actId="1076"/>
          <ac:picMkLst>
            <pc:docMk/>
            <pc:sldMk cId="323173385" sldId="357"/>
            <ac:picMk id="5" creationId="{CF9C2CA8-3D8B-B8FC-9346-43CFC509573E}"/>
          </ac:picMkLst>
        </pc:picChg>
        <pc:picChg chg="del">
          <ac:chgData name="Harshith G" userId="dd585ffe8f535d95" providerId="LiveId" clId="{DB820388-C037-4ECB-B48E-930F3D5F6384}" dt="2024-12-06T01:55:46.203" v="31" actId="21"/>
          <ac:picMkLst>
            <pc:docMk/>
            <pc:sldMk cId="323173385" sldId="357"/>
            <ac:picMk id="7" creationId="{5EA0C8A6-34A8-052C-178C-2751D188F111}"/>
          </ac:picMkLst>
        </pc:picChg>
      </pc:sldChg>
      <pc:sldChg chg="delSp modSp add mod">
        <pc:chgData name="Harshith G" userId="dd585ffe8f535d95" providerId="LiveId" clId="{DB820388-C037-4ECB-B48E-930F3D5F6384}" dt="2024-12-06T02:37:31.687" v="958" actId="255"/>
        <pc:sldMkLst>
          <pc:docMk/>
          <pc:sldMk cId="1944076640" sldId="358"/>
        </pc:sldMkLst>
        <pc:spChg chg="mod">
          <ac:chgData name="Harshith G" userId="dd585ffe8f535d95" providerId="LiveId" clId="{DB820388-C037-4ECB-B48E-930F3D5F6384}" dt="2024-12-06T02:37:31.687" v="958" actId="255"/>
          <ac:spMkLst>
            <pc:docMk/>
            <pc:sldMk cId="1944076640" sldId="358"/>
            <ac:spMk id="2558" creationId="{DD7FDA6C-49F8-611B-E657-0A810E0CB7E7}"/>
          </ac:spMkLst>
        </pc:spChg>
        <pc:spChg chg="del mod">
          <ac:chgData name="Harshith G" userId="dd585ffe8f535d95" providerId="LiveId" clId="{DB820388-C037-4ECB-B48E-930F3D5F6384}" dt="2024-12-06T02:37:13.022" v="942" actId="21"/>
          <ac:spMkLst>
            <pc:docMk/>
            <pc:sldMk cId="1944076640" sldId="358"/>
            <ac:spMk id="2562" creationId="{81026116-A230-FCE6-984C-1A9D904188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b1c2217c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b1c2217c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>
          <a:extLst>
            <a:ext uri="{FF2B5EF4-FFF2-40B4-BE49-F238E27FC236}">
              <a16:creationId xmlns:a16="http://schemas.microsoft.com/office/drawing/2014/main" id="{3BFE728C-44B2-6B18-664D-979495587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1c2217c3f_0_0:notes">
            <a:extLst>
              <a:ext uri="{FF2B5EF4-FFF2-40B4-BE49-F238E27FC236}">
                <a16:creationId xmlns:a16="http://schemas.microsoft.com/office/drawing/2014/main" id="{FE2E15A4-7236-7BAB-7860-103030A34C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1c2217c3f_0_0:notes">
            <a:extLst>
              <a:ext uri="{FF2B5EF4-FFF2-40B4-BE49-F238E27FC236}">
                <a16:creationId xmlns:a16="http://schemas.microsoft.com/office/drawing/2014/main" id="{FD422EEA-0ED9-016E-21A1-416A976422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46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>
          <a:extLst>
            <a:ext uri="{FF2B5EF4-FFF2-40B4-BE49-F238E27FC236}">
              <a16:creationId xmlns:a16="http://schemas.microsoft.com/office/drawing/2014/main" id="{7E9A842C-96B4-F22A-A67E-BE3D0D31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1c2217c3f_0_0:notes">
            <a:extLst>
              <a:ext uri="{FF2B5EF4-FFF2-40B4-BE49-F238E27FC236}">
                <a16:creationId xmlns:a16="http://schemas.microsoft.com/office/drawing/2014/main" id="{E4FB8A3D-C713-75D0-E6B7-4C52B62FF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1c2217c3f_0_0:notes">
            <a:extLst>
              <a:ext uri="{FF2B5EF4-FFF2-40B4-BE49-F238E27FC236}">
                <a16:creationId xmlns:a16="http://schemas.microsoft.com/office/drawing/2014/main" id="{E1D3E409-57CB-685F-3FCE-96B919A519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430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>
          <a:extLst>
            <a:ext uri="{FF2B5EF4-FFF2-40B4-BE49-F238E27FC236}">
              <a16:creationId xmlns:a16="http://schemas.microsoft.com/office/drawing/2014/main" id="{3BFC3D21-85D6-CCAB-F6AF-2EEE5C181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14505f8cce_0_41:notes">
            <a:extLst>
              <a:ext uri="{FF2B5EF4-FFF2-40B4-BE49-F238E27FC236}">
                <a16:creationId xmlns:a16="http://schemas.microsoft.com/office/drawing/2014/main" id="{3197A0B8-DC6A-E2AC-54CA-F6772C667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14505f8cce_0_41:notes">
            <a:extLst>
              <a:ext uri="{FF2B5EF4-FFF2-40B4-BE49-F238E27FC236}">
                <a16:creationId xmlns:a16="http://schemas.microsoft.com/office/drawing/2014/main" id="{9481A0D1-9C0E-D1E3-242D-72CAF1B51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50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>
          <a:extLst>
            <a:ext uri="{FF2B5EF4-FFF2-40B4-BE49-F238E27FC236}">
              <a16:creationId xmlns:a16="http://schemas.microsoft.com/office/drawing/2014/main" id="{7A034596-55F1-E8D9-7AF3-CFC51604C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14505f8cce_0_41:notes">
            <a:extLst>
              <a:ext uri="{FF2B5EF4-FFF2-40B4-BE49-F238E27FC236}">
                <a16:creationId xmlns:a16="http://schemas.microsoft.com/office/drawing/2014/main" id="{5E0FC9E1-F145-7CBF-7D8B-0E7D71003B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14505f8cce_0_41:notes">
            <a:extLst>
              <a:ext uri="{FF2B5EF4-FFF2-40B4-BE49-F238E27FC236}">
                <a16:creationId xmlns:a16="http://schemas.microsoft.com/office/drawing/2014/main" id="{9320E43D-E5EB-FAF8-C1EC-28F25B1A2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708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>
          <a:extLst>
            <a:ext uri="{FF2B5EF4-FFF2-40B4-BE49-F238E27FC236}">
              <a16:creationId xmlns:a16="http://schemas.microsoft.com/office/drawing/2014/main" id="{77A55854-9E68-CDB6-2BA5-82C37DFB7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14505f8cce_0_41:notes">
            <a:extLst>
              <a:ext uri="{FF2B5EF4-FFF2-40B4-BE49-F238E27FC236}">
                <a16:creationId xmlns:a16="http://schemas.microsoft.com/office/drawing/2014/main" id="{2094BBB3-A224-9214-485A-77A9DAFA9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14505f8cce_0_41:notes">
            <a:extLst>
              <a:ext uri="{FF2B5EF4-FFF2-40B4-BE49-F238E27FC236}">
                <a16:creationId xmlns:a16="http://schemas.microsoft.com/office/drawing/2014/main" id="{2045E68D-1D75-B6B6-908F-FE0F06853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71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>
          <a:extLst>
            <a:ext uri="{FF2B5EF4-FFF2-40B4-BE49-F238E27FC236}">
              <a16:creationId xmlns:a16="http://schemas.microsoft.com/office/drawing/2014/main" id="{21E6718D-368C-AB60-D714-069AD690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14505f8cce_0_41:notes">
            <a:extLst>
              <a:ext uri="{FF2B5EF4-FFF2-40B4-BE49-F238E27FC236}">
                <a16:creationId xmlns:a16="http://schemas.microsoft.com/office/drawing/2014/main" id="{B58F4F9F-2FDA-F608-0A4A-A86D5E276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14505f8cce_0_41:notes">
            <a:extLst>
              <a:ext uri="{FF2B5EF4-FFF2-40B4-BE49-F238E27FC236}">
                <a16:creationId xmlns:a16="http://schemas.microsoft.com/office/drawing/2014/main" id="{890074CA-0209-7649-4E21-1FFB25181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31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0">
          <a:extLst>
            <a:ext uri="{FF2B5EF4-FFF2-40B4-BE49-F238E27FC236}">
              <a16:creationId xmlns:a16="http://schemas.microsoft.com/office/drawing/2014/main" id="{B366665A-7F16-7939-1A2F-727AD147F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114505f8cce_0_41:notes">
            <a:extLst>
              <a:ext uri="{FF2B5EF4-FFF2-40B4-BE49-F238E27FC236}">
                <a16:creationId xmlns:a16="http://schemas.microsoft.com/office/drawing/2014/main" id="{A1451FDC-7E1D-983C-4738-F2FEE8FA1F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114505f8cce_0_41:notes">
            <a:extLst>
              <a:ext uri="{FF2B5EF4-FFF2-40B4-BE49-F238E27FC236}">
                <a16:creationId xmlns:a16="http://schemas.microsoft.com/office/drawing/2014/main" id="{1AA2C1DB-FB92-7543-DB0C-DD0AE998FA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832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>
          <a:extLst>
            <a:ext uri="{FF2B5EF4-FFF2-40B4-BE49-F238E27FC236}">
              <a16:creationId xmlns:a16="http://schemas.microsoft.com/office/drawing/2014/main" id="{E349414F-37BD-08A5-F38C-606334281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13a8ab8490_0_0:notes">
            <a:extLst>
              <a:ext uri="{FF2B5EF4-FFF2-40B4-BE49-F238E27FC236}">
                <a16:creationId xmlns:a16="http://schemas.microsoft.com/office/drawing/2014/main" id="{8FBD95C3-1329-D1E4-EA63-C71BAA975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13a8ab8490_0_0:notes">
            <a:extLst>
              <a:ext uri="{FF2B5EF4-FFF2-40B4-BE49-F238E27FC236}">
                <a16:creationId xmlns:a16="http://schemas.microsoft.com/office/drawing/2014/main" id="{C19D5A10-B9C9-BB60-EA06-CB6B88CE8E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320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>
          <a:extLst>
            <a:ext uri="{FF2B5EF4-FFF2-40B4-BE49-F238E27FC236}">
              <a16:creationId xmlns:a16="http://schemas.microsoft.com/office/drawing/2014/main" id="{9A1EA4C2-7620-4B9C-1CFA-7C2DBF0C3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13a8ab8490_0_0:notes">
            <a:extLst>
              <a:ext uri="{FF2B5EF4-FFF2-40B4-BE49-F238E27FC236}">
                <a16:creationId xmlns:a16="http://schemas.microsoft.com/office/drawing/2014/main" id="{9BE7D07D-B993-2F9D-97DB-B8B34AD580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13a8ab8490_0_0:notes">
            <a:extLst>
              <a:ext uri="{FF2B5EF4-FFF2-40B4-BE49-F238E27FC236}">
                <a16:creationId xmlns:a16="http://schemas.microsoft.com/office/drawing/2014/main" id="{38728C9D-9CF9-4F84-957A-A49AEAA30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288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>
          <a:extLst>
            <a:ext uri="{FF2B5EF4-FFF2-40B4-BE49-F238E27FC236}">
              <a16:creationId xmlns:a16="http://schemas.microsoft.com/office/drawing/2014/main" id="{44FB3FE8-85F4-15C1-F6D6-CECC75D54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d2479e2529_0_91:notes">
            <a:extLst>
              <a:ext uri="{FF2B5EF4-FFF2-40B4-BE49-F238E27FC236}">
                <a16:creationId xmlns:a16="http://schemas.microsoft.com/office/drawing/2014/main" id="{3E46432F-7635-5C40-7884-83DF041A9E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d2479e2529_0_91:notes">
            <a:extLst>
              <a:ext uri="{FF2B5EF4-FFF2-40B4-BE49-F238E27FC236}">
                <a16:creationId xmlns:a16="http://schemas.microsoft.com/office/drawing/2014/main" id="{4B321183-BFC7-F45F-C14D-131E7DED7F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48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>
          <a:extLst>
            <a:ext uri="{FF2B5EF4-FFF2-40B4-BE49-F238E27FC236}">
              <a16:creationId xmlns:a16="http://schemas.microsoft.com/office/drawing/2014/main" id="{96F137F1-F14E-1535-2671-D5C5C975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1c2217c3f_0_0:notes">
            <a:extLst>
              <a:ext uri="{FF2B5EF4-FFF2-40B4-BE49-F238E27FC236}">
                <a16:creationId xmlns:a16="http://schemas.microsoft.com/office/drawing/2014/main" id="{3B309F1F-B32E-D007-6EBD-6FD2C863C7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1c2217c3f_0_0:notes">
            <a:extLst>
              <a:ext uri="{FF2B5EF4-FFF2-40B4-BE49-F238E27FC236}">
                <a16:creationId xmlns:a16="http://schemas.microsoft.com/office/drawing/2014/main" id="{46C1498C-CB92-62F5-25DF-7DF6993F0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306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>
          <a:extLst>
            <a:ext uri="{FF2B5EF4-FFF2-40B4-BE49-F238E27FC236}">
              <a16:creationId xmlns:a16="http://schemas.microsoft.com/office/drawing/2014/main" id="{49C6881B-2A61-110A-A172-E812E615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d2479e2529_0_91:notes">
            <a:extLst>
              <a:ext uri="{FF2B5EF4-FFF2-40B4-BE49-F238E27FC236}">
                <a16:creationId xmlns:a16="http://schemas.microsoft.com/office/drawing/2014/main" id="{436D15FD-E5E6-B5E4-CF53-850A950469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d2479e2529_0_91:notes">
            <a:extLst>
              <a:ext uri="{FF2B5EF4-FFF2-40B4-BE49-F238E27FC236}">
                <a16:creationId xmlns:a16="http://schemas.microsoft.com/office/drawing/2014/main" id="{DA13F326-9FCE-8EF8-68CC-5C88F5B65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6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13a8ab84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13a8ab84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>
          <a:extLst>
            <a:ext uri="{FF2B5EF4-FFF2-40B4-BE49-F238E27FC236}">
              <a16:creationId xmlns:a16="http://schemas.microsoft.com/office/drawing/2014/main" id="{06DB030F-EB90-A9DB-9A68-1D641CB76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d2479e2529_0_91:notes">
            <a:extLst>
              <a:ext uri="{FF2B5EF4-FFF2-40B4-BE49-F238E27FC236}">
                <a16:creationId xmlns:a16="http://schemas.microsoft.com/office/drawing/2014/main" id="{92DA9503-5B94-D578-8BA0-0433ECFB9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d2479e2529_0_91:notes">
            <a:extLst>
              <a:ext uri="{FF2B5EF4-FFF2-40B4-BE49-F238E27FC236}">
                <a16:creationId xmlns:a16="http://schemas.microsoft.com/office/drawing/2014/main" id="{A48201DD-4992-554E-E836-C31D39B720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00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d2479e252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d2479e252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>
          <a:extLst>
            <a:ext uri="{FF2B5EF4-FFF2-40B4-BE49-F238E27FC236}">
              <a16:creationId xmlns:a16="http://schemas.microsoft.com/office/drawing/2014/main" id="{86B467EF-C4F8-3CAD-7DD4-BB812CC81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d2479e2529_0_91:notes">
            <a:extLst>
              <a:ext uri="{FF2B5EF4-FFF2-40B4-BE49-F238E27FC236}">
                <a16:creationId xmlns:a16="http://schemas.microsoft.com/office/drawing/2014/main" id="{550BACC5-EAF9-3D7E-122F-D3A02425C2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d2479e2529_0_91:notes">
            <a:extLst>
              <a:ext uri="{FF2B5EF4-FFF2-40B4-BE49-F238E27FC236}">
                <a16:creationId xmlns:a16="http://schemas.microsoft.com/office/drawing/2014/main" id="{B61350EC-4068-E869-CDC3-0937D6B4C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43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4">
          <a:extLst>
            <a:ext uri="{FF2B5EF4-FFF2-40B4-BE49-F238E27FC236}">
              <a16:creationId xmlns:a16="http://schemas.microsoft.com/office/drawing/2014/main" id="{B15FCB3B-FF90-285F-6F65-4B09F755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d2479e2529_0_91:notes">
            <a:extLst>
              <a:ext uri="{FF2B5EF4-FFF2-40B4-BE49-F238E27FC236}">
                <a16:creationId xmlns:a16="http://schemas.microsoft.com/office/drawing/2014/main" id="{0C09FA17-C939-1A32-3D1F-25E1F4625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d2479e2529_0_91:notes">
            <a:extLst>
              <a:ext uri="{FF2B5EF4-FFF2-40B4-BE49-F238E27FC236}">
                <a16:creationId xmlns:a16="http://schemas.microsoft.com/office/drawing/2014/main" id="{A683721C-AF93-376C-B306-08712B7DE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25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>
          <a:extLst>
            <a:ext uri="{FF2B5EF4-FFF2-40B4-BE49-F238E27FC236}">
              <a16:creationId xmlns:a16="http://schemas.microsoft.com/office/drawing/2014/main" id="{A40C4AE3-71D8-3BBB-E2FC-A05C9280A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13a8ab8490_0_0:notes">
            <a:extLst>
              <a:ext uri="{FF2B5EF4-FFF2-40B4-BE49-F238E27FC236}">
                <a16:creationId xmlns:a16="http://schemas.microsoft.com/office/drawing/2014/main" id="{719C41F8-9086-2BF7-B3DF-A1CB70A67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13a8ab8490_0_0:notes">
            <a:extLst>
              <a:ext uri="{FF2B5EF4-FFF2-40B4-BE49-F238E27FC236}">
                <a16:creationId xmlns:a16="http://schemas.microsoft.com/office/drawing/2014/main" id="{1496BDC9-758E-7781-913C-1A6D3A859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22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>
          <a:extLst>
            <a:ext uri="{FF2B5EF4-FFF2-40B4-BE49-F238E27FC236}">
              <a16:creationId xmlns:a16="http://schemas.microsoft.com/office/drawing/2014/main" id="{2679F09A-0C38-EF5D-325D-4E81A5CB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b1c2217c3f_0_0:notes">
            <a:extLst>
              <a:ext uri="{FF2B5EF4-FFF2-40B4-BE49-F238E27FC236}">
                <a16:creationId xmlns:a16="http://schemas.microsoft.com/office/drawing/2014/main" id="{9B41620B-DB8C-B28F-705A-6AC67F78C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b1c2217c3f_0_0:notes">
            <a:extLst>
              <a:ext uri="{FF2B5EF4-FFF2-40B4-BE49-F238E27FC236}">
                <a16:creationId xmlns:a16="http://schemas.microsoft.com/office/drawing/2014/main" id="{3346E52C-B8B9-17F6-393F-0D7EA63A9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8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58775" y="11296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3"/>
          <p:cNvGrpSpPr/>
          <p:nvPr/>
        </p:nvGrpSpPr>
        <p:grpSpPr>
          <a:xfrm>
            <a:off x="-1020550" y="-785874"/>
            <a:ext cx="14015605" cy="8884664"/>
            <a:chOff x="-1020550" y="-785874"/>
            <a:chExt cx="14015605" cy="8884664"/>
          </a:xfrm>
        </p:grpSpPr>
        <p:grpSp>
          <p:nvGrpSpPr>
            <p:cNvPr id="297" name="Google Shape;297;p13"/>
            <p:cNvGrpSpPr/>
            <p:nvPr/>
          </p:nvGrpSpPr>
          <p:grpSpPr>
            <a:xfrm rot="10800000">
              <a:off x="7785753" y="2425865"/>
              <a:ext cx="2282288" cy="2513280"/>
              <a:chOff x="-1890669" y="-592228"/>
              <a:chExt cx="3608930" cy="3973565"/>
            </a:xfrm>
          </p:grpSpPr>
          <p:grpSp>
            <p:nvGrpSpPr>
              <p:cNvPr id="298" name="Google Shape;298;p13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299" name="Google Shape;299;p13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3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3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3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" name="Google Shape;304;p13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05" name="Google Shape;305;p13"/>
            <p:cNvGrpSpPr/>
            <p:nvPr/>
          </p:nvGrpSpPr>
          <p:grpSpPr>
            <a:xfrm rot="90">
              <a:off x="8539503" y="4153338"/>
              <a:ext cx="484870" cy="326689"/>
              <a:chOff x="5850477" y="3901125"/>
              <a:chExt cx="127450" cy="85874"/>
            </a:xfrm>
          </p:grpSpPr>
          <p:sp>
            <p:nvSpPr>
              <p:cNvPr id="306" name="Google Shape;306;p13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" name="Google Shape;312;p13"/>
            <p:cNvSpPr/>
            <p:nvPr/>
          </p:nvSpPr>
          <p:spPr>
            <a:xfrm rot="287892">
              <a:off x="5640136" y="-485624"/>
              <a:ext cx="7273417" cy="2253458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229653" y="4652525"/>
              <a:ext cx="3947054" cy="490989"/>
            </a:xfrm>
            <a:custGeom>
              <a:avLst/>
              <a:gdLst/>
              <a:ahLst/>
              <a:cxnLst/>
              <a:rect l="l" t="t" r="r" b="b"/>
              <a:pathLst>
                <a:path w="86232" h="14301" extrusionOk="0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 rot="858966">
              <a:off x="-702941" y="4003552"/>
              <a:ext cx="6334851" cy="3364268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3"/>
          <p:cNvSpPr txBox="1">
            <a:spLocks noGrp="1"/>
          </p:cNvSpPr>
          <p:nvPr>
            <p:ph type="title" hasCustomPrompt="1"/>
          </p:nvPr>
        </p:nvSpPr>
        <p:spPr>
          <a:xfrm>
            <a:off x="758775" y="12316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title" idx="2"/>
          </p:nvPr>
        </p:nvSpPr>
        <p:spPr>
          <a:xfrm>
            <a:off x="758775" y="16888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3"/>
          </p:nvPr>
        </p:nvSpPr>
        <p:spPr>
          <a:xfrm>
            <a:off x="758775" y="20680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4" hasCustomPrompt="1"/>
          </p:nvPr>
        </p:nvSpPr>
        <p:spPr>
          <a:xfrm>
            <a:off x="4175850" y="12316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5"/>
          </p:nvPr>
        </p:nvSpPr>
        <p:spPr>
          <a:xfrm>
            <a:off x="4175850" y="16888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6"/>
          </p:nvPr>
        </p:nvSpPr>
        <p:spPr>
          <a:xfrm>
            <a:off x="4175850" y="20680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7" hasCustomPrompt="1"/>
          </p:nvPr>
        </p:nvSpPr>
        <p:spPr>
          <a:xfrm>
            <a:off x="758775" y="28975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8"/>
          </p:nvPr>
        </p:nvSpPr>
        <p:spPr>
          <a:xfrm>
            <a:off x="758775" y="33547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9"/>
          </p:nvPr>
        </p:nvSpPr>
        <p:spPr>
          <a:xfrm>
            <a:off x="758775" y="37339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175850" y="28975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14"/>
          </p:nvPr>
        </p:nvSpPr>
        <p:spPr>
          <a:xfrm>
            <a:off x="4175850" y="33547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15"/>
          </p:nvPr>
        </p:nvSpPr>
        <p:spPr>
          <a:xfrm>
            <a:off x="4175850" y="37339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title" idx="16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5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4"/>
          <p:cNvGrpSpPr/>
          <p:nvPr/>
        </p:nvGrpSpPr>
        <p:grpSpPr>
          <a:xfrm rot="5400000">
            <a:off x="-943000" y="-744208"/>
            <a:ext cx="2282288" cy="2513280"/>
            <a:chOff x="-1477750" y="2458367"/>
            <a:chExt cx="2282288" cy="2513280"/>
          </a:xfrm>
        </p:grpSpPr>
        <p:grpSp>
          <p:nvGrpSpPr>
            <p:cNvPr id="330" name="Google Shape;330;p14"/>
            <p:cNvGrpSpPr/>
            <p:nvPr/>
          </p:nvGrpSpPr>
          <p:grpSpPr>
            <a:xfrm rot="10800000" flipH="1">
              <a:off x="-1477750" y="2458367"/>
              <a:ext cx="2282288" cy="2513280"/>
              <a:chOff x="-1890669" y="-592228"/>
              <a:chExt cx="3608930" cy="3973565"/>
            </a:xfrm>
          </p:grpSpPr>
          <p:grpSp>
            <p:nvGrpSpPr>
              <p:cNvPr id="331" name="Google Shape;331;p14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332" name="Google Shape;332;p14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4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4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14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14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" name="Google Shape;337;p14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38" name="Google Shape;338;p14"/>
            <p:cNvGrpSpPr/>
            <p:nvPr/>
          </p:nvGrpSpPr>
          <p:grpSpPr>
            <a:xfrm rot="-90" flipH="1">
              <a:off x="-434082" y="4185841"/>
              <a:ext cx="484870" cy="326689"/>
              <a:chOff x="5850477" y="3901125"/>
              <a:chExt cx="127450" cy="85874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5" name="Google Shape;345;p14"/>
          <p:cNvSpPr/>
          <p:nvPr/>
        </p:nvSpPr>
        <p:spPr>
          <a:xfrm flipH="1">
            <a:off x="-586417" y="4685027"/>
            <a:ext cx="3947054" cy="490989"/>
          </a:xfrm>
          <a:custGeom>
            <a:avLst/>
            <a:gdLst/>
            <a:ahLst/>
            <a:cxnLst/>
            <a:rect l="l" t="t" r="r" b="b"/>
            <a:pathLst>
              <a:path w="86232" h="14301" extrusionOk="0">
                <a:moveTo>
                  <a:pt x="56895" y="1"/>
                </a:moveTo>
                <a:cubicBezTo>
                  <a:pt x="56359" y="13"/>
                  <a:pt x="55823" y="72"/>
                  <a:pt x="55299" y="191"/>
                </a:cubicBezTo>
                <a:cubicBezTo>
                  <a:pt x="54978" y="227"/>
                  <a:pt x="54656" y="346"/>
                  <a:pt x="54394" y="561"/>
                </a:cubicBezTo>
                <a:cubicBezTo>
                  <a:pt x="54263" y="680"/>
                  <a:pt x="54097" y="763"/>
                  <a:pt x="53930" y="822"/>
                </a:cubicBezTo>
                <a:cubicBezTo>
                  <a:pt x="53609" y="906"/>
                  <a:pt x="53287" y="1025"/>
                  <a:pt x="52966" y="1108"/>
                </a:cubicBezTo>
                <a:cubicBezTo>
                  <a:pt x="52632" y="1192"/>
                  <a:pt x="51977" y="1168"/>
                  <a:pt x="51811" y="1418"/>
                </a:cubicBezTo>
                <a:cubicBezTo>
                  <a:pt x="51918" y="1477"/>
                  <a:pt x="52037" y="1549"/>
                  <a:pt x="52132" y="1632"/>
                </a:cubicBezTo>
                <a:cubicBezTo>
                  <a:pt x="51647" y="1632"/>
                  <a:pt x="51097" y="1528"/>
                  <a:pt x="50581" y="1528"/>
                </a:cubicBezTo>
                <a:cubicBezTo>
                  <a:pt x="50337" y="1528"/>
                  <a:pt x="50100" y="1551"/>
                  <a:pt x="49882" y="1620"/>
                </a:cubicBezTo>
                <a:cubicBezTo>
                  <a:pt x="49191" y="1834"/>
                  <a:pt x="48513" y="2025"/>
                  <a:pt x="47834" y="2227"/>
                </a:cubicBezTo>
                <a:cubicBezTo>
                  <a:pt x="46798" y="2549"/>
                  <a:pt x="45858" y="3037"/>
                  <a:pt x="44869" y="3454"/>
                </a:cubicBezTo>
                <a:cubicBezTo>
                  <a:pt x="42357" y="4513"/>
                  <a:pt x="39785" y="5418"/>
                  <a:pt x="37154" y="6168"/>
                </a:cubicBezTo>
                <a:cubicBezTo>
                  <a:pt x="36475" y="6371"/>
                  <a:pt x="35821" y="6811"/>
                  <a:pt x="35118" y="6823"/>
                </a:cubicBezTo>
                <a:cubicBezTo>
                  <a:pt x="34822" y="6830"/>
                  <a:pt x="34526" y="6833"/>
                  <a:pt x="34230" y="6833"/>
                </a:cubicBezTo>
                <a:cubicBezTo>
                  <a:pt x="32874" y="6833"/>
                  <a:pt x="31521" y="6770"/>
                  <a:pt x="30153" y="6692"/>
                </a:cubicBezTo>
                <a:cubicBezTo>
                  <a:pt x="29746" y="6668"/>
                  <a:pt x="29337" y="6656"/>
                  <a:pt x="28926" y="6656"/>
                </a:cubicBezTo>
                <a:cubicBezTo>
                  <a:pt x="26767" y="6656"/>
                  <a:pt x="24567" y="6962"/>
                  <a:pt x="22426" y="7192"/>
                </a:cubicBezTo>
                <a:cubicBezTo>
                  <a:pt x="21307" y="7311"/>
                  <a:pt x="20140" y="7204"/>
                  <a:pt x="19033" y="7466"/>
                </a:cubicBezTo>
                <a:cubicBezTo>
                  <a:pt x="18390" y="7621"/>
                  <a:pt x="17925" y="7800"/>
                  <a:pt x="17247" y="7800"/>
                </a:cubicBezTo>
                <a:cubicBezTo>
                  <a:pt x="16568" y="7800"/>
                  <a:pt x="15901" y="7633"/>
                  <a:pt x="15294" y="7311"/>
                </a:cubicBezTo>
                <a:cubicBezTo>
                  <a:pt x="15008" y="7168"/>
                  <a:pt x="14830" y="7002"/>
                  <a:pt x="14496" y="6966"/>
                </a:cubicBezTo>
                <a:cubicBezTo>
                  <a:pt x="14330" y="6960"/>
                  <a:pt x="14163" y="6957"/>
                  <a:pt x="13998" y="6957"/>
                </a:cubicBezTo>
                <a:cubicBezTo>
                  <a:pt x="13833" y="6957"/>
                  <a:pt x="13669" y="6960"/>
                  <a:pt x="13508" y="6966"/>
                </a:cubicBezTo>
                <a:cubicBezTo>
                  <a:pt x="12722" y="7002"/>
                  <a:pt x="12032" y="7299"/>
                  <a:pt x="11270" y="7430"/>
                </a:cubicBezTo>
                <a:cubicBezTo>
                  <a:pt x="10651" y="7526"/>
                  <a:pt x="10044" y="7680"/>
                  <a:pt x="9424" y="7823"/>
                </a:cubicBezTo>
                <a:cubicBezTo>
                  <a:pt x="9103" y="7895"/>
                  <a:pt x="8793" y="8026"/>
                  <a:pt x="8472" y="8085"/>
                </a:cubicBezTo>
                <a:cubicBezTo>
                  <a:pt x="8270" y="8109"/>
                  <a:pt x="8019" y="8073"/>
                  <a:pt x="7829" y="8133"/>
                </a:cubicBezTo>
                <a:cubicBezTo>
                  <a:pt x="7638" y="8204"/>
                  <a:pt x="7448" y="8371"/>
                  <a:pt x="7281" y="8454"/>
                </a:cubicBezTo>
                <a:cubicBezTo>
                  <a:pt x="7150" y="8514"/>
                  <a:pt x="7031" y="8573"/>
                  <a:pt x="6900" y="8633"/>
                </a:cubicBezTo>
                <a:cubicBezTo>
                  <a:pt x="6579" y="8788"/>
                  <a:pt x="6234" y="8895"/>
                  <a:pt x="5900" y="8966"/>
                </a:cubicBezTo>
                <a:cubicBezTo>
                  <a:pt x="5924" y="9097"/>
                  <a:pt x="1" y="14301"/>
                  <a:pt x="112" y="14301"/>
                </a:cubicBezTo>
                <a:cubicBezTo>
                  <a:pt x="112" y="14301"/>
                  <a:pt x="113" y="14301"/>
                  <a:pt x="114" y="14300"/>
                </a:cubicBezTo>
                <a:lnTo>
                  <a:pt x="5400" y="14300"/>
                </a:lnTo>
                <a:lnTo>
                  <a:pt x="81350" y="14134"/>
                </a:lnTo>
                <a:lnTo>
                  <a:pt x="86232" y="14038"/>
                </a:lnTo>
                <a:cubicBezTo>
                  <a:pt x="85362" y="14038"/>
                  <a:pt x="82076" y="5787"/>
                  <a:pt x="81207" y="5787"/>
                </a:cubicBezTo>
                <a:cubicBezTo>
                  <a:pt x="80474" y="5787"/>
                  <a:pt x="77898" y="2489"/>
                  <a:pt x="77128" y="2489"/>
                </a:cubicBezTo>
                <a:cubicBezTo>
                  <a:pt x="77122" y="2489"/>
                  <a:pt x="77117" y="2489"/>
                  <a:pt x="77111" y="2489"/>
                </a:cubicBezTo>
                <a:cubicBezTo>
                  <a:pt x="77105" y="2490"/>
                  <a:pt x="77099" y="2490"/>
                  <a:pt x="77093" y="2490"/>
                </a:cubicBezTo>
                <a:cubicBezTo>
                  <a:pt x="76513" y="2490"/>
                  <a:pt x="75236" y="846"/>
                  <a:pt x="74671" y="834"/>
                </a:cubicBezTo>
                <a:cubicBezTo>
                  <a:pt x="74650" y="834"/>
                  <a:pt x="74630" y="834"/>
                  <a:pt x="74611" y="834"/>
                </a:cubicBezTo>
                <a:cubicBezTo>
                  <a:pt x="74142" y="834"/>
                  <a:pt x="74070" y="972"/>
                  <a:pt x="73647" y="1132"/>
                </a:cubicBezTo>
                <a:cubicBezTo>
                  <a:pt x="73266" y="1275"/>
                  <a:pt x="72885" y="1323"/>
                  <a:pt x="72504" y="1454"/>
                </a:cubicBezTo>
                <a:cubicBezTo>
                  <a:pt x="72170" y="1573"/>
                  <a:pt x="71813" y="1632"/>
                  <a:pt x="71456" y="1632"/>
                </a:cubicBezTo>
                <a:cubicBezTo>
                  <a:pt x="71039" y="1644"/>
                  <a:pt x="70670" y="1799"/>
                  <a:pt x="70242" y="1799"/>
                </a:cubicBezTo>
                <a:cubicBezTo>
                  <a:pt x="70136" y="1797"/>
                  <a:pt x="70031" y="1797"/>
                  <a:pt x="69927" y="1797"/>
                </a:cubicBezTo>
                <a:cubicBezTo>
                  <a:pt x="69693" y="1797"/>
                  <a:pt x="69461" y="1799"/>
                  <a:pt x="69230" y="1799"/>
                </a:cubicBezTo>
                <a:cubicBezTo>
                  <a:pt x="68614" y="1799"/>
                  <a:pt x="68005" y="1783"/>
                  <a:pt x="67396" y="1668"/>
                </a:cubicBezTo>
                <a:cubicBezTo>
                  <a:pt x="67199" y="1632"/>
                  <a:pt x="66994" y="1623"/>
                  <a:pt x="66789" y="1623"/>
                </a:cubicBezTo>
                <a:cubicBezTo>
                  <a:pt x="66583" y="1623"/>
                  <a:pt x="66378" y="1632"/>
                  <a:pt x="66182" y="1632"/>
                </a:cubicBezTo>
                <a:cubicBezTo>
                  <a:pt x="66070" y="1632"/>
                  <a:pt x="65959" y="1637"/>
                  <a:pt x="65852" y="1637"/>
                </a:cubicBezTo>
                <a:cubicBezTo>
                  <a:pt x="65798" y="1637"/>
                  <a:pt x="65745" y="1636"/>
                  <a:pt x="65693" y="1632"/>
                </a:cubicBezTo>
                <a:cubicBezTo>
                  <a:pt x="65479" y="1620"/>
                  <a:pt x="65408" y="1549"/>
                  <a:pt x="65241" y="1501"/>
                </a:cubicBezTo>
                <a:cubicBezTo>
                  <a:pt x="65116" y="1477"/>
                  <a:pt x="64989" y="1465"/>
                  <a:pt x="64862" y="1465"/>
                </a:cubicBezTo>
                <a:cubicBezTo>
                  <a:pt x="64674" y="1465"/>
                  <a:pt x="64485" y="1492"/>
                  <a:pt x="64300" y="1549"/>
                </a:cubicBezTo>
                <a:cubicBezTo>
                  <a:pt x="64215" y="1573"/>
                  <a:pt x="64140" y="1584"/>
                  <a:pt x="64070" y="1584"/>
                </a:cubicBezTo>
                <a:cubicBezTo>
                  <a:pt x="63799" y="1584"/>
                  <a:pt x="63615" y="1427"/>
                  <a:pt x="63264" y="1323"/>
                </a:cubicBezTo>
                <a:cubicBezTo>
                  <a:pt x="62598" y="1132"/>
                  <a:pt x="61979" y="1084"/>
                  <a:pt x="61383" y="727"/>
                </a:cubicBezTo>
                <a:cubicBezTo>
                  <a:pt x="60586" y="275"/>
                  <a:pt x="59752" y="394"/>
                  <a:pt x="58823" y="334"/>
                </a:cubicBezTo>
                <a:cubicBezTo>
                  <a:pt x="58157" y="299"/>
                  <a:pt x="57561" y="13"/>
                  <a:pt x="568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4"/>
          <p:cNvSpPr/>
          <p:nvPr/>
        </p:nvSpPr>
        <p:spPr>
          <a:xfrm rot="-858966" flipH="1">
            <a:off x="2958380" y="4036054"/>
            <a:ext cx="6334851" cy="3364268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title" hasCustomPrompt="1"/>
          </p:nvPr>
        </p:nvSpPr>
        <p:spPr>
          <a:xfrm>
            <a:off x="848213" y="1076900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4"/>
          <p:cNvSpPr txBox="1">
            <a:spLocks noGrp="1"/>
          </p:cNvSpPr>
          <p:nvPr>
            <p:ph type="title" idx="2"/>
          </p:nvPr>
        </p:nvSpPr>
        <p:spPr>
          <a:xfrm>
            <a:off x="1849013" y="1079275"/>
            <a:ext cx="272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9" name="Google Shape;349;p14"/>
          <p:cNvSpPr txBox="1">
            <a:spLocks noGrp="1"/>
          </p:cNvSpPr>
          <p:nvPr>
            <p:ph type="title" idx="3"/>
          </p:nvPr>
        </p:nvSpPr>
        <p:spPr>
          <a:xfrm>
            <a:off x="1849013" y="1458475"/>
            <a:ext cx="2721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0" name="Google Shape;350;p14"/>
          <p:cNvSpPr txBox="1">
            <a:spLocks noGrp="1"/>
          </p:cNvSpPr>
          <p:nvPr>
            <p:ph type="title" idx="4" hasCustomPrompt="1"/>
          </p:nvPr>
        </p:nvSpPr>
        <p:spPr>
          <a:xfrm>
            <a:off x="4570088" y="1076900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4"/>
          <p:cNvSpPr txBox="1">
            <a:spLocks noGrp="1"/>
          </p:cNvSpPr>
          <p:nvPr>
            <p:ph type="title" idx="5"/>
          </p:nvPr>
        </p:nvSpPr>
        <p:spPr>
          <a:xfrm>
            <a:off x="5570888" y="1076900"/>
            <a:ext cx="2724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14"/>
          <p:cNvSpPr txBox="1">
            <a:spLocks noGrp="1"/>
          </p:cNvSpPr>
          <p:nvPr>
            <p:ph type="title" idx="6"/>
          </p:nvPr>
        </p:nvSpPr>
        <p:spPr>
          <a:xfrm>
            <a:off x="5570888" y="1458475"/>
            <a:ext cx="2724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7" hasCustomPrompt="1"/>
          </p:nvPr>
        </p:nvSpPr>
        <p:spPr>
          <a:xfrm>
            <a:off x="848213" y="22117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4"/>
          <p:cNvSpPr txBox="1">
            <a:spLocks noGrp="1"/>
          </p:cNvSpPr>
          <p:nvPr>
            <p:ph type="title" idx="8"/>
          </p:nvPr>
        </p:nvSpPr>
        <p:spPr>
          <a:xfrm>
            <a:off x="1849013" y="2211775"/>
            <a:ext cx="272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title" idx="9"/>
          </p:nvPr>
        </p:nvSpPr>
        <p:spPr>
          <a:xfrm>
            <a:off x="1849013" y="2590975"/>
            <a:ext cx="2721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570088" y="22117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14"/>
          </p:nvPr>
        </p:nvSpPr>
        <p:spPr>
          <a:xfrm>
            <a:off x="5570888" y="2211775"/>
            <a:ext cx="2724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8" name="Google Shape;358;p14"/>
          <p:cNvSpPr txBox="1">
            <a:spLocks noGrp="1"/>
          </p:cNvSpPr>
          <p:nvPr>
            <p:ph type="title" idx="15"/>
          </p:nvPr>
        </p:nvSpPr>
        <p:spPr>
          <a:xfrm>
            <a:off x="5570888" y="2590975"/>
            <a:ext cx="2724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9" name="Google Shape;359;p14"/>
          <p:cNvSpPr txBox="1">
            <a:spLocks noGrp="1"/>
          </p:cNvSpPr>
          <p:nvPr>
            <p:ph type="title" idx="16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5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title" idx="17" hasCustomPrompt="1"/>
          </p:nvPr>
        </p:nvSpPr>
        <p:spPr>
          <a:xfrm>
            <a:off x="848213" y="3346650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4"/>
          <p:cNvSpPr txBox="1">
            <a:spLocks noGrp="1"/>
          </p:cNvSpPr>
          <p:nvPr>
            <p:ph type="title" idx="18"/>
          </p:nvPr>
        </p:nvSpPr>
        <p:spPr>
          <a:xfrm>
            <a:off x="1849013" y="3346650"/>
            <a:ext cx="2721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2" name="Google Shape;362;p14"/>
          <p:cNvSpPr txBox="1">
            <a:spLocks noGrp="1"/>
          </p:cNvSpPr>
          <p:nvPr>
            <p:ph type="title" idx="19"/>
          </p:nvPr>
        </p:nvSpPr>
        <p:spPr>
          <a:xfrm>
            <a:off x="1849013" y="3725850"/>
            <a:ext cx="2721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3" name="Google Shape;363;p14"/>
          <p:cNvSpPr txBox="1">
            <a:spLocks noGrp="1"/>
          </p:cNvSpPr>
          <p:nvPr>
            <p:ph type="title" idx="20" hasCustomPrompt="1"/>
          </p:nvPr>
        </p:nvSpPr>
        <p:spPr>
          <a:xfrm>
            <a:off x="4595438" y="33442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4"/>
          <p:cNvSpPr txBox="1">
            <a:spLocks noGrp="1"/>
          </p:cNvSpPr>
          <p:nvPr>
            <p:ph type="title" idx="21"/>
          </p:nvPr>
        </p:nvSpPr>
        <p:spPr>
          <a:xfrm>
            <a:off x="5570888" y="3344275"/>
            <a:ext cx="27249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5" name="Google Shape;365;p14"/>
          <p:cNvSpPr txBox="1">
            <a:spLocks noGrp="1"/>
          </p:cNvSpPr>
          <p:nvPr>
            <p:ph type="title" idx="22"/>
          </p:nvPr>
        </p:nvSpPr>
        <p:spPr>
          <a:xfrm>
            <a:off x="5570888" y="3725849"/>
            <a:ext cx="27249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2_1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 txBox="1">
            <a:spLocks noGrp="1"/>
          </p:cNvSpPr>
          <p:nvPr>
            <p:ph type="title"/>
          </p:nvPr>
        </p:nvSpPr>
        <p:spPr>
          <a:xfrm>
            <a:off x="1627625" y="1766075"/>
            <a:ext cx="386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5" name="Google Shape;755;p29"/>
          <p:cNvSpPr txBox="1">
            <a:spLocks noGrp="1"/>
          </p:cNvSpPr>
          <p:nvPr>
            <p:ph type="title" idx="2"/>
          </p:nvPr>
        </p:nvSpPr>
        <p:spPr>
          <a:xfrm>
            <a:off x="1627625" y="3194950"/>
            <a:ext cx="386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6" name="Google Shape;756;p29"/>
          <p:cNvSpPr txBox="1">
            <a:spLocks noGrp="1"/>
          </p:cNvSpPr>
          <p:nvPr>
            <p:ph type="subTitle" idx="1"/>
          </p:nvPr>
        </p:nvSpPr>
        <p:spPr>
          <a:xfrm>
            <a:off x="1627625" y="2132950"/>
            <a:ext cx="386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29"/>
          <p:cNvSpPr txBox="1">
            <a:spLocks noGrp="1"/>
          </p:cNvSpPr>
          <p:nvPr>
            <p:ph type="subTitle" idx="3"/>
          </p:nvPr>
        </p:nvSpPr>
        <p:spPr>
          <a:xfrm>
            <a:off x="1627625" y="3561875"/>
            <a:ext cx="386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29"/>
          <p:cNvSpPr txBox="1">
            <a:spLocks noGrp="1"/>
          </p:cNvSpPr>
          <p:nvPr>
            <p:ph type="title" idx="4"/>
          </p:nvPr>
        </p:nvSpPr>
        <p:spPr>
          <a:xfrm>
            <a:off x="1769400" y="320040"/>
            <a:ext cx="56052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29"/>
          <p:cNvSpPr/>
          <p:nvPr/>
        </p:nvSpPr>
        <p:spPr>
          <a:xfrm>
            <a:off x="0" y="4211864"/>
            <a:ext cx="7749146" cy="942061"/>
          </a:xfrm>
          <a:custGeom>
            <a:avLst/>
            <a:gdLst/>
            <a:ahLst/>
            <a:cxnLst/>
            <a:rect l="l" t="t" r="r" b="b"/>
            <a:pathLst>
              <a:path w="225315" h="66156" extrusionOk="0">
                <a:moveTo>
                  <a:pt x="206220" y="0"/>
                </a:moveTo>
                <a:lnTo>
                  <a:pt x="205986" y="26"/>
                </a:lnTo>
                <a:lnTo>
                  <a:pt x="205752" y="104"/>
                </a:lnTo>
                <a:lnTo>
                  <a:pt x="205518" y="182"/>
                </a:lnTo>
                <a:lnTo>
                  <a:pt x="205258" y="312"/>
                </a:lnTo>
                <a:lnTo>
                  <a:pt x="204685" y="598"/>
                </a:lnTo>
                <a:lnTo>
                  <a:pt x="204113" y="963"/>
                </a:lnTo>
                <a:lnTo>
                  <a:pt x="203462" y="1379"/>
                </a:lnTo>
                <a:lnTo>
                  <a:pt x="202162" y="2341"/>
                </a:lnTo>
                <a:lnTo>
                  <a:pt x="200835" y="3304"/>
                </a:lnTo>
                <a:lnTo>
                  <a:pt x="200211" y="3772"/>
                </a:lnTo>
                <a:lnTo>
                  <a:pt x="199586" y="4189"/>
                </a:lnTo>
                <a:lnTo>
                  <a:pt x="199014" y="4553"/>
                </a:lnTo>
                <a:lnTo>
                  <a:pt x="198494" y="4839"/>
                </a:lnTo>
                <a:lnTo>
                  <a:pt x="198234" y="4969"/>
                </a:lnTo>
                <a:lnTo>
                  <a:pt x="197999" y="5047"/>
                </a:lnTo>
                <a:lnTo>
                  <a:pt x="197791" y="5099"/>
                </a:lnTo>
                <a:lnTo>
                  <a:pt x="197609" y="5125"/>
                </a:lnTo>
                <a:lnTo>
                  <a:pt x="197401" y="5151"/>
                </a:lnTo>
                <a:lnTo>
                  <a:pt x="197219" y="5203"/>
                </a:lnTo>
                <a:lnTo>
                  <a:pt x="196829" y="5359"/>
                </a:lnTo>
                <a:lnTo>
                  <a:pt x="196412" y="5567"/>
                </a:lnTo>
                <a:lnTo>
                  <a:pt x="195996" y="5827"/>
                </a:lnTo>
                <a:lnTo>
                  <a:pt x="195580" y="6140"/>
                </a:lnTo>
                <a:lnTo>
                  <a:pt x="195190" y="6478"/>
                </a:lnTo>
                <a:lnTo>
                  <a:pt x="194774" y="6842"/>
                </a:lnTo>
                <a:lnTo>
                  <a:pt x="194383" y="7206"/>
                </a:lnTo>
                <a:lnTo>
                  <a:pt x="193629" y="7987"/>
                </a:lnTo>
                <a:lnTo>
                  <a:pt x="192952" y="8689"/>
                </a:lnTo>
                <a:lnTo>
                  <a:pt x="192354" y="9261"/>
                </a:lnTo>
                <a:lnTo>
                  <a:pt x="192120" y="9470"/>
                </a:lnTo>
                <a:lnTo>
                  <a:pt x="191912" y="9626"/>
                </a:lnTo>
                <a:lnTo>
                  <a:pt x="191704" y="9756"/>
                </a:lnTo>
                <a:lnTo>
                  <a:pt x="191444" y="9886"/>
                </a:lnTo>
                <a:lnTo>
                  <a:pt x="190793" y="10146"/>
                </a:lnTo>
                <a:lnTo>
                  <a:pt x="190065" y="10406"/>
                </a:lnTo>
                <a:lnTo>
                  <a:pt x="189336" y="10666"/>
                </a:lnTo>
                <a:lnTo>
                  <a:pt x="188062" y="11056"/>
                </a:lnTo>
                <a:lnTo>
                  <a:pt x="187515" y="11213"/>
                </a:lnTo>
                <a:lnTo>
                  <a:pt x="186891" y="11161"/>
                </a:lnTo>
                <a:lnTo>
                  <a:pt x="186215" y="11134"/>
                </a:lnTo>
                <a:lnTo>
                  <a:pt x="185486" y="11134"/>
                </a:lnTo>
                <a:lnTo>
                  <a:pt x="184732" y="11187"/>
                </a:lnTo>
                <a:lnTo>
                  <a:pt x="183951" y="11265"/>
                </a:lnTo>
                <a:lnTo>
                  <a:pt x="183171" y="11343"/>
                </a:lnTo>
                <a:lnTo>
                  <a:pt x="181558" y="11577"/>
                </a:lnTo>
                <a:lnTo>
                  <a:pt x="179945" y="11837"/>
                </a:lnTo>
                <a:lnTo>
                  <a:pt x="178436" y="12123"/>
                </a:lnTo>
                <a:lnTo>
                  <a:pt x="177057" y="12357"/>
                </a:lnTo>
                <a:lnTo>
                  <a:pt x="176433" y="12435"/>
                </a:lnTo>
                <a:lnTo>
                  <a:pt x="175861" y="12487"/>
                </a:lnTo>
                <a:lnTo>
                  <a:pt x="175314" y="12539"/>
                </a:lnTo>
                <a:lnTo>
                  <a:pt x="174716" y="12565"/>
                </a:lnTo>
                <a:lnTo>
                  <a:pt x="173493" y="12565"/>
                </a:lnTo>
                <a:lnTo>
                  <a:pt x="172193" y="12513"/>
                </a:lnTo>
                <a:lnTo>
                  <a:pt x="170892" y="12435"/>
                </a:lnTo>
                <a:lnTo>
                  <a:pt x="169669" y="12305"/>
                </a:lnTo>
                <a:lnTo>
                  <a:pt x="168577" y="12175"/>
                </a:lnTo>
                <a:lnTo>
                  <a:pt x="167666" y="12045"/>
                </a:lnTo>
                <a:lnTo>
                  <a:pt x="166964" y="11915"/>
                </a:lnTo>
                <a:lnTo>
                  <a:pt x="166391" y="11837"/>
                </a:lnTo>
                <a:lnTo>
                  <a:pt x="165741" y="11785"/>
                </a:lnTo>
                <a:lnTo>
                  <a:pt x="164388" y="11733"/>
                </a:lnTo>
                <a:lnTo>
                  <a:pt x="163686" y="11681"/>
                </a:lnTo>
                <a:lnTo>
                  <a:pt x="163035" y="11629"/>
                </a:lnTo>
                <a:lnTo>
                  <a:pt x="162437" y="11551"/>
                </a:lnTo>
                <a:lnTo>
                  <a:pt x="162177" y="11473"/>
                </a:lnTo>
                <a:lnTo>
                  <a:pt x="161917" y="11395"/>
                </a:lnTo>
                <a:lnTo>
                  <a:pt x="161683" y="11317"/>
                </a:lnTo>
                <a:lnTo>
                  <a:pt x="161474" y="11265"/>
                </a:lnTo>
                <a:lnTo>
                  <a:pt x="161266" y="11239"/>
                </a:lnTo>
                <a:lnTo>
                  <a:pt x="160876" y="11239"/>
                </a:lnTo>
                <a:lnTo>
                  <a:pt x="160668" y="11265"/>
                </a:lnTo>
                <a:lnTo>
                  <a:pt x="160304" y="11369"/>
                </a:lnTo>
                <a:lnTo>
                  <a:pt x="159940" y="11473"/>
                </a:lnTo>
                <a:lnTo>
                  <a:pt x="159549" y="11629"/>
                </a:lnTo>
                <a:lnTo>
                  <a:pt x="159107" y="11785"/>
                </a:lnTo>
                <a:lnTo>
                  <a:pt x="158613" y="11915"/>
                </a:lnTo>
                <a:lnTo>
                  <a:pt x="158301" y="11993"/>
                </a:lnTo>
                <a:lnTo>
                  <a:pt x="157858" y="12019"/>
                </a:lnTo>
                <a:lnTo>
                  <a:pt x="156662" y="12071"/>
                </a:lnTo>
                <a:lnTo>
                  <a:pt x="155231" y="12071"/>
                </a:lnTo>
                <a:lnTo>
                  <a:pt x="153696" y="12045"/>
                </a:lnTo>
                <a:lnTo>
                  <a:pt x="150990" y="11967"/>
                </a:lnTo>
                <a:lnTo>
                  <a:pt x="149820" y="11915"/>
                </a:lnTo>
                <a:lnTo>
                  <a:pt x="149638" y="11681"/>
                </a:lnTo>
                <a:lnTo>
                  <a:pt x="149143" y="11134"/>
                </a:lnTo>
                <a:lnTo>
                  <a:pt x="148831" y="10796"/>
                </a:lnTo>
                <a:lnTo>
                  <a:pt x="148493" y="10484"/>
                </a:lnTo>
                <a:lnTo>
                  <a:pt x="148155" y="10172"/>
                </a:lnTo>
                <a:lnTo>
                  <a:pt x="147791" y="9938"/>
                </a:lnTo>
                <a:lnTo>
                  <a:pt x="147609" y="9834"/>
                </a:lnTo>
                <a:lnTo>
                  <a:pt x="147426" y="9756"/>
                </a:lnTo>
                <a:lnTo>
                  <a:pt x="147192" y="9704"/>
                </a:lnTo>
                <a:lnTo>
                  <a:pt x="146984" y="9652"/>
                </a:lnTo>
                <a:lnTo>
                  <a:pt x="146516" y="9600"/>
                </a:lnTo>
                <a:lnTo>
                  <a:pt x="146074" y="9574"/>
                </a:lnTo>
                <a:lnTo>
                  <a:pt x="145683" y="9600"/>
                </a:lnTo>
                <a:lnTo>
                  <a:pt x="145345" y="9626"/>
                </a:lnTo>
                <a:lnTo>
                  <a:pt x="145059" y="9652"/>
                </a:lnTo>
                <a:lnTo>
                  <a:pt x="144773" y="9339"/>
                </a:lnTo>
                <a:lnTo>
                  <a:pt x="144487" y="9001"/>
                </a:lnTo>
                <a:lnTo>
                  <a:pt x="144097" y="8611"/>
                </a:lnTo>
                <a:lnTo>
                  <a:pt x="143654" y="8221"/>
                </a:lnTo>
                <a:lnTo>
                  <a:pt x="143420" y="8039"/>
                </a:lnTo>
                <a:lnTo>
                  <a:pt x="143186" y="7883"/>
                </a:lnTo>
                <a:lnTo>
                  <a:pt x="142952" y="7727"/>
                </a:lnTo>
                <a:lnTo>
                  <a:pt x="142692" y="7596"/>
                </a:lnTo>
                <a:lnTo>
                  <a:pt x="142432" y="7518"/>
                </a:lnTo>
                <a:lnTo>
                  <a:pt x="142197" y="7440"/>
                </a:lnTo>
                <a:lnTo>
                  <a:pt x="142067" y="7440"/>
                </a:lnTo>
                <a:lnTo>
                  <a:pt x="141937" y="7466"/>
                </a:lnTo>
                <a:lnTo>
                  <a:pt x="141807" y="7544"/>
                </a:lnTo>
                <a:lnTo>
                  <a:pt x="141651" y="7622"/>
                </a:lnTo>
                <a:lnTo>
                  <a:pt x="141365" y="7857"/>
                </a:lnTo>
                <a:lnTo>
                  <a:pt x="141027" y="8169"/>
                </a:lnTo>
                <a:lnTo>
                  <a:pt x="140715" y="8533"/>
                </a:lnTo>
                <a:lnTo>
                  <a:pt x="140350" y="8975"/>
                </a:lnTo>
                <a:lnTo>
                  <a:pt x="139674" y="9938"/>
                </a:lnTo>
                <a:lnTo>
                  <a:pt x="138972" y="10952"/>
                </a:lnTo>
                <a:lnTo>
                  <a:pt x="138347" y="11889"/>
                </a:lnTo>
                <a:lnTo>
                  <a:pt x="138061" y="12279"/>
                </a:lnTo>
                <a:lnTo>
                  <a:pt x="137775" y="12643"/>
                </a:lnTo>
                <a:lnTo>
                  <a:pt x="137541" y="12904"/>
                </a:lnTo>
                <a:lnTo>
                  <a:pt x="137333" y="13086"/>
                </a:lnTo>
                <a:lnTo>
                  <a:pt x="137125" y="13190"/>
                </a:lnTo>
                <a:lnTo>
                  <a:pt x="136890" y="13242"/>
                </a:lnTo>
                <a:lnTo>
                  <a:pt x="136630" y="13294"/>
                </a:lnTo>
                <a:lnTo>
                  <a:pt x="136344" y="13294"/>
                </a:lnTo>
                <a:lnTo>
                  <a:pt x="136032" y="13268"/>
                </a:lnTo>
                <a:lnTo>
                  <a:pt x="135720" y="13242"/>
                </a:lnTo>
                <a:lnTo>
                  <a:pt x="135095" y="13138"/>
                </a:lnTo>
                <a:lnTo>
                  <a:pt x="134523" y="12982"/>
                </a:lnTo>
                <a:lnTo>
                  <a:pt x="134055" y="12825"/>
                </a:lnTo>
                <a:lnTo>
                  <a:pt x="133613" y="12669"/>
                </a:lnTo>
                <a:lnTo>
                  <a:pt x="133378" y="12539"/>
                </a:lnTo>
                <a:lnTo>
                  <a:pt x="132780" y="12201"/>
                </a:lnTo>
                <a:lnTo>
                  <a:pt x="132390" y="12019"/>
                </a:lnTo>
                <a:lnTo>
                  <a:pt x="132000" y="11837"/>
                </a:lnTo>
                <a:lnTo>
                  <a:pt x="131583" y="11681"/>
                </a:lnTo>
                <a:lnTo>
                  <a:pt x="131167" y="11577"/>
                </a:lnTo>
                <a:lnTo>
                  <a:pt x="130985" y="11577"/>
                </a:lnTo>
                <a:lnTo>
                  <a:pt x="130803" y="11603"/>
                </a:lnTo>
                <a:lnTo>
                  <a:pt x="130621" y="11655"/>
                </a:lnTo>
                <a:lnTo>
                  <a:pt x="130465" y="11733"/>
                </a:lnTo>
                <a:lnTo>
                  <a:pt x="130309" y="11837"/>
                </a:lnTo>
                <a:lnTo>
                  <a:pt x="130127" y="11967"/>
                </a:lnTo>
                <a:lnTo>
                  <a:pt x="129814" y="12253"/>
                </a:lnTo>
                <a:lnTo>
                  <a:pt x="129476" y="12539"/>
                </a:lnTo>
                <a:lnTo>
                  <a:pt x="129320" y="12669"/>
                </a:lnTo>
                <a:lnTo>
                  <a:pt x="129138" y="12799"/>
                </a:lnTo>
                <a:lnTo>
                  <a:pt x="128930" y="12904"/>
                </a:lnTo>
                <a:lnTo>
                  <a:pt x="128748" y="12982"/>
                </a:lnTo>
                <a:lnTo>
                  <a:pt x="128514" y="13060"/>
                </a:lnTo>
                <a:lnTo>
                  <a:pt x="128305" y="13086"/>
                </a:lnTo>
                <a:lnTo>
                  <a:pt x="127681" y="13060"/>
                </a:lnTo>
                <a:lnTo>
                  <a:pt x="126875" y="12956"/>
                </a:lnTo>
                <a:lnTo>
                  <a:pt x="125912" y="12851"/>
                </a:lnTo>
                <a:lnTo>
                  <a:pt x="124924" y="12695"/>
                </a:lnTo>
                <a:lnTo>
                  <a:pt x="123233" y="12435"/>
                </a:lnTo>
                <a:lnTo>
                  <a:pt x="122504" y="12305"/>
                </a:lnTo>
                <a:lnTo>
                  <a:pt x="123857" y="11030"/>
                </a:lnTo>
                <a:lnTo>
                  <a:pt x="123519" y="11056"/>
                </a:lnTo>
                <a:lnTo>
                  <a:pt x="123076" y="11108"/>
                </a:lnTo>
                <a:lnTo>
                  <a:pt x="122088" y="11317"/>
                </a:lnTo>
                <a:lnTo>
                  <a:pt x="120891" y="11577"/>
                </a:lnTo>
                <a:lnTo>
                  <a:pt x="120995" y="11473"/>
                </a:lnTo>
                <a:lnTo>
                  <a:pt x="121099" y="11369"/>
                </a:lnTo>
                <a:lnTo>
                  <a:pt x="121281" y="11108"/>
                </a:lnTo>
                <a:lnTo>
                  <a:pt x="121412" y="10796"/>
                </a:lnTo>
                <a:lnTo>
                  <a:pt x="121542" y="10484"/>
                </a:lnTo>
                <a:lnTo>
                  <a:pt x="121698" y="9964"/>
                </a:lnTo>
                <a:lnTo>
                  <a:pt x="121750" y="9756"/>
                </a:lnTo>
                <a:lnTo>
                  <a:pt x="121516" y="9808"/>
                </a:lnTo>
                <a:lnTo>
                  <a:pt x="121281" y="9912"/>
                </a:lnTo>
                <a:lnTo>
                  <a:pt x="121021" y="10094"/>
                </a:lnTo>
                <a:lnTo>
                  <a:pt x="120761" y="10276"/>
                </a:lnTo>
                <a:lnTo>
                  <a:pt x="120501" y="10510"/>
                </a:lnTo>
                <a:lnTo>
                  <a:pt x="120241" y="10744"/>
                </a:lnTo>
                <a:lnTo>
                  <a:pt x="119747" y="11291"/>
                </a:lnTo>
                <a:lnTo>
                  <a:pt x="119304" y="11811"/>
                </a:lnTo>
                <a:lnTo>
                  <a:pt x="118966" y="12253"/>
                </a:lnTo>
                <a:lnTo>
                  <a:pt x="118628" y="12669"/>
                </a:lnTo>
                <a:lnTo>
                  <a:pt x="118550" y="12617"/>
                </a:lnTo>
                <a:lnTo>
                  <a:pt x="118446" y="12565"/>
                </a:lnTo>
                <a:lnTo>
                  <a:pt x="118290" y="12565"/>
                </a:lnTo>
                <a:lnTo>
                  <a:pt x="118108" y="12591"/>
                </a:lnTo>
                <a:lnTo>
                  <a:pt x="117665" y="12669"/>
                </a:lnTo>
                <a:lnTo>
                  <a:pt x="117197" y="12825"/>
                </a:lnTo>
                <a:lnTo>
                  <a:pt x="116755" y="12982"/>
                </a:lnTo>
                <a:lnTo>
                  <a:pt x="116339" y="13138"/>
                </a:lnTo>
                <a:lnTo>
                  <a:pt x="115974" y="13294"/>
                </a:lnTo>
                <a:lnTo>
                  <a:pt x="115974" y="13294"/>
                </a:lnTo>
                <a:lnTo>
                  <a:pt x="117249" y="10926"/>
                </a:lnTo>
                <a:lnTo>
                  <a:pt x="117119" y="10952"/>
                </a:lnTo>
                <a:lnTo>
                  <a:pt x="116937" y="10978"/>
                </a:lnTo>
                <a:lnTo>
                  <a:pt x="116443" y="11187"/>
                </a:lnTo>
                <a:lnTo>
                  <a:pt x="115844" y="11473"/>
                </a:lnTo>
                <a:lnTo>
                  <a:pt x="115194" y="11811"/>
                </a:lnTo>
                <a:lnTo>
                  <a:pt x="114075" y="12461"/>
                </a:lnTo>
                <a:lnTo>
                  <a:pt x="113555" y="12773"/>
                </a:lnTo>
                <a:lnTo>
                  <a:pt x="113737" y="12513"/>
                </a:lnTo>
                <a:lnTo>
                  <a:pt x="113997" y="12149"/>
                </a:lnTo>
                <a:lnTo>
                  <a:pt x="114726" y="11291"/>
                </a:lnTo>
                <a:lnTo>
                  <a:pt x="115376" y="10536"/>
                </a:lnTo>
                <a:lnTo>
                  <a:pt x="115688" y="10198"/>
                </a:lnTo>
                <a:lnTo>
                  <a:pt x="115454" y="10276"/>
                </a:lnTo>
                <a:lnTo>
                  <a:pt x="115220" y="10406"/>
                </a:lnTo>
                <a:lnTo>
                  <a:pt x="114960" y="10588"/>
                </a:lnTo>
                <a:lnTo>
                  <a:pt x="114648" y="10796"/>
                </a:lnTo>
                <a:lnTo>
                  <a:pt x="114049" y="11291"/>
                </a:lnTo>
                <a:lnTo>
                  <a:pt x="113425" y="11863"/>
                </a:lnTo>
                <a:lnTo>
                  <a:pt x="112853" y="12383"/>
                </a:lnTo>
                <a:lnTo>
                  <a:pt x="112384" y="12851"/>
                </a:lnTo>
                <a:lnTo>
                  <a:pt x="111942" y="13294"/>
                </a:lnTo>
                <a:lnTo>
                  <a:pt x="111656" y="13398"/>
                </a:lnTo>
                <a:lnTo>
                  <a:pt x="111240" y="13476"/>
                </a:lnTo>
                <a:lnTo>
                  <a:pt x="110745" y="13528"/>
                </a:lnTo>
                <a:lnTo>
                  <a:pt x="110147" y="13580"/>
                </a:lnTo>
                <a:lnTo>
                  <a:pt x="108820" y="13658"/>
                </a:lnTo>
                <a:lnTo>
                  <a:pt x="107337" y="13684"/>
                </a:lnTo>
                <a:lnTo>
                  <a:pt x="105855" y="13710"/>
                </a:lnTo>
                <a:lnTo>
                  <a:pt x="104476" y="13710"/>
                </a:lnTo>
                <a:lnTo>
                  <a:pt x="102577" y="13684"/>
                </a:lnTo>
                <a:lnTo>
                  <a:pt x="102291" y="13684"/>
                </a:lnTo>
                <a:lnTo>
                  <a:pt x="102030" y="13632"/>
                </a:lnTo>
                <a:lnTo>
                  <a:pt x="101744" y="13580"/>
                </a:lnTo>
                <a:lnTo>
                  <a:pt x="101458" y="13528"/>
                </a:lnTo>
                <a:lnTo>
                  <a:pt x="100912" y="13346"/>
                </a:lnTo>
                <a:lnTo>
                  <a:pt x="100365" y="13138"/>
                </a:lnTo>
                <a:lnTo>
                  <a:pt x="99845" y="12904"/>
                </a:lnTo>
                <a:lnTo>
                  <a:pt x="99351" y="12721"/>
                </a:lnTo>
                <a:lnTo>
                  <a:pt x="98883" y="12565"/>
                </a:lnTo>
                <a:lnTo>
                  <a:pt x="98675" y="12513"/>
                </a:lnTo>
                <a:lnTo>
                  <a:pt x="98440" y="12487"/>
                </a:lnTo>
                <a:lnTo>
                  <a:pt x="98232" y="12487"/>
                </a:lnTo>
                <a:lnTo>
                  <a:pt x="98024" y="12513"/>
                </a:lnTo>
                <a:lnTo>
                  <a:pt x="97816" y="12539"/>
                </a:lnTo>
                <a:lnTo>
                  <a:pt x="97608" y="12617"/>
                </a:lnTo>
                <a:lnTo>
                  <a:pt x="97166" y="12773"/>
                </a:lnTo>
                <a:lnTo>
                  <a:pt x="96723" y="12956"/>
                </a:lnTo>
                <a:lnTo>
                  <a:pt x="96229" y="13164"/>
                </a:lnTo>
                <a:lnTo>
                  <a:pt x="95761" y="13372"/>
                </a:lnTo>
                <a:lnTo>
                  <a:pt x="95241" y="13554"/>
                </a:lnTo>
                <a:lnTo>
                  <a:pt x="94980" y="13632"/>
                </a:lnTo>
                <a:lnTo>
                  <a:pt x="94720" y="13684"/>
                </a:lnTo>
                <a:lnTo>
                  <a:pt x="93992" y="13788"/>
                </a:lnTo>
                <a:lnTo>
                  <a:pt x="93029" y="13918"/>
                </a:lnTo>
                <a:lnTo>
                  <a:pt x="90740" y="14152"/>
                </a:lnTo>
                <a:lnTo>
                  <a:pt x="87878" y="14412"/>
                </a:lnTo>
                <a:lnTo>
                  <a:pt x="87644" y="14256"/>
                </a:lnTo>
                <a:lnTo>
                  <a:pt x="87098" y="13892"/>
                </a:lnTo>
                <a:lnTo>
                  <a:pt x="86447" y="13528"/>
                </a:lnTo>
                <a:lnTo>
                  <a:pt x="86161" y="13372"/>
                </a:lnTo>
                <a:lnTo>
                  <a:pt x="85927" y="13294"/>
                </a:lnTo>
                <a:lnTo>
                  <a:pt x="85719" y="13294"/>
                </a:lnTo>
                <a:lnTo>
                  <a:pt x="85485" y="13372"/>
                </a:lnTo>
                <a:lnTo>
                  <a:pt x="85251" y="13476"/>
                </a:lnTo>
                <a:lnTo>
                  <a:pt x="84991" y="13606"/>
                </a:lnTo>
                <a:lnTo>
                  <a:pt x="84418" y="13918"/>
                </a:lnTo>
                <a:lnTo>
                  <a:pt x="84158" y="14048"/>
                </a:lnTo>
                <a:lnTo>
                  <a:pt x="83872" y="14152"/>
                </a:lnTo>
                <a:lnTo>
                  <a:pt x="83690" y="14178"/>
                </a:lnTo>
                <a:lnTo>
                  <a:pt x="83430" y="14204"/>
                </a:lnTo>
                <a:lnTo>
                  <a:pt x="82727" y="14230"/>
                </a:lnTo>
                <a:lnTo>
                  <a:pt x="80984" y="14256"/>
                </a:lnTo>
                <a:lnTo>
                  <a:pt x="79345" y="14256"/>
                </a:lnTo>
                <a:lnTo>
                  <a:pt x="78643" y="14230"/>
                </a:lnTo>
                <a:lnTo>
                  <a:pt x="78435" y="13970"/>
                </a:lnTo>
                <a:lnTo>
                  <a:pt x="77993" y="13398"/>
                </a:lnTo>
                <a:lnTo>
                  <a:pt x="77706" y="13086"/>
                </a:lnTo>
                <a:lnTo>
                  <a:pt x="77446" y="12799"/>
                </a:lnTo>
                <a:lnTo>
                  <a:pt x="77186" y="12591"/>
                </a:lnTo>
                <a:lnTo>
                  <a:pt x="77082" y="12539"/>
                </a:lnTo>
                <a:lnTo>
                  <a:pt x="76978" y="12487"/>
                </a:lnTo>
                <a:lnTo>
                  <a:pt x="76224" y="12409"/>
                </a:lnTo>
                <a:lnTo>
                  <a:pt x="75027" y="12279"/>
                </a:lnTo>
                <a:lnTo>
                  <a:pt x="73414" y="12123"/>
                </a:lnTo>
                <a:lnTo>
                  <a:pt x="73076" y="11811"/>
                </a:lnTo>
                <a:lnTo>
                  <a:pt x="72712" y="11499"/>
                </a:lnTo>
                <a:lnTo>
                  <a:pt x="72217" y="11134"/>
                </a:lnTo>
                <a:lnTo>
                  <a:pt x="71931" y="10952"/>
                </a:lnTo>
                <a:lnTo>
                  <a:pt x="71619" y="10770"/>
                </a:lnTo>
                <a:lnTo>
                  <a:pt x="71307" y="10614"/>
                </a:lnTo>
                <a:lnTo>
                  <a:pt x="70969" y="10458"/>
                </a:lnTo>
                <a:lnTo>
                  <a:pt x="70630" y="10354"/>
                </a:lnTo>
                <a:lnTo>
                  <a:pt x="70266" y="10250"/>
                </a:lnTo>
                <a:lnTo>
                  <a:pt x="69928" y="10198"/>
                </a:lnTo>
                <a:lnTo>
                  <a:pt x="69564" y="10198"/>
                </a:lnTo>
                <a:lnTo>
                  <a:pt x="69382" y="10224"/>
                </a:lnTo>
                <a:lnTo>
                  <a:pt x="69200" y="10276"/>
                </a:lnTo>
                <a:lnTo>
                  <a:pt x="68992" y="10354"/>
                </a:lnTo>
                <a:lnTo>
                  <a:pt x="68809" y="10432"/>
                </a:lnTo>
                <a:lnTo>
                  <a:pt x="68393" y="10692"/>
                </a:lnTo>
                <a:lnTo>
                  <a:pt x="68003" y="11004"/>
                </a:lnTo>
                <a:lnTo>
                  <a:pt x="67587" y="11369"/>
                </a:lnTo>
                <a:lnTo>
                  <a:pt x="67196" y="11785"/>
                </a:lnTo>
                <a:lnTo>
                  <a:pt x="66806" y="12227"/>
                </a:lnTo>
                <a:lnTo>
                  <a:pt x="66442" y="12695"/>
                </a:lnTo>
                <a:lnTo>
                  <a:pt x="65792" y="13580"/>
                </a:lnTo>
                <a:lnTo>
                  <a:pt x="65271" y="14360"/>
                </a:lnTo>
                <a:lnTo>
                  <a:pt x="64777" y="15089"/>
                </a:lnTo>
                <a:lnTo>
                  <a:pt x="64491" y="15037"/>
                </a:lnTo>
                <a:lnTo>
                  <a:pt x="64127" y="15011"/>
                </a:lnTo>
                <a:lnTo>
                  <a:pt x="63268" y="14959"/>
                </a:lnTo>
                <a:lnTo>
                  <a:pt x="62280" y="14959"/>
                </a:lnTo>
                <a:lnTo>
                  <a:pt x="61239" y="14985"/>
                </a:lnTo>
                <a:lnTo>
                  <a:pt x="59496" y="15089"/>
                </a:lnTo>
                <a:lnTo>
                  <a:pt x="58742" y="15141"/>
                </a:lnTo>
                <a:lnTo>
                  <a:pt x="58664" y="14907"/>
                </a:lnTo>
                <a:lnTo>
                  <a:pt x="58586" y="14699"/>
                </a:lnTo>
                <a:lnTo>
                  <a:pt x="58508" y="14516"/>
                </a:lnTo>
                <a:lnTo>
                  <a:pt x="58403" y="14360"/>
                </a:lnTo>
                <a:lnTo>
                  <a:pt x="58299" y="14230"/>
                </a:lnTo>
                <a:lnTo>
                  <a:pt x="58195" y="14126"/>
                </a:lnTo>
                <a:lnTo>
                  <a:pt x="58065" y="14022"/>
                </a:lnTo>
                <a:lnTo>
                  <a:pt x="57935" y="13944"/>
                </a:lnTo>
                <a:lnTo>
                  <a:pt x="57805" y="13892"/>
                </a:lnTo>
                <a:lnTo>
                  <a:pt x="57675" y="13840"/>
                </a:lnTo>
                <a:lnTo>
                  <a:pt x="57415" y="13814"/>
                </a:lnTo>
                <a:lnTo>
                  <a:pt x="57129" y="13814"/>
                </a:lnTo>
                <a:lnTo>
                  <a:pt x="56843" y="13866"/>
                </a:lnTo>
                <a:lnTo>
                  <a:pt x="56556" y="13944"/>
                </a:lnTo>
                <a:lnTo>
                  <a:pt x="56296" y="14022"/>
                </a:lnTo>
                <a:lnTo>
                  <a:pt x="56062" y="14126"/>
                </a:lnTo>
                <a:lnTo>
                  <a:pt x="55854" y="14256"/>
                </a:lnTo>
                <a:lnTo>
                  <a:pt x="55542" y="14438"/>
                </a:lnTo>
                <a:lnTo>
                  <a:pt x="55438" y="14516"/>
                </a:lnTo>
                <a:lnTo>
                  <a:pt x="55282" y="14438"/>
                </a:lnTo>
                <a:lnTo>
                  <a:pt x="55100" y="14386"/>
                </a:lnTo>
                <a:lnTo>
                  <a:pt x="54917" y="14360"/>
                </a:lnTo>
                <a:lnTo>
                  <a:pt x="54345" y="14360"/>
                </a:lnTo>
                <a:lnTo>
                  <a:pt x="53981" y="14438"/>
                </a:lnTo>
                <a:lnTo>
                  <a:pt x="53643" y="14516"/>
                </a:lnTo>
                <a:lnTo>
                  <a:pt x="53383" y="14594"/>
                </a:lnTo>
                <a:lnTo>
                  <a:pt x="53148" y="14699"/>
                </a:lnTo>
                <a:lnTo>
                  <a:pt x="52732" y="14673"/>
                </a:lnTo>
                <a:lnTo>
                  <a:pt x="51119" y="14673"/>
                </a:lnTo>
                <a:lnTo>
                  <a:pt x="48544" y="14751"/>
                </a:lnTo>
                <a:lnTo>
                  <a:pt x="47243" y="14777"/>
                </a:lnTo>
                <a:lnTo>
                  <a:pt x="45578" y="14777"/>
                </a:lnTo>
                <a:lnTo>
                  <a:pt x="45110" y="14725"/>
                </a:lnTo>
                <a:lnTo>
                  <a:pt x="44720" y="14673"/>
                </a:lnTo>
                <a:lnTo>
                  <a:pt x="44433" y="14594"/>
                </a:lnTo>
                <a:lnTo>
                  <a:pt x="44173" y="14542"/>
                </a:lnTo>
                <a:lnTo>
                  <a:pt x="43939" y="14490"/>
                </a:lnTo>
                <a:lnTo>
                  <a:pt x="43523" y="14490"/>
                </a:lnTo>
                <a:lnTo>
                  <a:pt x="43341" y="14516"/>
                </a:lnTo>
                <a:lnTo>
                  <a:pt x="43185" y="14568"/>
                </a:lnTo>
                <a:lnTo>
                  <a:pt x="43029" y="14620"/>
                </a:lnTo>
                <a:lnTo>
                  <a:pt x="42899" y="14699"/>
                </a:lnTo>
                <a:lnTo>
                  <a:pt x="42690" y="14855"/>
                </a:lnTo>
                <a:lnTo>
                  <a:pt x="42534" y="14985"/>
                </a:lnTo>
                <a:lnTo>
                  <a:pt x="42404" y="15141"/>
                </a:lnTo>
                <a:lnTo>
                  <a:pt x="42144" y="14933"/>
                </a:lnTo>
                <a:lnTo>
                  <a:pt x="41858" y="14725"/>
                </a:lnTo>
                <a:lnTo>
                  <a:pt x="41494" y="14516"/>
                </a:lnTo>
                <a:lnTo>
                  <a:pt x="41078" y="14282"/>
                </a:lnTo>
                <a:lnTo>
                  <a:pt x="40583" y="14074"/>
                </a:lnTo>
                <a:lnTo>
                  <a:pt x="40349" y="13996"/>
                </a:lnTo>
                <a:lnTo>
                  <a:pt x="40089" y="13918"/>
                </a:lnTo>
                <a:lnTo>
                  <a:pt x="39829" y="13892"/>
                </a:lnTo>
                <a:lnTo>
                  <a:pt x="39569" y="13866"/>
                </a:lnTo>
                <a:lnTo>
                  <a:pt x="39309" y="13892"/>
                </a:lnTo>
                <a:lnTo>
                  <a:pt x="39048" y="13944"/>
                </a:lnTo>
                <a:lnTo>
                  <a:pt x="38788" y="14022"/>
                </a:lnTo>
                <a:lnTo>
                  <a:pt x="38528" y="14126"/>
                </a:lnTo>
                <a:lnTo>
                  <a:pt x="38294" y="14230"/>
                </a:lnTo>
                <a:lnTo>
                  <a:pt x="38060" y="14360"/>
                </a:lnTo>
                <a:lnTo>
                  <a:pt x="37618" y="14673"/>
                </a:lnTo>
                <a:lnTo>
                  <a:pt x="37253" y="14959"/>
                </a:lnTo>
                <a:lnTo>
                  <a:pt x="36967" y="15193"/>
                </a:lnTo>
                <a:lnTo>
                  <a:pt x="36733" y="15453"/>
                </a:lnTo>
                <a:lnTo>
                  <a:pt x="36343" y="15427"/>
                </a:lnTo>
                <a:lnTo>
                  <a:pt x="35927" y="15427"/>
                </a:lnTo>
                <a:lnTo>
                  <a:pt x="34886" y="15453"/>
                </a:lnTo>
                <a:lnTo>
                  <a:pt x="33741" y="15531"/>
                </a:lnTo>
                <a:lnTo>
                  <a:pt x="32571" y="15661"/>
                </a:lnTo>
                <a:lnTo>
                  <a:pt x="30594" y="15869"/>
                </a:lnTo>
                <a:lnTo>
                  <a:pt x="29761" y="15973"/>
                </a:lnTo>
                <a:lnTo>
                  <a:pt x="29735" y="15921"/>
                </a:lnTo>
                <a:lnTo>
                  <a:pt x="29709" y="15843"/>
                </a:lnTo>
                <a:lnTo>
                  <a:pt x="29683" y="15739"/>
                </a:lnTo>
                <a:lnTo>
                  <a:pt x="29605" y="15661"/>
                </a:lnTo>
                <a:lnTo>
                  <a:pt x="29527" y="15557"/>
                </a:lnTo>
                <a:lnTo>
                  <a:pt x="29371" y="15505"/>
                </a:lnTo>
                <a:lnTo>
                  <a:pt x="29189" y="15453"/>
                </a:lnTo>
                <a:lnTo>
                  <a:pt x="28877" y="15427"/>
                </a:lnTo>
                <a:lnTo>
                  <a:pt x="27160" y="15427"/>
                </a:lnTo>
                <a:lnTo>
                  <a:pt x="25521" y="15453"/>
                </a:lnTo>
                <a:lnTo>
                  <a:pt x="25547" y="15349"/>
                </a:lnTo>
                <a:lnTo>
                  <a:pt x="25547" y="15245"/>
                </a:lnTo>
                <a:lnTo>
                  <a:pt x="25495" y="15115"/>
                </a:lnTo>
                <a:lnTo>
                  <a:pt x="25417" y="14959"/>
                </a:lnTo>
                <a:lnTo>
                  <a:pt x="25260" y="14855"/>
                </a:lnTo>
                <a:lnTo>
                  <a:pt x="25156" y="14803"/>
                </a:lnTo>
                <a:lnTo>
                  <a:pt x="25026" y="14751"/>
                </a:lnTo>
                <a:lnTo>
                  <a:pt x="24870" y="14699"/>
                </a:lnTo>
                <a:lnTo>
                  <a:pt x="24714" y="14673"/>
                </a:lnTo>
                <a:lnTo>
                  <a:pt x="23934" y="14568"/>
                </a:lnTo>
                <a:lnTo>
                  <a:pt x="23517" y="14542"/>
                </a:lnTo>
                <a:lnTo>
                  <a:pt x="23075" y="14516"/>
                </a:lnTo>
                <a:lnTo>
                  <a:pt x="22633" y="14490"/>
                </a:lnTo>
                <a:lnTo>
                  <a:pt x="22165" y="14516"/>
                </a:lnTo>
                <a:lnTo>
                  <a:pt x="21670" y="14568"/>
                </a:lnTo>
                <a:lnTo>
                  <a:pt x="21124" y="14673"/>
                </a:lnTo>
                <a:lnTo>
                  <a:pt x="20864" y="14751"/>
                </a:lnTo>
                <a:lnTo>
                  <a:pt x="20630" y="14829"/>
                </a:lnTo>
                <a:lnTo>
                  <a:pt x="20422" y="14907"/>
                </a:lnTo>
                <a:lnTo>
                  <a:pt x="20240" y="15011"/>
                </a:lnTo>
                <a:lnTo>
                  <a:pt x="19953" y="15219"/>
                </a:lnTo>
                <a:lnTo>
                  <a:pt x="19693" y="15427"/>
                </a:lnTo>
                <a:lnTo>
                  <a:pt x="19225" y="15869"/>
                </a:lnTo>
                <a:lnTo>
                  <a:pt x="18965" y="16103"/>
                </a:lnTo>
                <a:lnTo>
                  <a:pt x="18653" y="16285"/>
                </a:lnTo>
                <a:lnTo>
                  <a:pt x="18549" y="16337"/>
                </a:lnTo>
                <a:lnTo>
                  <a:pt x="18419" y="16363"/>
                </a:lnTo>
                <a:lnTo>
                  <a:pt x="18106" y="16390"/>
                </a:lnTo>
                <a:lnTo>
                  <a:pt x="17690" y="16390"/>
                </a:lnTo>
                <a:lnTo>
                  <a:pt x="17222" y="16363"/>
                </a:lnTo>
                <a:lnTo>
                  <a:pt x="16702" y="16311"/>
                </a:lnTo>
                <a:lnTo>
                  <a:pt x="16155" y="16259"/>
                </a:lnTo>
                <a:lnTo>
                  <a:pt x="15011" y="16077"/>
                </a:lnTo>
                <a:lnTo>
                  <a:pt x="13892" y="15869"/>
                </a:lnTo>
                <a:lnTo>
                  <a:pt x="12955" y="15687"/>
                </a:lnTo>
                <a:lnTo>
                  <a:pt x="12045" y="15479"/>
                </a:lnTo>
                <a:lnTo>
                  <a:pt x="12175" y="15219"/>
                </a:lnTo>
                <a:lnTo>
                  <a:pt x="12227" y="15037"/>
                </a:lnTo>
                <a:lnTo>
                  <a:pt x="12227" y="14959"/>
                </a:lnTo>
                <a:lnTo>
                  <a:pt x="12201" y="14907"/>
                </a:lnTo>
                <a:lnTo>
                  <a:pt x="12175" y="14881"/>
                </a:lnTo>
                <a:lnTo>
                  <a:pt x="12123" y="14855"/>
                </a:lnTo>
                <a:lnTo>
                  <a:pt x="11993" y="14829"/>
                </a:lnTo>
                <a:lnTo>
                  <a:pt x="11811" y="14881"/>
                </a:lnTo>
                <a:lnTo>
                  <a:pt x="11603" y="14933"/>
                </a:lnTo>
                <a:lnTo>
                  <a:pt x="11395" y="15037"/>
                </a:lnTo>
                <a:lnTo>
                  <a:pt x="10900" y="15245"/>
                </a:lnTo>
                <a:lnTo>
                  <a:pt x="10484" y="15505"/>
                </a:lnTo>
                <a:lnTo>
                  <a:pt x="10016" y="15765"/>
                </a:lnTo>
                <a:lnTo>
                  <a:pt x="10016" y="15765"/>
                </a:lnTo>
                <a:lnTo>
                  <a:pt x="10094" y="15557"/>
                </a:lnTo>
                <a:lnTo>
                  <a:pt x="10146" y="15375"/>
                </a:lnTo>
                <a:lnTo>
                  <a:pt x="10172" y="15219"/>
                </a:lnTo>
                <a:lnTo>
                  <a:pt x="10146" y="15063"/>
                </a:lnTo>
                <a:lnTo>
                  <a:pt x="10120" y="14959"/>
                </a:lnTo>
                <a:lnTo>
                  <a:pt x="10068" y="14855"/>
                </a:lnTo>
                <a:lnTo>
                  <a:pt x="9990" y="14777"/>
                </a:lnTo>
                <a:lnTo>
                  <a:pt x="9912" y="14725"/>
                </a:lnTo>
                <a:lnTo>
                  <a:pt x="9808" y="14699"/>
                </a:lnTo>
                <a:lnTo>
                  <a:pt x="9678" y="14673"/>
                </a:lnTo>
                <a:lnTo>
                  <a:pt x="9365" y="14699"/>
                </a:lnTo>
                <a:lnTo>
                  <a:pt x="9027" y="14751"/>
                </a:lnTo>
                <a:lnTo>
                  <a:pt x="8663" y="14855"/>
                </a:lnTo>
                <a:lnTo>
                  <a:pt x="8247" y="14985"/>
                </a:lnTo>
                <a:lnTo>
                  <a:pt x="7830" y="15167"/>
                </a:lnTo>
                <a:lnTo>
                  <a:pt x="6972" y="15531"/>
                </a:lnTo>
                <a:lnTo>
                  <a:pt x="6218" y="15895"/>
                </a:lnTo>
                <a:lnTo>
                  <a:pt x="5619" y="16155"/>
                </a:lnTo>
                <a:lnTo>
                  <a:pt x="5489" y="16207"/>
                </a:lnTo>
                <a:lnTo>
                  <a:pt x="5359" y="16259"/>
                </a:lnTo>
                <a:lnTo>
                  <a:pt x="5021" y="16285"/>
                </a:lnTo>
                <a:lnTo>
                  <a:pt x="4631" y="16285"/>
                </a:lnTo>
                <a:lnTo>
                  <a:pt x="4214" y="16259"/>
                </a:lnTo>
                <a:lnTo>
                  <a:pt x="3746" y="16207"/>
                </a:lnTo>
                <a:lnTo>
                  <a:pt x="3278" y="16129"/>
                </a:lnTo>
                <a:lnTo>
                  <a:pt x="2315" y="15921"/>
                </a:lnTo>
                <a:lnTo>
                  <a:pt x="1431" y="15687"/>
                </a:lnTo>
                <a:lnTo>
                  <a:pt x="702" y="15479"/>
                </a:lnTo>
                <a:lnTo>
                  <a:pt x="0" y="15245"/>
                </a:lnTo>
                <a:lnTo>
                  <a:pt x="0" y="66156"/>
                </a:lnTo>
                <a:lnTo>
                  <a:pt x="225315" y="66156"/>
                </a:lnTo>
                <a:lnTo>
                  <a:pt x="225315" y="8741"/>
                </a:lnTo>
                <a:lnTo>
                  <a:pt x="222844" y="8403"/>
                </a:lnTo>
                <a:lnTo>
                  <a:pt x="220658" y="8091"/>
                </a:lnTo>
                <a:lnTo>
                  <a:pt x="219592" y="7909"/>
                </a:lnTo>
                <a:lnTo>
                  <a:pt x="218603" y="7727"/>
                </a:lnTo>
                <a:lnTo>
                  <a:pt x="218369" y="7675"/>
                </a:lnTo>
                <a:lnTo>
                  <a:pt x="218109" y="7570"/>
                </a:lnTo>
                <a:lnTo>
                  <a:pt x="217797" y="7440"/>
                </a:lnTo>
                <a:lnTo>
                  <a:pt x="217485" y="7284"/>
                </a:lnTo>
                <a:lnTo>
                  <a:pt x="216782" y="6894"/>
                </a:lnTo>
                <a:lnTo>
                  <a:pt x="215976" y="6400"/>
                </a:lnTo>
                <a:lnTo>
                  <a:pt x="215143" y="5827"/>
                </a:lnTo>
                <a:lnTo>
                  <a:pt x="214233" y="5203"/>
                </a:lnTo>
                <a:lnTo>
                  <a:pt x="212386" y="3876"/>
                </a:lnTo>
                <a:lnTo>
                  <a:pt x="210565" y="2550"/>
                </a:lnTo>
                <a:lnTo>
                  <a:pt x="208900" y="1353"/>
                </a:lnTo>
                <a:lnTo>
                  <a:pt x="208171" y="859"/>
                </a:lnTo>
                <a:lnTo>
                  <a:pt x="207547" y="468"/>
                </a:lnTo>
                <a:lnTo>
                  <a:pt x="207001" y="182"/>
                </a:lnTo>
                <a:lnTo>
                  <a:pt x="206792" y="78"/>
                </a:lnTo>
                <a:lnTo>
                  <a:pt x="206584" y="26"/>
                </a:lnTo>
                <a:lnTo>
                  <a:pt x="2064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9"/>
          <p:cNvSpPr/>
          <p:nvPr/>
        </p:nvSpPr>
        <p:spPr>
          <a:xfrm flipH="1">
            <a:off x="5701273" y="3759599"/>
            <a:ext cx="3550555" cy="1399674"/>
          </a:xfrm>
          <a:custGeom>
            <a:avLst/>
            <a:gdLst/>
            <a:ahLst/>
            <a:cxnLst/>
            <a:rect l="l" t="t" r="r" b="b"/>
            <a:pathLst>
              <a:path w="112386" h="44304" extrusionOk="0">
                <a:moveTo>
                  <a:pt x="60511" y="0"/>
                </a:moveTo>
                <a:lnTo>
                  <a:pt x="60121" y="26"/>
                </a:lnTo>
                <a:lnTo>
                  <a:pt x="59679" y="130"/>
                </a:lnTo>
                <a:lnTo>
                  <a:pt x="59185" y="260"/>
                </a:lnTo>
                <a:lnTo>
                  <a:pt x="58664" y="469"/>
                </a:lnTo>
                <a:lnTo>
                  <a:pt x="58118" y="677"/>
                </a:lnTo>
                <a:lnTo>
                  <a:pt x="57546" y="963"/>
                </a:lnTo>
                <a:lnTo>
                  <a:pt x="56999" y="1249"/>
                </a:lnTo>
                <a:lnTo>
                  <a:pt x="56635" y="1405"/>
                </a:lnTo>
                <a:lnTo>
                  <a:pt x="56141" y="1561"/>
                </a:lnTo>
                <a:lnTo>
                  <a:pt x="55542" y="1717"/>
                </a:lnTo>
                <a:lnTo>
                  <a:pt x="54814" y="1899"/>
                </a:lnTo>
                <a:lnTo>
                  <a:pt x="53097" y="2238"/>
                </a:lnTo>
                <a:lnTo>
                  <a:pt x="51146" y="2602"/>
                </a:lnTo>
                <a:lnTo>
                  <a:pt x="49091" y="2992"/>
                </a:lnTo>
                <a:lnTo>
                  <a:pt x="47062" y="3408"/>
                </a:lnTo>
                <a:lnTo>
                  <a:pt x="46099" y="3616"/>
                </a:lnTo>
                <a:lnTo>
                  <a:pt x="45189" y="3824"/>
                </a:lnTo>
                <a:lnTo>
                  <a:pt x="44356" y="4059"/>
                </a:lnTo>
                <a:lnTo>
                  <a:pt x="43602" y="4267"/>
                </a:lnTo>
                <a:lnTo>
                  <a:pt x="33482" y="7701"/>
                </a:lnTo>
                <a:lnTo>
                  <a:pt x="26146" y="10198"/>
                </a:lnTo>
                <a:lnTo>
                  <a:pt x="25781" y="10120"/>
                </a:lnTo>
                <a:lnTo>
                  <a:pt x="25391" y="10068"/>
                </a:lnTo>
                <a:lnTo>
                  <a:pt x="24871" y="10016"/>
                </a:lnTo>
                <a:lnTo>
                  <a:pt x="24247" y="9964"/>
                </a:lnTo>
                <a:lnTo>
                  <a:pt x="23570" y="9964"/>
                </a:lnTo>
                <a:lnTo>
                  <a:pt x="22868" y="9990"/>
                </a:lnTo>
                <a:lnTo>
                  <a:pt x="22139" y="10042"/>
                </a:lnTo>
                <a:lnTo>
                  <a:pt x="21385" y="10172"/>
                </a:lnTo>
                <a:lnTo>
                  <a:pt x="20552" y="10354"/>
                </a:lnTo>
                <a:lnTo>
                  <a:pt x="18940" y="10718"/>
                </a:lnTo>
                <a:lnTo>
                  <a:pt x="17691" y="11031"/>
                </a:lnTo>
                <a:lnTo>
                  <a:pt x="17197" y="11161"/>
                </a:lnTo>
                <a:lnTo>
                  <a:pt x="16624" y="11109"/>
                </a:lnTo>
                <a:lnTo>
                  <a:pt x="15818" y="11005"/>
                </a:lnTo>
                <a:lnTo>
                  <a:pt x="14777" y="10822"/>
                </a:lnTo>
                <a:lnTo>
                  <a:pt x="13580" y="10562"/>
                </a:lnTo>
                <a:lnTo>
                  <a:pt x="10771" y="9990"/>
                </a:lnTo>
                <a:lnTo>
                  <a:pt x="7779" y="9288"/>
                </a:lnTo>
                <a:lnTo>
                  <a:pt x="4865" y="8611"/>
                </a:lnTo>
                <a:lnTo>
                  <a:pt x="2368" y="8013"/>
                </a:lnTo>
                <a:lnTo>
                  <a:pt x="1" y="7441"/>
                </a:lnTo>
                <a:lnTo>
                  <a:pt x="2186" y="44304"/>
                </a:lnTo>
                <a:lnTo>
                  <a:pt x="111136" y="44304"/>
                </a:lnTo>
                <a:lnTo>
                  <a:pt x="111266" y="44044"/>
                </a:lnTo>
                <a:lnTo>
                  <a:pt x="111527" y="43289"/>
                </a:lnTo>
                <a:lnTo>
                  <a:pt x="111709" y="42795"/>
                </a:lnTo>
                <a:lnTo>
                  <a:pt x="111865" y="42222"/>
                </a:lnTo>
                <a:lnTo>
                  <a:pt x="112047" y="41598"/>
                </a:lnTo>
                <a:lnTo>
                  <a:pt x="112177" y="40948"/>
                </a:lnTo>
                <a:lnTo>
                  <a:pt x="112307" y="40297"/>
                </a:lnTo>
                <a:lnTo>
                  <a:pt x="112359" y="39647"/>
                </a:lnTo>
                <a:lnTo>
                  <a:pt x="112385" y="39335"/>
                </a:lnTo>
                <a:lnTo>
                  <a:pt x="112385" y="39023"/>
                </a:lnTo>
                <a:lnTo>
                  <a:pt x="112359" y="38736"/>
                </a:lnTo>
                <a:lnTo>
                  <a:pt x="112307" y="38450"/>
                </a:lnTo>
                <a:lnTo>
                  <a:pt x="112255" y="38164"/>
                </a:lnTo>
                <a:lnTo>
                  <a:pt x="112177" y="37930"/>
                </a:lnTo>
                <a:lnTo>
                  <a:pt x="112073" y="37696"/>
                </a:lnTo>
                <a:lnTo>
                  <a:pt x="111943" y="37488"/>
                </a:lnTo>
                <a:lnTo>
                  <a:pt x="111787" y="37280"/>
                </a:lnTo>
                <a:lnTo>
                  <a:pt x="111605" y="37124"/>
                </a:lnTo>
                <a:lnTo>
                  <a:pt x="111396" y="36993"/>
                </a:lnTo>
                <a:lnTo>
                  <a:pt x="111136" y="36889"/>
                </a:lnTo>
                <a:lnTo>
                  <a:pt x="110616" y="36655"/>
                </a:lnTo>
                <a:lnTo>
                  <a:pt x="110070" y="36395"/>
                </a:lnTo>
                <a:lnTo>
                  <a:pt x="109497" y="36083"/>
                </a:lnTo>
                <a:lnTo>
                  <a:pt x="108925" y="35719"/>
                </a:lnTo>
                <a:lnTo>
                  <a:pt x="108353" y="35329"/>
                </a:lnTo>
                <a:lnTo>
                  <a:pt x="107806" y="34938"/>
                </a:lnTo>
                <a:lnTo>
                  <a:pt x="106740" y="34106"/>
                </a:lnTo>
                <a:lnTo>
                  <a:pt x="105829" y="33325"/>
                </a:lnTo>
                <a:lnTo>
                  <a:pt x="105075" y="32675"/>
                </a:lnTo>
                <a:lnTo>
                  <a:pt x="104424" y="32077"/>
                </a:lnTo>
                <a:lnTo>
                  <a:pt x="103358" y="30282"/>
                </a:lnTo>
                <a:lnTo>
                  <a:pt x="102213" y="28435"/>
                </a:lnTo>
                <a:lnTo>
                  <a:pt x="100886" y="26301"/>
                </a:lnTo>
                <a:lnTo>
                  <a:pt x="99508" y="24116"/>
                </a:lnTo>
                <a:lnTo>
                  <a:pt x="98831" y="23128"/>
                </a:lnTo>
                <a:lnTo>
                  <a:pt x="98207" y="22191"/>
                </a:lnTo>
                <a:lnTo>
                  <a:pt x="97635" y="21411"/>
                </a:lnTo>
                <a:lnTo>
                  <a:pt x="97140" y="20760"/>
                </a:lnTo>
                <a:lnTo>
                  <a:pt x="96932" y="20526"/>
                </a:lnTo>
                <a:lnTo>
                  <a:pt x="96724" y="20318"/>
                </a:lnTo>
                <a:lnTo>
                  <a:pt x="96568" y="20188"/>
                </a:lnTo>
                <a:lnTo>
                  <a:pt x="96438" y="20110"/>
                </a:lnTo>
                <a:lnTo>
                  <a:pt x="96308" y="20032"/>
                </a:lnTo>
                <a:lnTo>
                  <a:pt x="96178" y="19928"/>
                </a:lnTo>
                <a:lnTo>
                  <a:pt x="95814" y="19642"/>
                </a:lnTo>
                <a:lnTo>
                  <a:pt x="95397" y="19225"/>
                </a:lnTo>
                <a:lnTo>
                  <a:pt x="94929" y="18731"/>
                </a:lnTo>
                <a:lnTo>
                  <a:pt x="93888" y="17560"/>
                </a:lnTo>
                <a:lnTo>
                  <a:pt x="92770" y="16234"/>
                </a:lnTo>
                <a:lnTo>
                  <a:pt x="90689" y="13684"/>
                </a:lnTo>
                <a:lnTo>
                  <a:pt x="89908" y="12774"/>
                </a:lnTo>
                <a:lnTo>
                  <a:pt x="89622" y="12461"/>
                </a:lnTo>
                <a:lnTo>
                  <a:pt x="89414" y="12253"/>
                </a:lnTo>
                <a:lnTo>
                  <a:pt x="89258" y="12149"/>
                </a:lnTo>
                <a:lnTo>
                  <a:pt x="89024" y="12071"/>
                </a:lnTo>
                <a:lnTo>
                  <a:pt x="88763" y="11993"/>
                </a:lnTo>
                <a:lnTo>
                  <a:pt x="88477" y="11967"/>
                </a:lnTo>
                <a:lnTo>
                  <a:pt x="88165" y="11941"/>
                </a:lnTo>
                <a:lnTo>
                  <a:pt x="87853" y="11915"/>
                </a:lnTo>
                <a:lnTo>
                  <a:pt x="87151" y="11941"/>
                </a:lnTo>
                <a:lnTo>
                  <a:pt x="86474" y="12019"/>
                </a:lnTo>
                <a:lnTo>
                  <a:pt x="85824" y="12097"/>
                </a:lnTo>
                <a:lnTo>
                  <a:pt x="84887" y="12253"/>
                </a:lnTo>
                <a:lnTo>
                  <a:pt x="84705" y="12253"/>
                </a:lnTo>
                <a:lnTo>
                  <a:pt x="84445" y="12227"/>
                </a:lnTo>
                <a:lnTo>
                  <a:pt x="84159" y="12149"/>
                </a:lnTo>
                <a:lnTo>
                  <a:pt x="83821" y="12045"/>
                </a:lnTo>
                <a:lnTo>
                  <a:pt x="83014" y="11733"/>
                </a:lnTo>
                <a:lnTo>
                  <a:pt x="82104" y="11343"/>
                </a:lnTo>
                <a:lnTo>
                  <a:pt x="81115" y="10901"/>
                </a:lnTo>
                <a:lnTo>
                  <a:pt x="80127" y="10406"/>
                </a:lnTo>
                <a:lnTo>
                  <a:pt x="78279" y="9496"/>
                </a:lnTo>
                <a:lnTo>
                  <a:pt x="77343" y="9027"/>
                </a:lnTo>
                <a:lnTo>
                  <a:pt x="76224" y="8429"/>
                </a:lnTo>
                <a:lnTo>
                  <a:pt x="73883" y="7128"/>
                </a:lnTo>
                <a:lnTo>
                  <a:pt x="71125" y="5567"/>
                </a:lnTo>
                <a:lnTo>
                  <a:pt x="70865" y="5463"/>
                </a:lnTo>
                <a:lnTo>
                  <a:pt x="70215" y="5255"/>
                </a:lnTo>
                <a:lnTo>
                  <a:pt x="69799" y="5125"/>
                </a:lnTo>
                <a:lnTo>
                  <a:pt x="69330" y="4995"/>
                </a:lnTo>
                <a:lnTo>
                  <a:pt x="68836" y="4891"/>
                </a:lnTo>
                <a:lnTo>
                  <a:pt x="68368" y="4813"/>
                </a:lnTo>
                <a:lnTo>
                  <a:pt x="68108" y="4761"/>
                </a:lnTo>
                <a:lnTo>
                  <a:pt x="67769" y="4657"/>
                </a:lnTo>
                <a:lnTo>
                  <a:pt x="67405" y="4501"/>
                </a:lnTo>
                <a:lnTo>
                  <a:pt x="66963" y="4293"/>
                </a:lnTo>
                <a:lnTo>
                  <a:pt x="66052" y="3798"/>
                </a:lnTo>
                <a:lnTo>
                  <a:pt x="65090" y="3252"/>
                </a:lnTo>
                <a:lnTo>
                  <a:pt x="64179" y="2732"/>
                </a:lnTo>
                <a:lnTo>
                  <a:pt x="63451" y="2264"/>
                </a:lnTo>
                <a:lnTo>
                  <a:pt x="62723" y="1795"/>
                </a:lnTo>
                <a:lnTo>
                  <a:pt x="62540" y="1535"/>
                </a:lnTo>
                <a:lnTo>
                  <a:pt x="62020" y="963"/>
                </a:lnTo>
                <a:lnTo>
                  <a:pt x="61708" y="625"/>
                </a:lnTo>
                <a:lnTo>
                  <a:pt x="61396" y="338"/>
                </a:lnTo>
                <a:lnTo>
                  <a:pt x="61084" y="130"/>
                </a:lnTo>
                <a:lnTo>
                  <a:pt x="60954" y="52"/>
                </a:lnTo>
                <a:lnTo>
                  <a:pt x="607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29"/>
          <p:cNvGrpSpPr/>
          <p:nvPr/>
        </p:nvGrpSpPr>
        <p:grpSpPr>
          <a:xfrm>
            <a:off x="-1340572" y="-578577"/>
            <a:ext cx="2795340" cy="1885492"/>
            <a:chOff x="965100" y="1428788"/>
            <a:chExt cx="1354200" cy="913425"/>
          </a:xfrm>
        </p:grpSpPr>
        <p:sp>
          <p:nvSpPr>
            <p:cNvPr id="762" name="Google Shape;762;p29"/>
            <p:cNvSpPr/>
            <p:nvPr/>
          </p:nvSpPr>
          <p:spPr>
            <a:xfrm>
              <a:off x="1024800" y="1480513"/>
              <a:ext cx="1238800" cy="803850"/>
            </a:xfrm>
            <a:custGeom>
              <a:avLst/>
              <a:gdLst/>
              <a:ahLst/>
              <a:cxnLst/>
              <a:rect l="l" t="t" r="r" b="b"/>
              <a:pathLst>
                <a:path w="49552" h="32154" fill="none" extrusionOk="0">
                  <a:moveTo>
                    <a:pt x="4579" y="32153"/>
                  </a:moveTo>
                  <a:cubicBezTo>
                    <a:pt x="3894" y="32153"/>
                    <a:pt x="3122" y="31957"/>
                    <a:pt x="2229" y="31541"/>
                  </a:cubicBezTo>
                  <a:cubicBezTo>
                    <a:pt x="1078" y="31027"/>
                    <a:pt x="416" y="30414"/>
                    <a:pt x="208" y="29668"/>
                  </a:cubicBezTo>
                  <a:cubicBezTo>
                    <a:pt x="0" y="28970"/>
                    <a:pt x="208" y="28284"/>
                    <a:pt x="392" y="27598"/>
                  </a:cubicBezTo>
                  <a:cubicBezTo>
                    <a:pt x="429" y="27439"/>
                    <a:pt x="465" y="27304"/>
                    <a:pt x="514" y="27170"/>
                  </a:cubicBezTo>
                  <a:cubicBezTo>
                    <a:pt x="600" y="26815"/>
                    <a:pt x="661" y="26447"/>
                    <a:pt x="735" y="26092"/>
                  </a:cubicBezTo>
                  <a:cubicBezTo>
                    <a:pt x="894" y="25260"/>
                    <a:pt x="1065" y="24366"/>
                    <a:pt x="1518" y="23631"/>
                  </a:cubicBezTo>
                  <a:cubicBezTo>
                    <a:pt x="2388" y="22235"/>
                    <a:pt x="4041" y="21685"/>
                    <a:pt x="5632" y="21170"/>
                  </a:cubicBezTo>
                  <a:cubicBezTo>
                    <a:pt x="5914" y="21072"/>
                    <a:pt x="6208" y="20987"/>
                    <a:pt x="6477" y="20876"/>
                  </a:cubicBezTo>
                  <a:cubicBezTo>
                    <a:pt x="8240" y="20252"/>
                    <a:pt x="10199" y="18868"/>
                    <a:pt x="9967" y="16995"/>
                  </a:cubicBezTo>
                  <a:cubicBezTo>
                    <a:pt x="9918" y="16603"/>
                    <a:pt x="9783" y="16224"/>
                    <a:pt x="9648" y="15856"/>
                  </a:cubicBezTo>
                  <a:cubicBezTo>
                    <a:pt x="9489" y="15465"/>
                    <a:pt x="9342" y="15048"/>
                    <a:pt x="9306" y="14620"/>
                  </a:cubicBezTo>
                  <a:cubicBezTo>
                    <a:pt x="9220" y="13481"/>
                    <a:pt x="9906" y="12538"/>
                    <a:pt x="10579" y="11620"/>
                  </a:cubicBezTo>
                  <a:cubicBezTo>
                    <a:pt x="11203" y="10763"/>
                    <a:pt x="11865" y="9857"/>
                    <a:pt x="11865" y="8828"/>
                  </a:cubicBezTo>
                  <a:cubicBezTo>
                    <a:pt x="11865" y="8571"/>
                    <a:pt x="11816" y="8326"/>
                    <a:pt x="11791" y="8069"/>
                  </a:cubicBezTo>
                  <a:cubicBezTo>
                    <a:pt x="11754" y="7837"/>
                    <a:pt x="11718" y="7592"/>
                    <a:pt x="11718" y="7359"/>
                  </a:cubicBezTo>
                  <a:cubicBezTo>
                    <a:pt x="11669" y="5510"/>
                    <a:pt x="13469" y="4163"/>
                    <a:pt x="15170" y="3674"/>
                  </a:cubicBezTo>
                  <a:cubicBezTo>
                    <a:pt x="16823" y="3196"/>
                    <a:pt x="18574" y="3233"/>
                    <a:pt x="20252" y="3257"/>
                  </a:cubicBezTo>
                  <a:cubicBezTo>
                    <a:pt x="21696" y="3294"/>
                    <a:pt x="23178" y="3306"/>
                    <a:pt x="24586" y="3025"/>
                  </a:cubicBezTo>
                  <a:cubicBezTo>
                    <a:pt x="25921" y="2768"/>
                    <a:pt x="27206" y="2229"/>
                    <a:pt x="28443" y="1715"/>
                  </a:cubicBezTo>
                  <a:cubicBezTo>
                    <a:pt x="29116" y="1421"/>
                    <a:pt x="29814" y="1127"/>
                    <a:pt x="30537" y="882"/>
                  </a:cubicBezTo>
                  <a:cubicBezTo>
                    <a:pt x="33047" y="13"/>
                    <a:pt x="35128" y="0"/>
                    <a:pt x="36757" y="845"/>
                  </a:cubicBezTo>
                  <a:cubicBezTo>
                    <a:pt x="37797" y="1372"/>
                    <a:pt x="38605" y="2278"/>
                    <a:pt x="39365" y="3135"/>
                  </a:cubicBezTo>
                  <a:cubicBezTo>
                    <a:pt x="40013" y="3857"/>
                    <a:pt x="40687" y="4604"/>
                    <a:pt x="41495" y="5143"/>
                  </a:cubicBezTo>
                  <a:cubicBezTo>
                    <a:pt x="42413" y="5755"/>
                    <a:pt x="43491" y="6098"/>
                    <a:pt x="44531" y="6416"/>
                  </a:cubicBezTo>
                  <a:cubicBezTo>
                    <a:pt x="44972" y="6551"/>
                    <a:pt x="45425" y="6698"/>
                    <a:pt x="45878" y="6857"/>
                  </a:cubicBezTo>
                  <a:cubicBezTo>
                    <a:pt x="47899" y="7604"/>
                    <a:pt x="49552" y="9722"/>
                    <a:pt x="49343" y="11277"/>
                  </a:cubicBezTo>
                  <a:cubicBezTo>
                    <a:pt x="49209" y="12306"/>
                    <a:pt x="48303" y="12967"/>
                    <a:pt x="46772" y="13114"/>
                  </a:cubicBezTo>
                  <a:lnTo>
                    <a:pt x="46503" y="13150"/>
                  </a:lnTo>
                  <a:cubicBezTo>
                    <a:pt x="45046" y="13285"/>
                    <a:pt x="42609" y="13518"/>
                    <a:pt x="42095" y="15024"/>
                  </a:cubicBezTo>
                  <a:cubicBezTo>
                    <a:pt x="41850" y="15734"/>
                    <a:pt x="42083" y="16456"/>
                    <a:pt x="42328" y="17215"/>
                  </a:cubicBezTo>
                  <a:cubicBezTo>
                    <a:pt x="42670" y="18293"/>
                    <a:pt x="43025" y="19407"/>
                    <a:pt x="42058" y="20558"/>
                  </a:cubicBezTo>
                  <a:lnTo>
                    <a:pt x="42058" y="20558"/>
                  </a:lnTo>
                  <a:cubicBezTo>
                    <a:pt x="41838" y="20827"/>
                    <a:pt x="41544" y="21060"/>
                    <a:pt x="41262" y="21268"/>
                  </a:cubicBezTo>
                  <a:cubicBezTo>
                    <a:pt x="40956" y="21513"/>
                    <a:pt x="40638" y="21758"/>
                    <a:pt x="40405" y="22064"/>
                  </a:cubicBezTo>
                  <a:cubicBezTo>
                    <a:pt x="39977" y="22640"/>
                    <a:pt x="39854" y="23374"/>
                    <a:pt x="39720" y="24097"/>
                  </a:cubicBezTo>
                  <a:cubicBezTo>
                    <a:pt x="39585" y="24819"/>
                    <a:pt x="39462" y="25590"/>
                    <a:pt x="38985" y="26190"/>
                  </a:cubicBezTo>
                  <a:cubicBezTo>
                    <a:pt x="38165" y="27243"/>
                    <a:pt x="36659" y="27378"/>
                    <a:pt x="35324" y="27427"/>
                  </a:cubicBezTo>
                  <a:cubicBezTo>
                    <a:pt x="33794" y="27476"/>
                    <a:pt x="31896" y="27537"/>
                    <a:pt x="30402" y="26643"/>
                  </a:cubicBezTo>
                  <a:cubicBezTo>
                    <a:pt x="30169" y="26509"/>
                    <a:pt x="29961" y="26362"/>
                    <a:pt x="29741" y="26203"/>
                  </a:cubicBezTo>
                  <a:cubicBezTo>
                    <a:pt x="29447" y="25994"/>
                    <a:pt x="29141" y="25774"/>
                    <a:pt x="28810" y="25603"/>
                  </a:cubicBezTo>
                  <a:cubicBezTo>
                    <a:pt x="26986" y="24745"/>
                    <a:pt x="24880" y="25872"/>
                    <a:pt x="23778" y="26631"/>
                  </a:cubicBezTo>
                  <a:cubicBezTo>
                    <a:pt x="23423" y="26876"/>
                    <a:pt x="23080" y="27121"/>
                    <a:pt x="22749" y="27378"/>
                  </a:cubicBezTo>
                  <a:cubicBezTo>
                    <a:pt x="21635" y="28211"/>
                    <a:pt x="20472" y="29068"/>
                    <a:pt x="19101" y="29374"/>
                  </a:cubicBezTo>
                  <a:cubicBezTo>
                    <a:pt x="17668" y="29692"/>
                    <a:pt x="16138" y="29386"/>
                    <a:pt x="14656" y="29080"/>
                  </a:cubicBezTo>
                  <a:cubicBezTo>
                    <a:pt x="12771" y="28700"/>
                    <a:pt x="10995" y="28333"/>
                    <a:pt x="9404" y="29190"/>
                  </a:cubicBezTo>
                  <a:cubicBezTo>
                    <a:pt x="8791" y="29508"/>
                    <a:pt x="8265" y="29998"/>
                    <a:pt x="7751" y="30476"/>
                  </a:cubicBezTo>
                  <a:cubicBezTo>
                    <a:pt x="7065" y="31112"/>
                    <a:pt x="6343" y="31786"/>
                    <a:pt x="5412" y="32031"/>
                  </a:cubicBezTo>
                  <a:cubicBezTo>
                    <a:pt x="5130" y="32129"/>
                    <a:pt x="4861" y="32153"/>
                    <a:pt x="4579" y="32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115700" y="1572038"/>
              <a:ext cx="1019650" cy="629350"/>
            </a:xfrm>
            <a:custGeom>
              <a:avLst/>
              <a:gdLst/>
              <a:ahLst/>
              <a:cxnLst/>
              <a:rect l="l" t="t" r="r" b="b"/>
              <a:pathLst>
                <a:path w="40786" h="25174" fill="none" extrusionOk="0">
                  <a:moveTo>
                    <a:pt x="576" y="25149"/>
                  </a:moveTo>
                  <a:cubicBezTo>
                    <a:pt x="392" y="25149"/>
                    <a:pt x="184" y="25088"/>
                    <a:pt x="37" y="24807"/>
                  </a:cubicBezTo>
                  <a:cubicBezTo>
                    <a:pt x="1" y="24696"/>
                    <a:pt x="37" y="24599"/>
                    <a:pt x="99" y="24488"/>
                  </a:cubicBezTo>
                  <a:cubicBezTo>
                    <a:pt x="135" y="24439"/>
                    <a:pt x="148" y="24378"/>
                    <a:pt x="160" y="24329"/>
                  </a:cubicBezTo>
                  <a:cubicBezTo>
                    <a:pt x="282" y="23876"/>
                    <a:pt x="368" y="23435"/>
                    <a:pt x="441" y="23031"/>
                  </a:cubicBezTo>
                  <a:cubicBezTo>
                    <a:pt x="527" y="22578"/>
                    <a:pt x="637" y="21942"/>
                    <a:pt x="760" y="21746"/>
                  </a:cubicBezTo>
                  <a:cubicBezTo>
                    <a:pt x="992" y="21391"/>
                    <a:pt x="2229" y="20987"/>
                    <a:pt x="3062" y="20705"/>
                  </a:cubicBezTo>
                  <a:cubicBezTo>
                    <a:pt x="3331" y="20619"/>
                    <a:pt x="3649" y="20509"/>
                    <a:pt x="3955" y="20399"/>
                  </a:cubicBezTo>
                  <a:cubicBezTo>
                    <a:pt x="7837" y="19040"/>
                    <a:pt x="10077" y="16089"/>
                    <a:pt x="9698" y="12906"/>
                  </a:cubicBezTo>
                  <a:cubicBezTo>
                    <a:pt x="9600" y="12097"/>
                    <a:pt x="9367" y="11449"/>
                    <a:pt x="9184" y="10971"/>
                  </a:cubicBezTo>
                  <a:cubicBezTo>
                    <a:pt x="9184" y="10959"/>
                    <a:pt x="9159" y="10934"/>
                    <a:pt x="9147" y="10922"/>
                  </a:cubicBezTo>
                  <a:cubicBezTo>
                    <a:pt x="9122" y="10885"/>
                    <a:pt x="9098" y="10836"/>
                    <a:pt x="9098" y="10787"/>
                  </a:cubicBezTo>
                  <a:cubicBezTo>
                    <a:pt x="9122" y="10591"/>
                    <a:pt x="9306" y="10396"/>
                    <a:pt x="9490" y="10187"/>
                  </a:cubicBezTo>
                  <a:cubicBezTo>
                    <a:pt x="9563" y="10114"/>
                    <a:pt x="9624" y="10040"/>
                    <a:pt x="9686" y="9967"/>
                  </a:cubicBezTo>
                  <a:cubicBezTo>
                    <a:pt x="10494" y="8841"/>
                    <a:pt x="11608" y="7310"/>
                    <a:pt x="11632" y="5192"/>
                  </a:cubicBezTo>
                  <a:cubicBezTo>
                    <a:pt x="11632" y="4665"/>
                    <a:pt x="11547" y="4225"/>
                    <a:pt x="11510" y="3906"/>
                  </a:cubicBezTo>
                  <a:lnTo>
                    <a:pt x="11510" y="3882"/>
                  </a:lnTo>
                  <a:cubicBezTo>
                    <a:pt x="11510" y="3869"/>
                    <a:pt x="11485" y="3845"/>
                    <a:pt x="11510" y="3821"/>
                  </a:cubicBezTo>
                  <a:cubicBezTo>
                    <a:pt x="11571" y="3637"/>
                    <a:pt x="11877" y="3478"/>
                    <a:pt x="12465" y="3306"/>
                  </a:cubicBezTo>
                  <a:cubicBezTo>
                    <a:pt x="13383" y="3049"/>
                    <a:pt x="14461" y="3012"/>
                    <a:pt x="15391" y="3012"/>
                  </a:cubicBezTo>
                  <a:cubicBezTo>
                    <a:pt x="15771" y="3012"/>
                    <a:pt x="16163" y="3012"/>
                    <a:pt x="16542" y="3025"/>
                  </a:cubicBezTo>
                  <a:lnTo>
                    <a:pt x="16567" y="3025"/>
                  </a:lnTo>
                  <a:cubicBezTo>
                    <a:pt x="16983" y="3025"/>
                    <a:pt x="17412" y="3049"/>
                    <a:pt x="17852" y="3049"/>
                  </a:cubicBezTo>
                  <a:cubicBezTo>
                    <a:pt x="18881" y="3049"/>
                    <a:pt x="20228" y="3012"/>
                    <a:pt x="21623" y="2743"/>
                  </a:cubicBezTo>
                  <a:cubicBezTo>
                    <a:pt x="23289" y="2400"/>
                    <a:pt x="24807" y="1776"/>
                    <a:pt x="26129" y="1225"/>
                  </a:cubicBezTo>
                  <a:cubicBezTo>
                    <a:pt x="26790" y="943"/>
                    <a:pt x="27415" y="686"/>
                    <a:pt x="28027" y="478"/>
                  </a:cubicBezTo>
                  <a:cubicBezTo>
                    <a:pt x="28921" y="172"/>
                    <a:pt x="29753" y="0"/>
                    <a:pt x="30402" y="0"/>
                  </a:cubicBezTo>
                  <a:cubicBezTo>
                    <a:pt x="30868" y="0"/>
                    <a:pt x="31247" y="74"/>
                    <a:pt x="31541" y="233"/>
                  </a:cubicBezTo>
                  <a:cubicBezTo>
                    <a:pt x="32043" y="490"/>
                    <a:pt x="32606" y="1115"/>
                    <a:pt x="33206" y="1788"/>
                  </a:cubicBezTo>
                  <a:cubicBezTo>
                    <a:pt x="33953" y="2621"/>
                    <a:pt x="34810" y="3563"/>
                    <a:pt x="35973" y="4347"/>
                  </a:cubicBezTo>
                  <a:cubicBezTo>
                    <a:pt x="37296" y="5216"/>
                    <a:pt x="38667" y="5657"/>
                    <a:pt x="39879" y="6024"/>
                  </a:cubicBezTo>
                  <a:cubicBezTo>
                    <a:pt x="39965" y="6061"/>
                    <a:pt x="40112" y="6073"/>
                    <a:pt x="40247" y="6073"/>
                  </a:cubicBezTo>
                  <a:cubicBezTo>
                    <a:pt x="40455" y="6086"/>
                    <a:pt x="40638" y="6110"/>
                    <a:pt x="40736" y="6196"/>
                  </a:cubicBezTo>
                  <a:cubicBezTo>
                    <a:pt x="40773" y="6233"/>
                    <a:pt x="40785" y="6269"/>
                    <a:pt x="40785" y="6331"/>
                  </a:cubicBezTo>
                  <a:cubicBezTo>
                    <a:pt x="40700" y="7335"/>
                    <a:pt x="39659" y="7665"/>
                    <a:pt x="38459" y="8045"/>
                  </a:cubicBezTo>
                  <a:cubicBezTo>
                    <a:pt x="37186" y="8449"/>
                    <a:pt x="35741" y="8902"/>
                    <a:pt x="35275" y="10285"/>
                  </a:cubicBezTo>
                  <a:cubicBezTo>
                    <a:pt x="34663" y="12061"/>
                    <a:pt x="35153" y="13603"/>
                    <a:pt x="35471" y="14632"/>
                  </a:cubicBezTo>
                  <a:lnTo>
                    <a:pt x="35520" y="14718"/>
                  </a:lnTo>
                  <a:cubicBezTo>
                    <a:pt x="35557" y="14803"/>
                    <a:pt x="35594" y="14877"/>
                    <a:pt x="35582" y="14963"/>
                  </a:cubicBezTo>
                  <a:cubicBezTo>
                    <a:pt x="35582" y="14987"/>
                    <a:pt x="35557" y="14987"/>
                    <a:pt x="35557" y="14999"/>
                  </a:cubicBezTo>
                  <a:cubicBezTo>
                    <a:pt x="35178" y="15305"/>
                    <a:pt x="34602" y="15746"/>
                    <a:pt x="34088" y="16420"/>
                  </a:cubicBezTo>
                  <a:cubicBezTo>
                    <a:pt x="33170" y="17632"/>
                    <a:pt x="32949" y="18930"/>
                    <a:pt x="32778" y="19885"/>
                  </a:cubicBezTo>
                  <a:cubicBezTo>
                    <a:pt x="32778" y="19921"/>
                    <a:pt x="32765" y="19970"/>
                    <a:pt x="32765" y="20019"/>
                  </a:cubicBezTo>
                  <a:cubicBezTo>
                    <a:pt x="32765" y="20129"/>
                    <a:pt x="32765" y="20252"/>
                    <a:pt x="32680" y="20325"/>
                  </a:cubicBezTo>
                  <a:cubicBezTo>
                    <a:pt x="32582" y="20436"/>
                    <a:pt x="32361" y="20436"/>
                    <a:pt x="32055" y="20411"/>
                  </a:cubicBezTo>
                  <a:cubicBezTo>
                    <a:pt x="31921" y="20411"/>
                    <a:pt x="31761" y="20399"/>
                    <a:pt x="31615" y="20411"/>
                  </a:cubicBezTo>
                  <a:cubicBezTo>
                    <a:pt x="31272" y="20436"/>
                    <a:pt x="30929" y="20436"/>
                    <a:pt x="30574" y="20436"/>
                  </a:cubicBezTo>
                  <a:cubicBezTo>
                    <a:pt x="29925" y="20436"/>
                    <a:pt x="29031" y="20399"/>
                    <a:pt x="28541" y="20105"/>
                  </a:cubicBezTo>
                  <a:cubicBezTo>
                    <a:pt x="28443" y="20044"/>
                    <a:pt x="28296" y="19946"/>
                    <a:pt x="28137" y="19836"/>
                  </a:cubicBezTo>
                  <a:cubicBezTo>
                    <a:pt x="27758" y="19554"/>
                    <a:pt x="27280" y="19223"/>
                    <a:pt x="26680" y="18930"/>
                  </a:cubicBezTo>
                  <a:cubicBezTo>
                    <a:pt x="25799" y="18501"/>
                    <a:pt x="24819" y="18293"/>
                    <a:pt x="23791" y="18293"/>
                  </a:cubicBezTo>
                  <a:cubicBezTo>
                    <a:pt x="21562" y="18293"/>
                    <a:pt x="19554" y="19334"/>
                    <a:pt x="18269" y="20215"/>
                  </a:cubicBezTo>
                  <a:cubicBezTo>
                    <a:pt x="17865" y="20497"/>
                    <a:pt x="17485" y="20766"/>
                    <a:pt x="17130" y="21023"/>
                  </a:cubicBezTo>
                  <a:cubicBezTo>
                    <a:pt x="16261" y="21672"/>
                    <a:pt x="15440" y="22284"/>
                    <a:pt x="14767" y="22431"/>
                  </a:cubicBezTo>
                  <a:cubicBezTo>
                    <a:pt x="14595" y="22468"/>
                    <a:pt x="14412" y="22493"/>
                    <a:pt x="14179" y="22493"/>
                  </a:cubicBezTo>
                  <a:cubicBezTo>
                    <a:pt x="13493" y="22493"/>
                    <a:pt x="12636" y="22333"/>
                    <a:pt x="11743" y="22150"/>
                  </a:cubicBezTo>
                  <a:cubicBezTo>
                    <a:pt x="10641" y="21917"/>
                    <a:pt x="9392" y="21672"/>
                    <a:pt x="8069" y="21672"/>
                  </a:cubicBezTo>
                  <a:cubicBezTo>
                    <a:pt x="6637" y="21672"/>
                    <a:pt x="5376" y="21978"/>
                    <a:pt x="4213" y="22591"/>
                  </a:cubicBezTo>
                  <a:cubicBezTo>
                    <a:pt x="3209" y="23129"/>
                    <a:pt x="2462" y="23827"/>
                    <a:pt x="1849" y="24390"/>
                  </a:cubicBezTo>
                  <a:cubicBezTo>
                    <a:pt x="1764" y="24452"/>
                    <a:pt x="1690" y="24537"/>
                    <a:pt x="1617" y="24623"/>
                  </a:cubicBezTo>
                  <a:cubicBezTo>
                    <a:pt x="1372" y="24868"/>
                    <a:pt x="1127" y="25113"/>
                    <a:pt x="956" y="25162"/>
                  </a:cubicBezTo>
                  <a:lnTo>
                    <a:pt x="956" y="25125"/>
                  </a:lnTo>
                  <a:lnTo>
                    <a:pt x="956" y="25162"/>
                  </a:lnTo>
                  <a:cubicBezTo>
                    <a:pt x="943" y="25162"/>
                    <a:pt x="943" y="25162"/>
                    <a:pt x="931" y="25174"/>
                  </a:cubicBezTo>
                  <a:cubicBezTo>
                    <a:pt x="809" y="25113"/>
                    <a:pt x="698" y="25149"/>
                    <a:pt x="576" y="251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395775" y="1654988"/>
              <a:ext cx="560500" cy="394900"/>
            </a:xfrm>
            <a:custGeom>
              <a:avLst/>
              <a:gdLst/>
              <a:ahLst/>
              <a:cxnLst/>
              <a:rect l="l" t="t" r="r" b="b"/>
              <a:pathLst>
                <a:path w="22420" h="15796" fill="none" extrusionOk="0">
                  <a:moveTo>
                    <a:pt x="2548" y="15783"/>
                  </a:moveTo>
                  <a:cubicBezTo>
                    <a:pt x="2290" y="15783"/>
                    <a:pt x="1972" y="15685"/>
                    <a:pt x="1654" y="15612"/>
                  </a:cubicBezTo>
                  <a:cubicBezTo>
                    <a:pt x="1482" y="15563"/>
                    <a:pt x="1311" y="15526"/>
                    <a:pt x="1164" y="15489"/>
                  </a:cubicBezTo>
                  <a:cubicBezTo>
                    <a:pt x="1103" y="15477"/>
                    <a:pt x="1005" y="15477"/>
                    <a:pt x="919" y="15489"/>
                  </a:cubicBezTo>
                  <a:cubicBezTo>
                    <a:pt x="735" y="15501"/>
                    <a:pt x="527" y="15501"/>
                    <a:pt x="454" y="15342"/>
                  </a:cubicBezTo>
                  <a:cubicBezTo>
                    <a:pt x="1" y="14265"/>
                    <a:pt x="503" y="13212"/>
                    <a:pt x="1042" y="12110"/>
                  </a:cubicBezTo>
                  <a:cubicBezTo>
                    <a:pt x="1482" y="11179"/>
                    <a:pt x="1960" y="10224"/>
                    <a:pt x="1837" y="9220"/>
                  </a:cubicBezTo>
                  <a:cubicBezTo>
                    <a:pt x="1813" y="9049"/>
                    <a:pt x="1776" y="8890"/>
                    <a:pt x="1727" y="8743"/>
                  </a:cubicBezTo>
                  <a:cubicBezTo>
                    <a:pt x="1654" y="8498"/>
                    <a:pt x="1593" y="8265"/>
                    <a:pt x="1629" y="8057"/>
                  </a:cubicBezTo>
                  <a:cubicBezTo>
                    <a:pt x="1666" y="7898"/>
                    <a:pt x="1690" y="7726"/>
                    <a:pt x="1727" y="7555"/>
                  </a:cubicBezTo>
                  <a:cubicBezTo>
                    <a:pt x="1960" y="6220"/>
                    <a:pt x="2266" y="4384"/>
                    <a:pt x="3711" y="3074"/>
                  </a:cubicBezTo>
                  <a:cubicBezTo>
                    <a:pt x="3821" y="2988"/>
                    <a:pt x="3956" y="3013"/>
                    <a:pt x="4066" y="3049"/>
                  </a:cubicBezTo>
                  <a:cubicBezTo>
                    <a:pt x="4115" y="3062"/>
                    <a:pt x="4139" y="3062"/>
                    <a:pt x="4176" y="3062"/>
                  </a:cubicBezTo>
                  <a:cubicBezTo>
                    <a:pt x="4543" y="3062"/>
                    <a:pt x="4923" y="3062"/>
                    <a:pt x="5266" y="3074"/>
                  </a:cubicBezTo>
                  <a:lnTo>
                    <a:pt x="5290" y="3074"/>
                  </a:lnTo>
                  <a:cubicBezTo>
                    <a:pt x="5768" y="3098"/>
                    <a:pt x="6184" y="3098"/>
                    <a:pt x="6637" y="3098"/>
                  </a:cubicBezTo>
                  <a:cubicBezTo>
                    <a:pt x="7812" y="3098"/>
                    <a:pt x="9380" y="3049"/>
                    <a:pt x="11057" y="2706"/>
                  </a:cubicBezTo>
                  <a:cubicBezTo>
                    <a:pt x="13065" y="2315"/>
                    <a:pt x="14816" y="1580"/>
                    <a:pt x="16224" y="992"/>
                  </a:cubicBezTo>
                  <a:cubicBezTo>
                    <a:pt x="16836" y="735"/>
                    <a:pt x="17412" y="490"/>
                    <a:pt x="17938" y="307"/>
                  </a:cubicBezTo>
                  <a:cubicBezTo>
                    <a:pt x="18036" y="270"/>
                    <a:pt x="18134" y="233"/>
                    <a:pt x="18220" y="196"/>
                  </a:cubicBezTo>
                  <a:cubicBezTo>
                    <a:pt x="18514" y="86"/>
                    <a:pt x="18746" y="1"/>
                    <a:pt x="18893" y="62"/>
                  </a:cubicBezTo>
                  <a:cubicBezTo>
                    <a:pt x="19077" y="123"/>
                    <a:pt x="19224" y="319"/>
                    <a:pt x="19346" y="490"/>
                  </a:cubicBezTo>
                  <a:cubicBezTo>
                    <a:pt x="19408" y="564"/>
                    <a:pt x="19444" y="637"/>
                    <a:pt x="19493" y="698"/>
                  </a:cubicBezTo>
                  <a:cubicBezTo>
                    <a:pt x="19738" y="980"/>
                    <a:pt x="20154" y="1213"/>
                    <a:pt x="20583" y="1458"/>
                  </a:cubicBezTo>
                  <a:cubicBezTo>
                    <a:pt x="21403" y="1911"/>
                    <a:pt x="22322" y="2437"/>
                    <a:pt x="22383" y="3478"/>
                  </a:cubicBezTo>
                  <a:cubicBezTo>
                    <a:pt x="22420" y="3968"/>
                    <a:pt x="22052" y="4335"/>
                    <a:pt x="21660" y="4727"/>
                  </a:cubicBezTo>
                  <a:cubicBezTo>
                    <a:pt x="21342" y="5070"/>
                    <a:pt x="21011" y="5400"/>
                    <a:pt x="20852" y="5841"/>
                  </a:cubicBezTo>
                  <a:cubicBezTo>
                    <a:pt x="20509" y="6869"/>
                    <a:pt x="20571" y="7861"/>
                    <a:pt x="20632" y="8743"/>
                  </a:cubicBezTo>
                  <a:cubicBezTo>
                    <a:pt x="20669" y="9392"/>
                    <a:pt x="20705" y="10028"/>
                    <a:pt x="20571" y="10555"/>
                  </a:cubicBezTo>
                  <a:cubicBezTo>
                    <a:pt x="20534" y="10702"/>
                    <a:pt x="20424" y="10787"/>
                    <a:pt x="20326" y="10898"/>
                  </a:cubicBezTo>
                  <a:cubicBezTo>
                    <a:pt x="20265" y="10959"/>
                    <a:pt x="20203" y="11008"/>
                    <a:pt x="20154" y="11069"/>
                  </a:cubicBezTo>
                  <a:cubicBezTo>
                    <a:pt x="19873" y="11436"/>
                    <a:pt x="19738" y="11914"/>
                    <a:pt x="19603" y="12355"/>
                  </a:cubicBezTo>
                  <a:cubicBezTo>
                    <a:pt x="19420" y="12942"/>
                    <a:pt x="19248" y="13518"/>
                    <a:pt x="18759" y="13689"/>
                  </a:cubicBezTo>
                  <a:cubicBezTo>
                    <a:pt x="18440" y="13775"/>
                    <a:pt x="18134" y="13518"/>
                    <a:pt x="17767" y="13187"/>
                  </a:cubicBezTo>
                  <a:cubicBezTo>
                    <a:pt x="17497" y="12979"/>
                    <a:pt x="17216" y="12722"/>
                    <a:pt x="16885" y="12563"/>
                  </a:cubicBezTo>
                  <a:cubicBezTo>
                    <a:pt x="15538" y="11926"/>
                    <a:pt x="14069" y="11608"/>
                    <a:pt x="12563" y="11608"/>
                  </a:cubicBezTo>
                  <a:cubicBezTo>
                    <a:pt x="9465" y="11608"/>
                    <a:pt x="6821" y="12967"/>
                    <a:pt x="5131" y="14106"/>
                  </a:cubicBezTo>
                  <a:cubicBezTo>
                    <a:pt x="4690" y="14412"/>
                    <a:pt x="4262" y="14718"/>
                    <a:pt x="3894" y="14999"/>
                  </a:cubicBezTo>
                  <a:cubicBezTo>
                    <a:pt x="3784" y="15073"/>
                    <a:pt x="3686" y="15171"/>
                    <a:pt x="3576" y="15256"/>
                  </a:cubicBezTo>
                  <a:cubicBezTo>
                    <a:pt x="3294" y="15489"/>
                    <a:pt x="3013" y="15734"/>
                    <a:pt x="2768" y="15795"/>
                  </a:cubicBezTo>
                  <a:lnTo>
                    <a:pt x="2768" y="15795"/>
                  </a:lnTo>
                  <a:cubicBezTo>
                    <a:pt x="2695" y="15783"/>
                    <a:pt x="2633" y="15783"/>
                    <a:pt x="2548" y="157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1520375" y="1749563"/>
              <a:ext cx="329375" cy="164400"/>
            </a:xfrm>
            <a:custGeom>
              <a:avLst/>
              <a:gdLst/>
              <a:ahLst/>
              <a:cxnLst/>
              <a:rect l="l" t="t" r="r" b="b"/>
              <a:pathLst>
                <a:path w="13175" h="6576" fill="none" extrusionOk="0">
                  <a:moveTo>
                    <a:pt x="1212" y="6576"/>
                  </a:moveTo>
                  <a:cubicBezTo>
                    <a:pt x="857" y="6576"/>
                    <a:pt x="539" y="6490"/>
                    <a:pt x="233" y="6294"/>
                  </a:cubicBezTo>
                  <a:lnTo>
                    <a:pt x="233" y="6294"/>
                  </a:lnTo>
                  <a:cubicBezTo>
                    <a:pt x="0" y="6135"/>
                    <a:pt x="61" y="5841"/>
                    <a:pt x="135" y="5535"/>
                  </a:cubicBezTo>
                  <a:cubicBezTo>
                    <a:pt x="184" y="5352"/>
                    <a:pt x="221" y="5168"/>
                    <a:pt x="196" y="5021"/>
                  </a:cubicBezTo>
                  <a:cubicBezTo>
                    <a:pt x="184" y="4886"/>
                    <a:pt x="147" y="4764"/>
                    <a:pt x="123" y="4654"/>
                  </a:cubicBezTo>
                  <a:cubicBezTo>
                    <a:pt x="98" y="4531"/>
                    <a:pt x="61" y="4409"/>
                    <a:pt x="61" y="4286"/>
                  </a:cubicBezTo>
                  <a:cubicBezTo>
                    <a:pt x="37" y="3748"/>
                    <a:pt x="0" y="2952"/>
                    <a:pt x="441" y="2646"/>
                  </a:cubicBezTo>
                  <a:cubicBezTo>
                    <a:pt x="674" y="2499"/>
                    <a:pt x="955" y="2535"/>
                    <a:pt x="1225" y="2597"/>
                  </a:cubicBezTo>
                  <a:cubicBezTo>
                    <a:pt x="1359" y="2633"/>
                    <a:pt x="1506" y="2658"/>
                    <a:pt x="1641" y="2658"/>
                  </a:cubicBezTo>
                  <a:cubicBezTo>
                    <a:pt x="2975" y="2658"/>
                    <a:pt x="4751" y="2621"/>
                    <a:pt x="6722" y="2217"/>
                  </a:cubicBezTo>
                  <a:cubicBezTo>
                    <a:pt x="9061" y="1764"/>
                    <a:pt x="11056" y="919"/>
                    <a:pt x="12526" y="307"/>
                  </a:cubicBezTo>
                  <a:cubicBezTo>
                    <a:pt x="12562" y="295"/>
                    <a:pt x="12624" y="246"/>
                    <a:pt x="12685" y="197"/>
                  </a:cubicBezTo>
                  <a:cubicBezTo>
                    <a:pt x="12807" y="111"/>
                    <a:pt x="12954" y="1"/>
                    <a:pt x="13040" y="111"/>
                  </a:cubicBezTo>
                  <a:cubicBezTo>
                    <a:pt x="13175" y="258"/>
                    <a:pt x="13028" y="442"/>
                    <a:pt x="12893" y="613"/>
                  </a:cubicBezTo>
                  <a:cubicBezTo>
                    <a:pt x="12807" y="723"/>
                    <a:pt x="12722" y="821"/>
                    <a:pt x="12685" y="931"/>
                  </a:cubicBezTo>
                  <a:cubicBezTo>
                    <a:pt x="12367" y="1850"/>
                    <a:pt x="12379" y="2744"/>
                    <a:pt x="12416" y="3515"/>
                  </a:cubicBezTo>
                  <a:cubicBezTo>
                    <a:pt x="12428" y="4152"/>
                    <a:pt x="12440" y="4703"/>
                    <a:pt x="12281" y="5156"/>
                  </a:cubicBezTo>
                  <a:cubicBezTo>
                    <a:pt x="12097" y="5682"/>
                    <a:pt x="11118" y="5352"/>
                    <a:pt x="9979" y="4972"/>
                  </a:cubicBezTo>
                  <a:cubicBezTo>
                    <a:pt x="9171" y="4703"/>
                    <a:pt x="8253" y="4409"/>
                    <a:pt x="7567" y="4409"/>
                  </a:cubicBezTo>
                  <a:cubicBezTo>
                    <a:pt x="6294" y="4409"/>
                    <a:pt x="5020" y="5045"/>
                    <a:pt x="3906" y="5609"/>
                  </a:cubicBezTo>
                  <a:cubicBezTo>
                    <a:pt x="2914" y="6123"/>
                    <a:pt x="2008" y="6576"/>
                    <a:pt x="1212" y="65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965100" y="1428788"/>
              <a:ext cx="1354200" cy="913425"/>
            </a:xfrm>
            <a:custGeom>
              <a:avLst/>
              <a:gdLst/>
              <a:ahLst/>
              <a:cxnLst/>
              <a:rect l="l" t="t" r="r" b="b"/>
              <a:pathLst>
                <a:path w="54168" h="36537" fill="none" extrusionOk="0">
                  <a:moveTo>
                    <a:pt x="52613" y="9416"/>
                  </a:moveTo>
                  <a:cubicBezTo>
                    <a:pt x="51670" y="8228"/>
                    <a:pt x="50409" y="7285"/>
                    <a:pt x="49025" y="6783"/>
                  </a:cubicBezTo>
                  <a:cubicBezTo>
                    <a:pt x="48536" y="6600"/>
                    <a:pt x="48046" y="6441"/>
                    <a:pt x="47568" y="6294"/>
                  </a:cubicBezTo>
                  <a:cubicBezTo>
                    <a:pt x="46638" y="6000"/>
                    <a:pt x="45769" y="5730"/>
                    <a:pt x="45120" y="5302"/>
                  </a:cubicBezTo>
                  <a:cubicBezTo>
                    <a:pt x="44556" y="4910"/>
                    <a:pt x="44005" y="4322"/>
                    <a:pt x="43430" y="3673"/>
                  </a:cubicBezTo>
                  <a:cubicBezTo>
                    <a:pt x="42548" y="2706"/>
                    <a:pt x="41569" y="1629"/>
                    <a:pt x="40161" y="894"/>
                  </a:cubicBezTo>
                  <a:cubicBezTo>
                    <a:pt x="39047" y="306"/>
                    <a:pt x="37773" y="0"/>
                    <a:pt x="36390" y="0"/>
                  </a:cubicBezTo>
                  <a:cubicBezTo>
                    <a:pt x="35067" y="0"/>
                    <a:pt x="33647" y="282"/>
                    <a:pt x="32129" y="796"/>
                  </a:cubicBezTo>
                  <a:cubicBezTo>
                    <a:pt x="31370" y="1078"/>
                    <a:pt x="30635" y="1384"/>
                    <a:pt x="29913" y="1665"/>
                  </a:cubicBezTo>
                  <a:cubicBezTo>
                    <a:pt x="28713" y="2167"/>
                    <a:pt x="27598" y="2633"/>
                    <a:pt x="26497" y="2853"/>
                  </a:cubicBezTo>
                  <a:cubicBezTo>
                    <a:pt x="25590" y="3037"/>
                    <a:pt x="24586" y="3049"/>
                    <a:pt x="23815" y="3049"/>
                  </a:cubicBezTo>
                  <a:cubicBezTo>
                    <a:pt x="23423" y="3049"/>
                    <a:pt x="23019" y="3049"/>
                    <a:pt x="22640" y="3037"/>
                  </a:cubicBezTo>
                  <a:cubicBezTo>
                    <a:pt x="22248" y="3037"/>
                    <a:pt x="21819" y="3012"/>
                    <a:pt x="21391" y="3012"/>
                  </a:cubicBezTo>
                  <a:cubicBezTo>
                    <a:pt x="20056" y="3012"/>
                    <a:pt x="18477" y="3073"/>
                    <a:pt x="16885" y="3539"/>
                  </a:cubicBezTo>
                  <a:cubicBezTo>
                    <a:pt x="15612" y="3894"/>
                    <a:pt x="14436" y="4567"/>
                    <a:pt x="13555" y="5424"/>
                  </a:cubicBezTo>
                  <a:cubicBezTo>
                    <a:pt x="12367" y="6551"/>
                    <a:pt x="11730" y="8008"/>
                    <a:pt x="11779" y="9489"/>
                  </a:cubicBezTo>
                  <a:cubicBezTo>
                    <a:pt x="11792" y="9893"/>
                    <a:pt x="11840" y="10224"/>
                    <a:pt x="11877" y="10506"/>
                  </a:cubicBezTo>
                  <a:cubicBezTo>
                    <a:pt x="11902" y="10640"/>
                    <a:pt x="11926" y="10824"/>
                    <a:pt x="11926" y="10897"/>
                  </a:cubicBezTo>
                  <a:cubicBezTo>
                    <a:pt x="11926" y="11179"/>
                    <a:pt x="11424" y="11877"/>
                    <a:pt x="11081" y="12342"/>
                  </a:cubicBezTo>
                  <a:cubicBezTo>
                    <a:pt x="10285" y="13420"/>
                    <a:pt x="9208" y="14913"/>
                    <a:pt x="9367" y="16897"/>
                  </a:cubicBezTo>
                  <a:cubicBezTo>
                    <a:pt x="9428" y="17644"/>
                    <a:pt x="9673" y="18293"/>
                    <a:pt x="9857" y="18746"/>
                  </a:cubicBezTo>
                  <a:cubicBezTo>
                    <a:pt x="9943" y="18954"/>
                    <a:pt x="10041" y="19223"/>
                    <a:pt x="10065" y="19333"/>
                  </a:cubicBezTo>
                  <a:cubicBezTo>
                    <a:pt x="10090" y="19542"/>
                    <a:pt x="9453" y="20301"/>
                    <a:pt x="8082" y="20790"/>
                  </a:cubicBezTo>
                  <a:cubicBezTo>
                    <a:pt x="7824" y="20876"/>
                    <a:pt x="7567" y="20974"/>
                    <a:pt x="7286" y="21060"/>
                  </a:cubicBezTo>
                  <a:cubicBezTo>
                    <a:pt x="5498" y="21660"/>
                    <a:pt x="3270" y="22394"/>
                    <a:pt x="1947" y="24488"/>
                  </a:cubicBezTo>
                  <a:cubicBezTo>
                    <a:pt x="1262" y="25602"/>
                    <a:pt x="1029" y="26802"/>
                    <a:pt x="858" y="27770"/>
                  </a:cubicBezTo>
                  <a:cubicBezTo>
                    <a:pt x="796" y="28100"/>
                    <a:pt x="735" y="28406"/>
                    <a:pt x="674" y="28688"/>
                  </a:cubicBezTo>
                  <a:cubicBezTo>
                    <a:pt x="649" y="28810"/>
                    <a:pt x="613" y="28945"/>
                    <a:pt x="576" y="29067"/>
                  </a:cubicBezTo>
                  <a:cubicBezTo>
                    <a:pt x="331" y="29924"/>
                    <a:pt x="1" y="31088"/>
                    <a:pt x="392" y="32386"/>
                  </a:cubicBezTo>
                  <a:cubicBezTo>
                    <a:pt x="796" y="33794"/>
                    <a:pt x="1898" y="34908"/>
                    <a:pt x="3674" y="35728"/>
                  </a:cubicBezTo>
                  <a:cubicBezTo>
                    <a:pt x="4886" y="36279"/>
                    <a:pt x="5963" y="36536"/>
                    <a:pt x="6980" y="36536"/>
                  </a:cubicBezTo>
                  <a:cubicBezTo>
                    <a:pt x="7469" y="36536"/>
                    <a:pt x="7947" y="36475"/>
                    <a:pt x="8412" y="36353"/>
                  </a:cubicBezTo>
                  <a:cubicBezTo>
                    <a:pt x="9894" y="35948"/>
                    <a:pt x="10898" y="35006"/>
                    <a:pt x="11730" y="34259"/>
                  </a:cubicBezTo>
                  <a:cubicBezTo>
                    <a:pt x="12159" y="33855"/>
                    <a:pt x="12551" y="33487"/>
                    <a:pt x="12893" y="33304"/>
                  </a:cubicBezTo>
                  <a:cubicBezTo>
                    <a:pt x="13212" y="33132"/>
                    <a:pt x="13579" y="33059"/>
                    <a:pt x="14069" y="33059"/>
                  </a:cubicBezTo>
                  <a:cubicBezTo>
                    <a:pt x="14791" y="33059"/>
                    <a:pt x="15673" y="33243"/>
                    <a:pt x="16616" y="33426"/>
                  </a:cubicBezTo>
                  <a:cubicBezTo>
                    <a:pt x="17693" y="33647"/>
                    <a:pt x="18917" y="33904"/>
                    <a:pt x="20191" y="33904"/>
                  </a:cubicBezTo>
                  <a:cubicBezTo>
                    <a:pt x="20852" y="33904"/>
                    <a:pt x="21452" y="33843"/>
                    <a:pt x="22027" y="33708"/>
                  </a:cubicBezTo>
                  <a:cubicBezTo>
                    <a:pt x="23864" y="33292"/>
                    <a:pt x="25284" y="32239"/>
                    <a:pt x="26545" y="31320"/>
                  </a:cubicBezTo>
                  <a:cubicBezTo>
                    <a:pt x="26864" y="31088"/>
                    <a:pt x="27182" y="30843"/>
                    <a:pt x="27513" y="30622"/>
                  </a:cubicBezTo>
                  <a:cubicBezTo>
                    <a:pt x="28370" y="30047"/>
                    <a:pt x="29227" y="29692"/>
                    <a:pt x="29815" y="29692"/>
                  </a:cubicBezTo>
                  <a:cubicBezTo>
                    <a:pt x="29986" y="29692"/>
                    <a:pt x="30121" y="29729"/>
                    <a:pt x="30268" y="29790"/>
                  </a:cubicBezTo>
                  <a:cubicBezTo>
                    <a:pt x="30402" y="29851"/>
                    <a:pt x="30635" y="30010"/>
                    <a:pt x="30843" y="30169"/>
                  </a:cubicBezTo>
                  <a:cubicBezTo>
                    <a:pt x="31088" y="30341"/>
                    <a:pt x="31345" y="30537"/>
                    <a:pt x="31676" y="30720"/>
                  </a:cubicBezTo>
                  <a:cubicBezTo>
                    <a:pt x="33353" y="31712"/>
                    <a:pt x="35190" y="31835"/>
                    <a:pt x="36598" y="31835"/>
                  </a:cubicBezTo>
                  <a:lnTo>
                    <a:pt x="36598" y="31835"/>
                  </a:lnTo>
                  <a:cubicBezTo>
                    <a:pt x="37039" y="31835"/>
                    <a:pt x="37455" y="31822"/>
                    <a:pt x="37834" y="31810"/>
                  </a:cubicBezTo>
                  <a:cubicBezTo>
                    <a:pt x="39096" y="31761"/>
                    <a:pt x="41679" y="31688"/>
                    <a:pt x="43246" y="29692"/>
                  </a:cubicBezTo>
                  <a:cubicBezTo>
                    <a:pt x="44054" y="28651"/>
                    <a:pt x="44263" y="27463"/>
                    <a:pt x="44422" y="26582"/>
                  </a:cubicBezTo>
                  <a:cubicBezTo>
                    <a:pt x="44483" y="26251"/>
                    <a:pt x="44569" y="25700"/>
                    <a:pt x="44679" y="25541"/>
                  </a:cubicBezTo>
                  <a:cubicBezTo>
                    <a:pt x="44740" y="25468"/>
                    <a:pt x="44973" y="25284"/>
                    <a:pt x="45120" y="25162"/>
                  </a:cubicBezTo>
                  <a:cubicBezTo>
                    <a:pt x="45462" y="24904"/>
                    <a:pt x="45891" y="24562"/>
                    <a:pt x="46271" y="24109"/>
                  </a:cubicBezTo>
                  <a:cubicBezTo>
                    <a:pt x="48046" y="21990"/>
                    <a:pt x="47348" y="19774"/>
                    <a:pt x="46956" y="18599"/>
                  </a:cubicBezTo>
                  <a:cubicBezTo>
                    <a:pt x="46895" y="18403"/>
                    <a:pt x="46809" y="18134"/>
                    <a:pt x="46760" y="17938"/>
                  </a:cubicBezTo>
                  <a:cubicBezTo>
                    <a:pt x="47324" y="17681"/>
                    <a:pt x="48695" y="17546"/>
                    <a:pt x="49160" y="17497"/>
                  </a:cubicBezTo>
                  <a:lnTo>
                    <a:pt x="49442" y="17460"/>
                  </a:lnTo>
                  <a:cubicBezTo>
                    <a:pt x="52062" y="17203"/>
                    <a:pt x="53788" y="15770"/>
                    <a:pt x="54045" y="13640"/>
                  </a:cubicBezTo>
                  <a:cubicBezTo>
                    <a:pt x="54168" y="12281"/>
                    <a:pt x="53678" y="10775"/>
                    <a:pt x="52613" y="94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dashDot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29"/>
          <p:cNvSpPr/>
          <p:nvPr/>
        </p:nvSpPr>
        <p:spPr>
          <a:xfrm rot="240955">
            <a:off x="7024833" y="-246724"/>
            <a:ext cx="3514632" cy="1088907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5" name="Google Shape;915;p36"/>
          <p:cNvGrpSpPr/>
          <p:nvPr/>
        </p:nvGrpSpPr>
        <p:grpSpPr>
          <a:xfrm>
            <a:off x="-2532673" y="-668750"/>
            <a:ext cx="13267836" cy="7427178"/>
            <a:chOff x="-2532673" y="-668750"/>
            <a:chExt cx="13267836" cy="7427178"/>
          </a:xfrm>
        </p:grpSpPr>
        <p:grpSp>
          <p:nvGrpSpPr>
            <p:cNvPr id="916" name="Google Shape;916;p36"/>
            <p:cNvGrpSpPr/>
            <p:nvPr/>
          </p:nvGrpSpPr>
          <p:grpSpPr>
            <a:xfrm>
              <a:off x="-1550574" y="2649980"/>
              <a:ext cx="3057478" cy="3130393"/>
              <a:chOff x="6744875" y="2031607"/>
              <a:chExt cx="3661651" cy="3748974"/>
            </a:xfrm>
          </p:grpSpPr>
          <p:grpSp>
            <p:nvGrpSpPr>
              <p:cNvPr id="917" name="Google Shape;917;p36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918" name="Google Shape;918;p36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920" extrusionOk="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36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870" extrusionOk="0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36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36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6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6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4" name="Google Shape;924;p36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5" name="Google Shape;925;p36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926" name="Google Shape;926;p36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6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36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6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6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6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2" name="Google Shape;932;p36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3" name="Google Shape;933;p36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934" name="Google Shape;934;p36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6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6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6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6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6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2" name="Google Shape;942;p36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943" name="Google Shape;943;p36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3" h="23999" fill="none" extrusionOk="0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" h="17988" fill="none" extrusionOk="0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6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2254" fill="none" extrusionOk="0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46" name="Google Shape;946;p36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947" name="Google Shape;947;p36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5" h="37614" fill="none" extrusionOk="0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36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31970" fill="none" extrusionOk="0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49" name="Google Shape;949;p36"/>
            <p:cNvSpPr/>
            <p:nvPr/>
          </p:nvSpPr>
          <p:spPr>
            <a:xfrm>
              <a:off x="-2532673" y="-252527"/>
              <a:ext cx="5568204" cy="172514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 rot="9794316">
              <a:off x="4899481" y="42670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36"/>
            <p:cNvGrpSpPr/>
            <p:nvPr/>
          </p:nvGrpSpPr>
          <p:grpSpPr>
            <a:xfrm>
              <a:off x="6714578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952" name="Google Shape;952;p3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953" name="Google Shape;953;p3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3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3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3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3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3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9" name="Google Shape;959;p3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0" name="Google Shape;960;p3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961" name="Google Shape;961;p3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3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3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3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9" name="Google Shape;969;p3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70" name="Google Shape;970;p36"/>
          <p:cNvSpPr txBox="1">
            <a:spLocks noGrp="1"/>
          </p:cNvSpPr>
          <p:nvPr>
            <p:ph type="title"/>
          </p:nvPr>
        </p:nvSpPr>
        <p:spPr>
          <a:xfrm>
            <a:off x="5106262" y="14270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1" name="Google Shape;971;p36"/>
          <p:cNvSpPr txBox="1">
            <a:spLocks noGrp="1"/>
          </p:cNvSpPr>
          <p:nvPr>
            <p:ph type="title" idx="2"/>
          </p:nvPr>
        </p:nvSpPr>
        <p:spPr>
          <a:xfrm>
            <a:off x="5106212" y="1882475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2" name="Google Shape;972;p36"/>
          <p:cNvSpPr txBox="1">
            <a:spLocks noGrp="1"/>
          </p:cNvSpPr>
          <p:nvPr>
            <p:ph type="title" idx="3"/>
          </p:nvPr>
        </p:nvSpPr>
        <p:spPr>
          <a:xfrm>
            <a:off x="1518988" y="14270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3" name="Google Shape;973;p36"/>
          <p:cNvSpPr txBox="1">
            <a:spLocks noGrp="1"/>
          </p:cNvSpPr>
          <p:nvPr>
            <p:ph type="title" idx="4"/>
          </p:nvPr>
        </p:nvSpPr>
        <p:spPr>
          <a:xfrm>
            <a:off x="1518938" y="1882475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4" name="Google Shape;974;p36"/>
          <p:cNvSpPr txBox="1">
            <a:spLocks noGrp="1"/>
          </p:cNvSpPr>
          <p:nvPr>
            <p:ph type="title" idx="5"/>
          </p:nvPr>
        </p:nvSpPr>
        <p:spPr>
          <a:xfrm>
            <a:off x="5106262" y="3090921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36"/>
          <p:cNvSpPr txBox="1">
            <a:spLocks noGrp="1"/>
          </p:cNvSpPr>
          <p:nvPr>
            <p:ph type="title" idx="6"/>
          </p:nvPr>
        </p:nvSpPr>
        <p:spPr>
          <a:xfrm>
            <a:off x="5106212" y="3546321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6" name="Google Shape;976;p36"/>
          <p:cNvSpPr txBox="1">
            <a:spLocks noGrp="1"/>
          </p:cNvSpPr>
          <p:nvPr>
            <p:ph type="title" idx="7"/>
          </p:nvPr>
        </p:nvSpPr>
        <p:spPr>
          <a:xfrm>
            <a:off x="1518988" y="3090921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7" name="Google Shape;977;p36"/>
          <p:cNvSpPr txBox="1">
            <a:spLocks noGrp="1"/>
          </p:cNvSpPr>
          <p:nvPr>
            <p:ph type="title" idx="8"/>
          </p:nvPr>
        </p:nvSpPr>
        <p:spPr>
          <a:xfrm>
            <a:off x="1518938" y="3546321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8" name="Google Shape;978;p36"/>
          <p:cNvSpPr txBox="1">
            <a:spLocks noGrp="1"/>
          </p:cNvSpPr>
          <p:nvPr>
            <p:ph type="title" idx="9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Google Shape;1246;p47"/>
          <p:cNvGrpSpPr/>
          <p:nvPr/>
        </p:nvGrpSpPr>
        <p:grpSpPr>
          <a:xfrm>
            <a:off x="-4470013" y="-668750"/>
            <a:ext cx="15657196" cy="7403078"/>
            <a:chOff x="-4470013" y="-668750"/>
            <a:chExt cx="15657196" cy="7403078"/>
          </a:xfrm>
        </p:grpSpPr>
        <p:sp>
          <p:nvSpPr>
            <p:cNvPr id="1247" name="Google Shape;1247;p47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8" name="Google Shape;1248;p47"/>
            <p:cNvGrpSpPr/>
            <p:nvPr/>
          </p:nvGrpSpPr>
          <p:grpSpPr>
            <a:xfrm>
              <a:off x="7571490" y="4335248"/>
              <a:ext cx="2795340" cy="1885492"/>
              <a:chOff x="965100" y="1428788"/>
              <a:chExt cx="1354200" cy="913425"/>
            </a:xfrm>
          </p:grpSpPr>
          <p:sp>
            <p:nvSpPr>
              <p:cNvPr id="1249" name="Google Shape;1249;p47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7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7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7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7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4" name="Google Shape;1254;p47"/>
            <p:cNvGrpSpPr/>
            <p:nvPr/>
          </p:nvGrpSpPr>
          <p:grpSpPr>
            <a:xfrm>
              <a:off x="-3230997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1255" name="Google Shape;1255;p47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1256" name="Google Shape;1256;p47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47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47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47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47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47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2" name="Google Shape;1262;p47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3" name="Google Shape;1263;p47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1264" name="Google Shape;1264;p47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47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47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47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47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47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47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47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47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73" name="Google Shape;1273;p47"/>
            <p:cNvSpPr/>
            <p:nvPr/>
          </p:nvSpPr>
          <p:spPr>
            <a:xfrm rot="10620205">
              <a:off x="7646401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48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1276" name="Google Shape;1276;p48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1277" name="Google Shape;1277;p48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8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8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2" name="Google Shape;1282;p48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9" r:id="rId3"/>
    <p:sldLayoutId id="2147483660" r:id="rId4"/>
    <p:sldLayoutId id="2147483675" r:id="rId5"/>
    <p:sldLayoutId id="2147483682" r:id="rId6"/>
    <p:sldLayoutId id="2147483693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1" name="Google Shape;1451;p54"/>
          <p:cNvGrpSpPr/>
          <p:nvPr/>
        </p:nvGrpSpPr>
        <p:grpSpPr>
          <a:xfrm rot="316251">
            <a:off x="7603153" y="295668"/>
            <a:ext cx="1018489" cy="1254594"/>
            <a:chOff x="7234335" y="539692"/>
            <a:chExt cx="1103331" cy="1358958"/>
          </a:xfrm>
        </p:grpSpPr>
        <p:sp>
          <p:nvSpPr>
            <p:cNvPr id="1452" name="Google Shape;1452;p5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54"/>
          <p:cNvSpPr/>
          <p:nvPr/>
        </p:nvSpPr>
        <p:spPr>
          <a:xfrm>
            <a:off x="7518699" y="1883538"/>
            <a:ext cx="1066423" cy="2853573"/>
          </a:xfrm>
          <a:custGeom>
            <a:avLst/>
            <a:gdLst/>
            <a:ahLst/>
            <a:cxnLst/>
            <a:rect l="l" t="t" r="r" b="b"/>
            <a:pathLst>
              <a:path w="24028" h="64295" extrusionOk="0">
                <a:moveTo>
                  <a:pt x="7097" y="29266"/>
                </a:moveTo>
                <a:lnTo>
                  <a:pt x="7097" y="29266"/>
                </a:lnTo>
                <a:cubicBezTo>
                  <a:pt x="7038" y="30087"/>
                  <a:pt x="6942" y="30909"/>
                  <a:pt x="6799" y="31707"/>
                </a:cubicBezTo>
                <a:cubicBezTo>
                  <a:pt x="6645" y="32290"/>
                  <a:pt x="4442" y="36338"/>
                  <a:pt x="4442" y="36338"/>
                </a:cubicBezTo>
                <a:lnTo>
                  <a:pt x="3906" y="36338"/>
                </a:lnTo>
                <a:lnTo>
                  <a:pt x="3728" y="35850"/>
                </a:lnTo>
                <a:cubicBezTo>
                  <a:pt x="3728" y="35850"/>
                  <a:pt x="4883" y="34921"/>
                  <a:pt x="4954" y="34171"/>
                </a:cubicBezTo>
                <a:cubicBezTo>
                  <a:pt x="5386" y="33584"/>
                  <a:pt x="5478" y="31613"/>
                  <a:pt x="6123" y="31613"/>
                </a:cubicBezTo>
                <a:cubicBezTo>
                  <a:pt x="6171" y="31613"/>
                  <a:pt x="6221" y="31624"/>
                  <a:pt x="6276" y="31647"/>
                </a:cubicBezTo>
                <a:cubicBezTo>
                  <a:pt x="6323" y="31111"/>
                  <a:pt x="7097" y="29266"/>
                  <a:pt x="7097" y="29266"/>
                </a:cubicBezTo>
                <a:close/>
                <a:moveTo>
                  <a:pt x="19587" y="0"/>
                </a:moveTo>
                <a:cubicBezTo>
                  <a:pt x="19587" y="0"/>
                  <a:pt x="19563" y="4430"/>
                  <a:pt x="19563" y="5299"/>
                </a:cubicBezTo>
                <a:cubicBezTo>
                  <a:pt x="19265" y="5418"/>
                  <a:pt x="19265" y="6108"/>
                  <a:pt x="19265" y="6108"/>
                </a:cubicBezTo>
                <a:cubicBezTo>
                  <a:pt x="19265" y="6108"/>
                  <a:pt x="19066" y="6021"/>
                  <a:pt x="18835" y="6021"/>
                </a:cubicBezTo>
                <a:cubicBezTo>
                  <a:pt x="18600" y="6021"/>
                  <a:pt x="18332" y="6111"/>
                  <a:pt x="18206" y="6477"/>
                </a:cubicBezTo>
                <a:cubicBezTo>
                  <a:pt x="17944" y="7216"/>
                  <a:pt x="18277" y="7525"/>
                  <a:pt x="18527" y="7644"/>
                </a:cubicBezTo>
                <a:cubicBezTo>
                  <a:pt x="18777" y="7763"/>
                  <a:pt x="18706" y="9156"/>
                  <a:pt x="18706" y="9156"/>
                </a:cubicBezTo>
                <a:lnTo>
                  <a:pt x="18729" y="9561"/>
                </a:lnTo>
                <a:lnTo>
                  <a:pt x="18170" y="9537"/>
                </a:lnTo>
                <a:lnTo>
                  <a:pt x="18456" y="14443"/>
                </a:lnTo>
                <a:cubicBezTo>
                  <a:pt x="18456" y="14443"/>
                  <a:pt x="18122" y="14574"/>
                  <a:pt x="18075" y="14848"/>
                </a:cubicBezTo>
                <a:cubicBezTo>
                  <a:pt x="18027" y="15121"/>
                  <a:pt x="18479" y="15479"/>
                  <a:pt x="18479" y="15479"/>
                </a:cubicBezTo>
                <a:cubicBezTo>
                  <a:pt x="18313" y="15836"/>
                  <a:pt x="18182" y="16205"/>
                  <a:pt x="18075" y="16586"/>
                </a:cubicBezTo>
                <a:cubicBezTo>
                  <a:pt x="18003" y="16967"/>
                  <a:pt x="18325" y="17979"/>
                  <a:pt x="18253" y="18134"/>
                </a:cubicBezTo>
                <a:cubicBezTo>
                  <a:pt x="18218" y="18199"/>
                  <a:pt x="18097" y="18217"/>
                  <a:pt x="17969" y="18217"/>
                </a:cubicBezTo>
                <a:cubicBezTo>
                  <a:pt x="17791" y="18217"/>
                  <a:pt x="17598" y="18181"/>
                  <a:pt x="17598" y="18181"/>
                </a:cubicBezTo>
                <a:lnTo>
                  <a:pt x="17467" y="17776"/>
                </a:lnTo>
                <a:cubicBezTo>
                  <a:pt x="17467" y="17776"/>
                  <a:pt x="16682" y="17550"/>
                  <a:pt x="16455" y="17455"/>
                </a:cubicBezTo>
                <a:cubicBezTo>
                  <a:pt x="16229" y="17348"/>
                  <a:pt x="16003" y="15681"/>
                  <a:pt x="16003" y="15681"/>
                </a:cubicBezTo>
                <a:lnTo>
                  <a:pt x="14658" y="15657"/>
                </a:lnTo>
                <a:lnTo>
                  <a:pt x="14658" y="14776"/>
                </a:lnTo>
                <a:lnTo>
                  <a:pt x="15348" y="14514"/>
                </a:lnTo>
                <a:lnTo>
                  <a:pt x="15170" y="14193"/>
                </a:lnTo>
                <a:lnTo>
                  <a:pt x="15527" y="13585"/>
                </a:lnTo>
                <a:lnTo>
                  <a:pt x="16658" y="13431"/>
                </a:lnTo>
                <a:cubicBezTo>
                  <a:pt x="16658" y="12990"/>
                  <a:pt x="16622" y="12550"/>
                  <a:pt x="16563" y="12121"/>
                </a:cubicBezTo>
                <a:cubicBezTo>
                  <a:pt x="16455" y="11669"/>
                  <a:pt x="16301" y="11645"/>
                  <a:pt x="16301" y="11645"/>
                </a:cubicBezTo>
                <a:lnTo>
                  <a:pt x="16789" y="11561"/>
                </a:lnTo>
                <a:cubicBezTo>
                  <a:pt x="16836" y="11276"/>
                  <a:pt x="16682" y="11002"/>
                  <a:pt x="16408" y="10907"/>
                </a:cubicBezTo>
                <a:cubicBezTo>
                  <a:pt x="16145" y="8878"/>
                  <a:pt x="14297" y="7724"/>
                  <a:pt x="12500" y="7724"/>
                </a:cubicBezTo>
                <a:cubicBezTo>
                  <a:pt x="12018" y="7724"/>
                  <a:pt x="11540" y="7807"/>
                  <a:pt x="11098" y="7978"/>
                </a:cubicBezTo>
                <a:cubicBezTo>
                  <a:pt x="9002" y="8787"/>
                  <a:pt x="8526" y="11811"/>
                  <a:pt x="8395" y="12216"/>
                </a:cubicBezTo>
                <a:cubicBezTo>
                  <a:pt x="8274" y="12589"/>
                  <a:pt x="8487" y="13073"/>
                  <a:pt x="9367" y="13073"/>
                </a:cubicBezTo>
                <a:cubicBezTo>
                  <a:pt x="9443" y="13073"/>
                  <a:pt x="9523" y="13069"/>
                  <a:pt x="9609" y="13062"/>
                </a:cubicBezTo>
                <a:cubicBezTo>
                  <a:pt x="9681" y="13895"/>
                  <a:pt x="10669" y="15562"/>
                  <a:pt x="10669" y="15562"/>
                </a:cubicBezTo>
                <a:cubicBezTo>
                  <a:pt x="10669" y="15562"/>
                  <a:pt x="10240" y="15705"/>
                  <a:pt x="10038" y="15752"/>
                </a:cubicBezTo>
                <a:cubicBezTo>
                  <a:pt x="9836" y="15812"/>
                  <a:pt x="9657" y="17074"/>
                  <a:pt x="9752" y="17550"/>
                </a:cubicBezTo>
                <a:cubicBezTo>
                  <a:pt x="9121" y="17550"/>
                  <a:pt x="8216" y="18229"/>
                  <a:pt x="8216" y="18229"/>
                </a:cubicBezTo>
                <a:cubicBezTo>
                  <a:pt x="8216" y="18229"/>
                  <a:pt x="6692" y="18717"/>
                  <a:pt x="6192" y="19015"/>
                </a:cubicBezTo>
                <a:cubicBezTo>
                  <a:pt x="5692" y="19324"/>
                  <a:pt x="4216" y="21551"/>
                  <a:pt x="4097" y="22325"/>
                </a:cubicBezTo>
                <a:cubicBezTo>
                  <a:pt x="3966" y="23110"/>
                  <a:pt x="2454" y="26087"/>
                  <a:pt x="2323" y="26528"/>
                </a:cubicBezTo>
                <a:cubicBezTo>
                  <a:pt x="2192" y="26956"/>
                  <a:pt x="2525" y="27563"/>
                  <a:pt x="2525" y="27563"/>
                </a:cubicBezTo>
                <a:lnTo>
                  <a:pt x="1965" y="28623"/>
                </a:lnTo>
                <a:cubicBezTo>
                  <a:pt x="1965" y="28623"/>
                  <a:pt x="430" y="32028"/>
                  <a:pt x="382" y="32659"/>
                </a:cubicBezTo>
                <a:cubicBezTo>
                  <a:pt x="334" y="33290"/>
                  <a:pt x="1263" y="37065"/>
                  <a:pt x="1263" y="37065"/>
                </a:cubicBezTo>
                <a:cubicBezTo>
                  <a:pt x="1263" y="37065"/>
                  <a:pt x="882" y="38981"/>
                  <a:pt x="930" y="39362"/>
                </a:cubicBezTo>
                <a:cubicBezTo>
                  <a:pt x="989" y="39743"/>
                  <a:pt x="1227" y="40196"/>
                  <a:pt x="1227" y="40470"/>
                </a:cubicBezTo>
                <a:cubicBezTo>
                  <a:pt x="1227" y="40755"/>
                  <a:pt x="1632" y="41077"/>
                  <a:pt x="2061" y="41387"/>
                </a:cubicBezTo>
                <a:cubicBezTo>
                  <a:pt x="2153" y="41449"/>
                  <a:pt x="2241" y="41475"/>
                  <a:pt x="2325" y="41475"/>
                </a:cubicBezTo>
                <a:cubicBezTo>
                  <a:pt x="2639" y="41475"/>
                  <a:pt x="2884" y="41108"/>
                  <a:pt x="3025" y="40958"/>
                </a:cubicBezTo>
                <a:cubicBezTo>
                  <a:pt x="3204" y="40755"/>
                  <a:pt x="3454" y="40446"/>
                  <a:pt x="3430" y="40374"/>
                </a:cubicBezTo>
                <a:cubicBezTo>
                  <a:pt x="3424" y="40354"/>
                  <a:pt x="3371" y="40347"/>
                  <a:pt x="3294" y="40347"/>
                </a:cubicBezTo>
                <a:cubicBezTo>
                  <a:pt x="3052" y="40347"/>
                  <a:pt x="2573" y="40422"/>
                  <a:pt x="2573" y="40422"/>
                </a:cubicBezTo>
                <a:cubicBezTo>
                  <a:pt x="2573" y="40422"/>
                  <a:pt x="2216" y="39970"/>
                  <a:pt x="2216" y="39815"/>
                </a:cubicBezTo>
                <a:cubicBezTo>
                  <a:pt x="2216" y="39660"/>
                  <a:pt x="2823" y="39279"/>
                  <a:pt x="2823" y="39279"/>
                </a:cubicBezTo>
                <a:lnTo>
                  <a:pt x="3180" y="39458"/>
                </a:lnTo>
                <a:cubicBezTo>
                  <a:pt x="3180" y="39458"/>
                  <a:pt x="3192" y="39450"/>
                  <a:pt x="3210" y="39450"/>
                </a:cubicBezTo>
                <a:cubicBezTo>
                  <a:pt x="3255" y="39450"/>
                  <a:pt x="3340" y="39499"/>
                  <a:pt x="3382" y="39839"/>
                </a:cubicBezTo>
                <a:cubicBezTo>
                  <a:pt x="3419" y="40209"/>
                  <a:pt x="3579" y="40313"/>
                  <a:pt x="3709" y="40313"/>
                </a:cubicBezTo>
                <a:cubicBezTo>
                  <a:pt x="3747" y="40313"/>
                  <a:pt x="3782" y="40304"/>
                  <a:pt x="3811" y="40291"/>
                </a:cubicBezTo>
                <a:cubicBezTo>
                  <a:pt x="3942" y="40244"/>
                  <a:pt x="3835" y="39636"/>
                  <a:pt x="3740" y="39434"/>
                </a:cubicBezTo>
                <a:cubicBezTo>
                  <a:pt x="3632" y="39231"/>
                  <a:pt x="3763" y="38481"/>
                  <a:pt x="3882" y="38279"/>
                </a:cubicBezTo>
                <a:cubicBezTo>
                  <a:pt x="4001" y="38077"/>
                  <a:pt x="3835" y="37315"/>
                  <a:pt x="3835" y="37315"/>
                </a:cubicBezTo>
                <a:lnTo>
                  <a:pt x="3835" y="37315"/>
                </a:lnTo>
                <a:cubicBezTo>
                  <a:pt x="3835" y="37315"/>
                  <a:pt x="3930" y="37383"/>
                  <a:pt x="4046" y="37383"/>
                </a:cubicBezTo>
                <a:cubicBezTo>
                  <a:pt x="4151" y="37383"/>
                  <a:pt x="4274" y="37327"/>
                  <a:pt x="4359" y="37112"/>
                </a:cubicBezTo>
                <a:cubicBezTo>
                  <a:pt x="4490" y="37922"/>
                  <a:pt x="5752" y="37969"/>
                  <a:pt x="5454" y="38553"/>
                </a:cubicBezTo>
                <a:cubicBezTo>
                  <a:pt x="5144" y="39136"/>
                  <a:pt x="3716" y="46971"/>
                  <a:pt x="3406" y="48209"/>
                </a:cubicBezTo>
                <a:cubicBezTo>
                  <a:pt x="3406" y="48209"/>
                  <a:pt x="3466" y="51221"/>
                  <a:pt x="3335" y="51995"/>
                </a:cubicBezTo>
                <a:cubicBezTo>
                  <a:pt x="3204" y="52781"/>
                  <a:pt x="3609" y="54972"/>
                  <a:pt x="3382" y="55567"/>
                </a:cubicBezTo>
                <a:cubicBezTo>
                  <a:pt x="3156" y="56150"/>
                  <a:pt x="2001" y="59174"/>
                  <a:pt x="2001" y="59174"/>
                </a:cubicBezTo>
                <a:cubicBezTo>
                  <a:pt x="2001" y="59174"/>
                  <a:pt x="2418" y="59913"/>
                  <a:pt x="2799" y="60234"/>
                </a:cubicBezTo>
                <a:cubicBezTo>
                  <a:pt x="2525" y="61210"/>
                  <a:pt x="2323" y="62115"/>
                  <a:pt x="1584" y="62353"/>
                </a:cubicBezTo>
                <a:cubicBezTo>
                  <a:pt x="25" y="62865"/>
                  <a:pt x="1" y="64294"/>
                  <a:pt x="1" y="64294"/>
                </a:cubicBezTo>
                <a:cubicBezTo>
                  <a:pt x="1" y="64294"/>
                  <a:pt x="5764" y="64294"/>
                  <a:pt x="6014" y="64139"/>
                </a:cubicBezTo>
                <a:cubicBezTo>
                  <a:pt x="6264" y="63985"/>
                  <a:pt x="6085" y="62056"/>
                  <a:pt x="6085" y="62056"/>
                </a:cubicBezTo>
                <a:lnTo>
                  <a:pt x="6240" y="60675"/>
                </a:lnTo>
                <a:cubicBezTo>
                  <a:pt x="6240" y="60675"/>
                  <a:pt x="7478" y="60377"/>
                  <a:pt x="7645" y="60067"/>
                </a:cubicBezTo>
                <a:cubicBezTo>
                  <a:pt x="7823" y="59758"/>
                  <a:pt x="7323" y="58829"/>
                  <a:pt x="7478" y="58579"/>
                </a:cubicBezTo>
                <a:cubicBezTo>
                  <a:pt x="7621" y="58329"/>
                  <a:pt x="7347" y="57710"/>
                  <a:pt x="8073" y="56293"/>
                </a:cubicBezTo>
                <a:cubicBezTo>
                  <a:pt x="8812" y="54888"/>
                  <a:pt x="8835" y="53043"/>
                  <a:pt x="8943" y="52531"/>
                </a:cubicBezTo>
                <a:cubicBezTo>
                  <a:pt x="9038" y="52031"/>
                  <a:pt x="11217" y="48161"/>
                  <a:pt x="11264" y="47197"/>
                </a:cubicBezTo>
                <a:cubicBezTo>
                  <a:pt x="11311" y="46254"/>
                  <a:pt x="11755" y="45101"/>
                  <a:pt x="11984" y="45101"/>
                </a:cubicBezTo>
                <a:cubicBezTo>
                  <a:pt x="11986" y="45101"/>
                  <a:pt x="11988" y="45101"/>
                  <a:pt x="11991" y="45101"/>
                </a:cubicBezTo>
                <a:cubicBezTo>
                  <a:pt x="12229" y="45125"/>
                  <a:pt x="12907" y="46792"/>
                  <a:pt x="12907" y="46792"/>
                </a:cubicBezTo>
                <a:lnTo>
                  <a:pt x="12907" y="47423"/>
                </a:lnTo>
                <a:cubicBezTo>
                  <a:pt x="12907" y="47863"/>
                  <a:pt x="13634" y="48518"/>
                  <a:pt x="13634" y="48518"/>
                </a:cubicBezTo>
                <a:lnTo>
                  <a:pt x="13634" y="50304"/>
                </a:lnTo>
                <a:cubicBezTo>
                  <a:pt x="13669" y="50888"/>
                  <a:pt x="13669" y="51459"/>
                  <a:pt x="13634" y="52043"/>
                </a:cubicBezTo>
                <a:cubicBezTo>
                  <a:pt x="13586" y="53138"/>
                  <a:pt x="14193" y="55305"/>
                  <a:pt x="14193" y="55305"/>
                </a:cubicBezTo>
                <a:cubicBezTo>
                  <a:pt x="14277" y="55853"/>
                  <a:pt x="14253" y="56412"/>
                  <a:pt x="14110" y="56948"/>
                </a:cubicBezTo>
                <a:cubicBezTo>
                  <a:pt x="14110" y="56948"/>
                  <a:pt x="13836" y="59067"/>
                  <a:pt x="13919" y="59293"/>
                </a:cubicBezTo>
                <a:cubicBezTo>
                  <a:pt x="13991" y="59520"/>
                  <a:pt x="14515" y="59829"/>
                  <a:pt x="14515" y="59829"/>
                </a:cubicBezTo>
                <a:cubicBezTo>
                  <a:pt x="14515" y="59829"/>
                  <a:pt x="14586" y="61294"/>
                  <a:pt x="14538" y="62210"/>
                </a:cubicBezTo>
                <a:cubicBezTo>
                  <a:pt x="14360" y="63246"/>
                  <a:pt x="14181" y="64211"/>
                  <a:pt x="14181" y="64211"/>
                </a:cubicBezTo>
                <a:cubicBezTo>
                  <a:pt x="14181" y="64211"/>
                  <a:pt x="15932" y="64283"/>
                  <a:pt x="17469" y="64283"/>
                </a:cubicBezTo>
                <a:cubicBezTo>
                  <a:pt x="18339" y="64283"/>
                  <a:pt x="19141" y="64260"/>
                  <a:pt x="19515" y="64187"/>
                </a:cubicBezTo>
                <a:cubicBezTo>
                  <a:pt x="19110" y="63377"/>
                  <a:pt x="18468" y="62699"/>
                  <a:pt x="17670" y="62258"/>
                </a:cubicBezTo>
                <a:cubicBezTo>
                  <a:pt x="17670" y="62258"/>
                  <a:pt x="17598" y="60591"/>
                  <a:pt x="17670" y="60234"/>
                </a:cubicBezTo>
                <a:cubicBezTo>
                  <a:pt x="17753" y="59877"/>
                  <a:pt x="18908" y="59829"/>
                  <a:pt x="19134" y="59627"/>
                </a:cubicBezTo>
                <a:cubicBezTo>
                  <a:pt x="19361" y="59424"/>
                  <a:pt x="19825" y="57400"/>
                  <a:pt x="19718" y="56924"/>
                </a:cubicBezTo>
                <a:cubicBezTo>
                  <a:pt x="19622" y="56436"/>
                  <a:pt x="18682" y="53840"/>
                  <a:pt x="18634" y="53364"/>
                </a:cubicBezTo>
                <a:cubicBezTo>
                  <a:pt x="18587" y="52876"/>
                  <a:pt x="18908" y="50911"/>
                  <a:pt x="19039" y="50352"/>
                </a:cubicBezTo>
                <a:cubicBezTo>
                  <a:pt x="19170" y="49792"/>
                  <a:pt x="18789" y="48637"/>
                  <a:pt x="18789" y="48637"/>
                </a:cubicBezTo>
                <a:cubicBezTo>
                  <a:pt x="18789" y="48637"/>
                  <a:pt x="19372" y="47923"/>
                  <a:pt x="19539" y="47316"/>
                </a:cubicBezTo>
                <a:cubicBezTo>
                  <a:pt x="19718" y="46709"/>
                  <a:pt x="19670" y="44994"/>
                  <a:pt x="19670" y="44994"/>
                </a:cubicBezTo>
                <a:cubicBezTo>
                  <a:pt x="19825" y="44649"/>
                  <a:pt x="19920" y="44280"/>
                  <a:pt x="19920" y="43911"/>
                </a:cubicBezTo>
                <a:cubicBezTo>
                  <a:pt x="19896" y="43399"/>
                  <a:pt x="19599" y="43077"/>
                  <a:pt x="19575" y="42541"/>
                </a:cubicBezTo>
                <a:cubicBezTo>
                  <a:pt x="19539" y="42006"/>
                  <a:pt x="19015" y="41053"/>
                  <a:pt x="19015" y="41053"/>
                </a:cubicBezTo>
                <a:cubicBezTo>
                  <a:pt x="19015" y="41053"/>
                  <a:pt x="19110" y="40124"/>
                  <a:pt x="19134" y="39208"/>
                </a:cubicBezTo>
                <a:cubicBezTo>
                  <a:pt x="19170" y="38696"/>
                  <a:pt x="19051" y="38196"/>
                  <a:pt x="18813" y="37743"/>
                </a:cubicBezTo>
                <a:lnTo>
                  <a:pt x="19289" y="37267"/>
                </a:lnTo>
                <a:lnTo>
                  <a:pt x="19039" y="36886"/>
                </a:lnTo>
                <a:lnTo>
                  <a:pt x="19872" y="36207"/>
                </a:lnTo>
                <a:cubicBezTo>
                  <a:pt x="19872" y="36207"/>
                  <a:pt x="19468" y="35314"/>
                  <a:pt x="19063" y="34481"/>
                </a:cubicBezTo>
                <a:cubicBezTo>
                  <a:pt x="18658" y="33647"/>
                  <a:pt x="17813" y="32588"/>
                  <a:pt x="17813" y="32588"/>
                </a:cubicBezTo>
                <a:lnTo>
                  <a:pt x="20039" y="31623"/>
                </a:lnTo>
                <a:cubicBezTo>
                  <a:pt x="20039" y="31623"/>
                  <a:pt x="20623" y="30564"/>
                  <a:pt x="20646" y="30409"/>
                </a:cubicBezTo>
                <a:cubicBezTo>
                  <a:pt x="20670" y="30254"/>
                  <a:pt x="20039" y="30052"/>
                  <a:pt x="20039" y="30052"/>
                </a:cubicBezTo>
                <a:lnTo>
                  <a:pt x="20289" y="28861"/>
                </a:lnTo>
                <a:cubicBezTo>
                  <a:pt x="20289" y="28861"/>
                  <a:pt x="20670" y="28927"/>
                  <a:pt x="21169" y="28927"/>
                </a:cubicBezTo>
                <a:cubicBezTo>
                  <a:pt x="21792" y="28927"/>
                  <a:pt x="22599" y="28824"/>
                  <a:pt x="23075" y="28361"/>
                </a:cubicBezTo>
                <a:cubicBezTo>
                  <a:pt x="23933" y="27528"/>
                  <a:pt x="23980" y="24265"/>
                  <a:pt x="24004" y="23611"/>
                </a:cubicBezTo>
                <a:cubicBezTo>
                  <a:pt x="24028" y="22956"/>
                  <a:pt x="23575" y="22872"/>
                  <a:pt x="23575" y="22872"/>
                </a:cubicBezTo>
                <a:cubicBezTo>
                  <a:pt x="23575" y="22872"/>
                  <a:pt x="23147" y="21967"/>
                  <a:pt x="23075" y="21741"/>
                </a:cubicBezTo>
                <a:cubicBezTo>
                  <a:pt x="22992" y="21515"/>
                  <a:pt x="21754" y="20658"/>
                  <a:pt x="21754" y="20658"/>
                </a:cubicBezTo>
                <a:cubicBezTo>
                  <a:pt x="21754" y="20658"/>
                  <a:pt x="21587" y="19384"/>
                  <a:pt x="21551" y="19217"/>
                </a:cubicBezTo>
                <a:cubicBezTo>
                  <a:pt x="21527" y="19039"/>
                  <a:pt x="20777" y="18860"/>
                  <a:pt x="20896" y="18658"/>
                </a:cubicBezTo>
                <a:cubicBezTo>
                  <a:pt x="21027" y="18455"/>
                  <a:pt x="21146" y="17776"/>
                  <a:pt x="21146" y="17776"/>
                </a:cubicBezTo>
                <a:cubicBezTo>
                  <a:pt x="21242" y="17503"/>
                  <a:pt x="21301" y="17217"/>
                  <a:pt x="21325" y="16943"/>
                </a:cubicBezTo>
                <a:cubicBezTo>
                  <a:pt x="21325" y="16681"/>
                  <a:pt x="20849" y="16610"/>
                  <a:pt x="20849" y="16610"/>
                </a:cubicBezTo>
                <a:cubicBezTo>
                  <a:pt x="20849" y="16610"/>
                  <a:pt x="20801" y="16181"/>
                  <a:pt x="20718" y="15324"/>
                </a:cubicBezTo>
                <a:cubicBezTo>
                  <a:pt x="20646" y="14467"/>
                  <a:pt x="20039" y="13776"/>
                  <a:pt x="20039" y="13776"/>
                </a:cubicBezTo>
                <a:lnTo>
                  <a:pt x="20325" y="13276"/>
                </a:lnTo>
                <a:lnTo>
                  <a:pt x="20039" y="12740"/>
                </a:lnTo>
                <a:lnTo>
                  <a:pt x="20325" y="12514"/>
                </a:lnTo>
                <a:lnTo>
                  <a:pt x="20611" y="6727"/>
                </a:lnTo>
                <a:lnTo>
                  <a:pt x="20039" y="6537"/>
                </a:lnTo>
                <a:lnTo>
                  <a:pt x="20039" y="6239"/>
                </a:lnTo>
                <a:lnTo>
                  <a:pt x="20611" y="5954"/>
                </a:lnTo>
                <a:lnTo>
                  <a:pt x="20265" y="5323"/>
                </a:lnTo>
                <a:lnTo>
                  <a:pt x="202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4" name="Google Shape;1464;p54"/>
          <p:cNvGrpSpPr/>
          <p:nvPr/>
        </p:nvGrpSpPr>
        <p:grpSpPr>
          <a:xfrm rot="-1043914">
            <a:off x="7027400" y="827236"/>
            <a:ext cx="457174" cy="563095"/>
            <a:chOff x="7234335" y="539692"/>
            <a:chExt cx="1103331" cy="1358958"/>
          </a:xfrm>
        </p:grpSpPr>
        <p:sp>
          <p:nvSpPr>
            <p:cNvPr id="1465" name="Google Shape;1465;p5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54"/>
          <p:cNvGrpSpPr/>
          <p:nvPr/>
        </p:nvGrpSpPr>
        <p:grpSpPr>
          <a:xfrm rot="206440">
            <a:off x="7486147" y="1373430"/>
            <a:ext cx="215096" cy="264931"/>
            <a:chOff x="7234335" y="539692"/>
            <a:chExt cx="1103331" cy="1358958"/>
          </a:xfrm>
        </p:grpSpPr>
        <p:sp>
          <p:nvSpPr>
            <p:cNvPr id="1477" name="Google Shape;1477;p5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F9387D2-368B-8CD2-D35E-225F0BF41CFC}"/>
              </a:ext>
            </a:extLst>
          </p:cNvPr>
          <p:cNvSpPr txBox="1"/>
          <p:nvPr/>
        </p:nvSpPr>
        <p:spPr>
          <a:xfrm>
            <a:off x="315991" y="1988113"/>
            <a:ext cx="2805161" cy="119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/>
              <a:t>Group Members:</a:t>
            </a:r>
          </a:p>
          <a:p>
            <a:r>
              <a:rPr lang="en" dirty="0"/>
              <a:t>Geddada Harshith</a:t>
            </a:r>
          </a:p>
          <a:p>
            <a:r>
              <a:rPr lang="en" dirty="0"/>
              <a:t>Kesavardhan Makkireddi</a:t>
            </a:r>
          </a:p>
          <a:p>
            <a:r>
              <a:rPr lang="en" dirty="0"/>
              <a:t>Rachakatla Sai Varshith</a:t>
            </a:r>
          </a:p>
          <a:p>
            <a:r>
              <a:rPr lang="en" dirty="0"/>
              <a:t>Praneeth Kumar Ganji</a:t>
            </a:r>
            <a:endParaRPr lang="en-US" dirty="0"/>
          </a:p>
        </p:txBody>
      </p:sp>
      <p:sp>
        <p:nvSpPr>
          <p:cNvPr id="28" name="Google Shape;1334;p52">
            <a:extLst>
              <a:ext uri="{FF2B5EF4-FFF2-40B4-BE49-F238E27FC236}">
                <a16:creationId xmlns:a16="http://schemas.microsoft.com/office/drawing/2014/main" id="{1597D647-8577-995C-42B0-01AE6201539B}"/>
              </a:ext>
            </a:extLst>
          </p:cNvPr>
          <p:cNvSpPr txBox="1">
            <a:spLocks/>
          </p:cNvSpPr>
          <p:nvPr/>
        </p:nvSpPr>
        <p:spPr>
          <a:xfrm>
            <a:off x="85060" y="262308"/>
            <a:ext cx="5961769" cy="134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500" b="1" i="0" u="none" strike="noStrike" cap="none">
                <a:solidFill>
                  <a:schemeClr val="accen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en-US" dirty="0">
                <a:solidFill>
                  <a:schemeClr val="accent6"/>
                </a:solidFill>
              </a:rPr>
              <a:t>AI-Driven Border Security And Strategic Management System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F43F5C-E55D-2C31-5ECA-39E3F89B3F22}"/>
              </a:ext>
            </a:extLst>
          </p:cNvPr>
          <p:cNvSpPr txBox="1"/>
          <p:nvPr/>
        </p:nvSpPr>
        <p:spPr>
          <a:xfrm>
            <a:off x="315991" y="3447326"/>
            <a:ext cx="8973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Guided by:</a:t>
            </a:r>
            <a:r>
              <a:rPr lang="en-US" dirty="0"/>
              <a:t> Mr. Pravin S. Bhagat</a:t>
            </a:r>
          </a:p>
        </p:txBody>
      </p:sp>
      <p:pic>
        <p:nvPicPr>
          <p:cNvPr id="1030" name="Picture 6" descr="Indian Institute of Information Technology, Nagpur - Wikipedia">
            <a:extLst>
              <a:ext uri="{FF2B5EF4-FFF2-40B4-BE49-F238E27FC236}">
                <a16:creationId xmlns:a16="http://schemas.microsoft.com/office/drawing/2014/main" id="{1B708C18-1E75-CB51-22EF-B8AB25AB3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826" y="1742879"/>
            <a:ext cx="1776199" cy="184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>
          <a:extLst>
            <a:ext uri="{FF2B5EF4-FFF2-40B4-BE49-F238E27FC236}">
              <a16:creationId xmlns:a16="http://schemas.microsoft.com/office/drawing/2014/main" id="{7B67916C-E5CC-1FBA-6235-30C6DE9BB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3">
            <a:extLst>
              <a:ext uri="{FF2B5EF4-FFF2-40B4-BE49-F238E27FC236}">
                <a16:creationId xmlns:a16="http://schemas.microsoft.com/office/drawing/2014/main" id="{DA0AD3C2-BBC3-0BF8-4AAD-53621093349C}"/>
              </a:ext>
            </a:extLst>
          </p:cNvPr>
          <p:cNvSpPr/>
          <p:nvPr/>
        </p:nvSpPr>
        <p:spPr>
          <a:xfrm rot="894505">
            <a:off x="-1732850" y="-106475"/>
            <a:ext cx="3765086" cy="2211179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3">
            <a:extLst>
              <a:ext uri="{FF2B5EF4-FFF2-40B4-BE49-F238E27FC236}">
                <a16:creationId xmlns:a16="http://schemas.microsoft.com/office/drawing/2014/main" id="{313D0263-7498-121E-927D-D0DDF7DFBADB}"/>
              </a:ext>
            </a:extLst>
          </p:cNvPr>
          <p:cNvSpPr/>
          <p:nvPr/>
        </p:nvSpPr>
        <p:spPr>
          <a:xfrm rot="10800000">
            <a:off x="3543826" y="4199325"/>
            <a:ext cx="5459484" cy="1691463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3">
            <a:extLst>
              <a:ext uri="{FF2B5EF4-FFF2-40B4-BE49-F238E27FC236}">
                <a16:creationId xmlns:a16="http://schemas.microsoft.com/office/drawing/2014/main" id="{88ACD9BD-0964-1C42-EACA-BA34ACE397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412" name="Google Shape;1412;p53">
            <a:extLst>
              <a:ext uri="{FF2B5EF4-FFF2-40B4-BE49-F238E27FC236}">
                <a16:creationId xmlns:a16="http://schemas.microsoft.com/office/drawing/2014/main" id="{3820460A-FED0-D305-A306-782272811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8775" y="1010582"/>
            <a:ext cx="7626300" cy="3593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Data Preparation: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Collected and curated custom datasets: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Weapon Detection Dataset: </a:t>
            </a: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Included images of pistols, rifles, and knives.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Person Classification Dataset: </a:t>
            </a: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Faces labeled as "Soldiers" or "Terrorists.“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Annotated data using bounding boxes (YOLO format) for object detection.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+mn-l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Preprocessing: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YOLO will </a:t>
            </a:r>
            <a:endParaRPr lang="en-US" dirty="0">
              <a:solidFill>
                <a:schemeClr val="tx1"/>
              </a:solidFill>
              <a:latin typeface="+mn-lt"/>
              <a:ea typeface="Assistant"/>
              <a:cs typeface="Assistant"/>
              <a:sym typeface="Assistan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Image Resizing</a:t>
            </a: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: Adjusted input dimensions to match model requirements.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Data Augmentation</a:t>
            </a: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: Enhanced dataset diversity with transformations like flipping, rotation, and brightness adjustment.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Normalization</a:t>
            </a: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: Scaled pixel values for consistent model input.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  <a:ea typeface="Assistant"/>
              <a:cs typeface="Assistant"/>
              <a:sym typeface="Assistan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Model Selection and Training: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Chose YOLOv8 for fast and accurate object detection.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Trained separate models for: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Weapon Detection (Pistols, rifles, knives).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Person Classification (Soldiers vs. Terrorists).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Utilized NVIDIA GPU for accelerated training.</a:t>
            </a:r>
          </a:p>
        </p:txBody>
      </p:sp>
      <p:grpSp>
        <p:nvGrpSpPr>
          <p:cNvPr id="1413" name="Google Shape;1413;p53">
            <a:extLst>
              <a:ext uri="{FF2B5EF4-FFF2-40B4-BE49-F238E27FC236}">
                <a16:creationId xmlns:a16="http://schemas.microsoft.com/office/drawing/2014/main" id="{8D852F76-F1F9-9CAF-265D-1E696FC14064}"/>
              </a:ext>
            </a:extLst>
          </p:cNvPr>
          <p:cNvGrpSpPr/>
          <p:nvPr/>
        </p:nvGrpSpPr>
        <p:grpSpPr>
          <a:xfrm rot="3366779" flipH="1">
            <a:off x="7651099" y="40051"/>
            <a:ext cx="1782424" cy="1363331"/>
            <a:chOff x="2939750" y="4553425"/>
            <a:chExt cx="759150" cy="580675"/>
          </a:xfrm>
        </p:grpSpPr>
        <p:sp>
          <p:nvSpPr>
            <p:cNvPr id="1414" name="Google Shape;1414;p53">
              <a:extLst>
                <a:ext uri="{FF2B5EF4-FFF2-40B4-BE49-F238E27FC236}">
                  <a16:creationId xmlns:a16="http://schemas.microsoft.com/office/drawing/2014/main" id="{3D05C620-4B99-4357-C610-C5AFDAC666AF}"/>
                </a:ext>
              </a:extLst>
            </p:cNvPr>
            <p:cNvSpPr/>
            <p:nvPr/>
          </p:nvSpPr>
          <p:spPr>
            <a:xfrm>
              <a:off x="2939750" y="4578525"/>
              <a:ext cx="502325" cy="261725"/>
            </a:xfrm>
            <a:custGeom>
              <a:avLst/>
              <a:gdLst/>
              <a:ahLst/>
              <a:cxnLst/>
              <a:rect l="l" t="t" r="r" b="b"/>
              <a:pathLst>
                <a:path w="20093" h="10469" fill="none" extrusionOk="0">
                  <a:moveTo>
                    <a:pt x="7702" y="10469"/>
                  </a:moveTo>
                  <a:cubicBezTo>
                    <a:pt x="7469" y="10469"/>
                    <a:pt x="7261" y="10408"/>
                    <a:pt x="7065" y="10285"/>
                  </a:cubicBezTo>
                  <a:cubicBezTo>
                    <a:pt x="6833" y="10138"/>
                    <a:pt x="6661" y="9906"/>
                    <a:pt x="6526" y="9550"/>
                  </a:cubicBezTo>
                  <a:cubicBezTo>
                    <a:pt x="6331" y="9061"/>
                    <a:pt x="6245" y="8534"/>
                    <a:pt x="6171" y="8008"/>
                  </a:cubicBezTo>
                  <a:cubicBezTo>
                    <a:pt x="6061" y="7285"/>
                    <a:pt x="5963" y="6600"/>
                    <a:pt x="5559" y="6036"/>
                  </a:cubicBezTo>
                  <a:cubicBezTo>
                    <a:pt x="4922" y="5143"/>
                    <a:pt x="3784" y="4886"/>
                    <a:pt x="2682" y="4641"/>
                  </a:cubicBezTo>
                  <a:cubicBezTo>
                    <a:pt x="2388" y="4579"/>
                    <a:pt x="2106" y="4506"/>
                    <a:pt x="1812" y="4432"/>
                  </a:cubicBezTo>
                  <a:cubicBezTo>
                    <a:pt x="955" y="4200"/>
                    <a:pt x="37" y="3637"/>
                    <a:pt x="25" y="2755"/>
                  </a:cubicBezTo>
                  <a:cubicBezTo>
                    <a:pt x="0" y="2008"/>
                    <a:pt x="711" y="1445"/>
                    <a:pt x="1384" y="1323"/>
                  </a:cubicBezTo>
                  <a:cubicBezTo>
                    <a:pt x="2119" y="1200"/>
                    <a:pt x="2853" y="1469"/>
                    <a:pt x="3416" y="1727"/>
                  </a:cubicBezTo>
                  <a:cubicBezTo>
                    <a:pt x="3551" y="1800"/>
                    <a:pt x="3710" y="1873"/>
                    <a:pt x="3845" y="1947"/>
                  </a:cubicBezTo>
                  <a:cubicBezTo>
                    <a:pt x="4322" y="2180"/>
                    <a:pt x="4788" y="2424"/>
                    <a:pt x="5314" y="2522"/>
                  </a:cubicBezTo>
                  <a:cubicBezTo>
                    <a:pt x="6649" y="2816"/>
                    <a:pt x="7885" y="2265"/>
                    <a:pt x="9183" y="1690"/>
                  </a:cubicBezTo>
                  <a:cubicBezTo>
                    <a:pt x="10053" y="1298"/>
                    <a:pt x="10946" y="906"/>
                    <a:pt x="11865" y="772"/>
                  </a:cubicBezTo>
                  <a:cubicBezTo>
                    <a:pt x="12183" y="723"/>
                    <a:pt x="12501" y="710"/>
                    <a:pt x="12832" y="686"/>
                  </a:cubicBezTo>
                  <a:cubicBezTo>
                    <a:pt x="13138" y="674"/>
                    <a:pt x="13457" y="661"/>
                    <a:pt x="13763" y="612"/>
                  </a:cubicBezTo>
                  <a:cubicBezTo>
                    <a:pt x="14130" y="576"/>
                    <a:pt x="14509" y="465"/>
                    <a:pt x="14865" y="367"/>
                  </a:cubicBezTo>
                  <a:cubicBezTo>
                    <a:pt x="15134" y="294"/>
                    <a:pt x="15416" y="233"/>
                    <a:pt x="15685" y="172"/>
                  </a:cubicBezTo>
                  <a:cubicBezTo>
                    <a:pt x="16530" y="0"/>
                    <a:pt x="17375" y="0"/>
                    <a:pt x="18195" y="159"/>
                  </a:cubicBezTo>
                  <a:cubicBezTo>
                    <a:pt x="18562" y="221"/>
                    <a:pt x="19101" y="355"/>
                    <a:pt x="19517" y="698"/>
                  </a:cubicBezTo>
                  <a:cubicBezTo>
                    <a:pt x="19909" y="1016"/>
                    <a:pt x="20093" y="1506"/>
                    <a:pt x="20007" y="1947"/>
                  </a:cubicBezTo>
                  <a:cubicBezTo>
                    <a:pt x="19909" y="2351"/>
                    <a:pt x="19627" y="2633"/>
                    <a:pt x="19199" y="2755"/>
                  </a:cubicBezTo>
                  <a:cubicBezTo>
                    <a:pt x="18795" y="2865"/>
                    <a:pt x="18366" y="2902"/>
                    <a:pt x="17950" y="2926"/>
                  </a:cubicBezTo>
                  <a:cubicBezTo>
                    <a:pt x="17424" y="2963"/>
                    <a:pt x="16873" y="2988"/>
                    <a:pt x="16334" y="3220"/>
                  </a:cubicBezTo>
                  <a:lnTo>
                    <a:pt x="16334" y="3220"/>
                  </a:lnTo>
                  <a:cubicBezTo>
                    <a:pt x="16089" y="3306"/>
                    <a:pt x="15844" y="3428"/>
                    <a:pt x="15685" y="3649"/>
                  </a:cubicBezTo>
                  <a:cubicBezTo>
                    <a:pt x="15477" y="3943"/>
                    <a:pt x="15501" y="4310"/>
                    <a:pt x="15526" y="4690"/>
                  </a:cubicBezTo>
                  <a:cubicBezTo>
                    <a:pt x="15538" y="4959"/>
                    <a:pt x="15550" y="5253"/>
                    <a:pt x="15477" y="5534"/>
                  </a:cubicBezTo>
                  <a:cubicBezTo>
                    <a:pt x="15318" y="6110"/>
                    <a:pt x="14767" y="6477"/>
                    <a:pt x="14240" y="6820"/>
                  </a:cubicBezTo>
                  <a:lnTo>
                    <a:pt x="9196" y="9906"/>
                  </a:lnTo>
                  <a:cubicBezTo>
                    <a:pt x="8804" y="10163"/>
                    <a:pt x="8241" y="10469"/>
                    <a:pt x="7702" y="10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>
              <a:extLst>
                <a:ext uri="{FF2B5EF4-FFF2-40B4-BE49-F238E27FC236}">
                  <a16:creationId xmlns:a16="http://schemas.microsoft.com/office/drawing/2014/main" id="{606721D1-C7F5-FFDB-D851-2066E048E274}"/>
                </a:ext>
              </a:extLst>
            </p:cNvPr>
            <p:cNvSpPr/>
            <p:nvPr/>
          </p:nvSpPr>
          <p:spPr>
            <a:xfrm>
              <a:off x="3165350" y="4683825"/>
              <a:ext cx="69200" cy="43775"/>
            </a:xfrm>
            <a:custGeom>
              <a:avLst/>
              <a:gdLst/>
              <a:ahLst/>
              <a:cxnLst/>
              <a:rect l="l" t="t" r="r" b="b"/>
              <a:pathLst>
                <a:path w="2768" h="1751" fill="none" extrusionOk="0">
                  <a:moveTo>
                    <a:pt x="441" y="1751"/>
                  </a:moveTo>
                  <a:cubicBezTo>
                    <a:pt x="343" y="1751"/>
                    <a:pt x="257" y="1726"/>
                    <a:pt x="196" y="1702"/>
                  </a:cubicBezTo>
                  <a:cubicBezTo>
                    <a:pt x="135" y="1665"/>
                    <a:pt x="74" y="1604"/>
                    <a:pt x="37" y="1531"/>
                  </a:cubicBezTo>
                  <a:cubicBezTo>
                    <a:pt x="0" y="1420"/>
                    <a:pt x="0" y="1322"/>
                    <a:pt x="37" y="1224"/>
                  </a:cubicBezTo>
                  <a:cubicBezTo>
                    <a:pt x="208" y="869"/>
                    <a:pt x="625" y="796"/>
                    <a:pt x="1004" y="722"/>
                  </a:cubicBezTo>
                  <a:cubicBezTo>
                    <a:pt x="1200" y="686"/>
                    <a:pt x="1384" y="661"/>
                    <a:pt x="1543" y="588"/>
                  </a:cubicBezTo>
                  <a:cubicBezTo>
                    <a:pt x="1665" y="527"/>
                    <a:pt x="1812" y="416"/>
                    <a:pt x="1959" y="318"/>
                  </a:cubicBezTo>
                  <a:cubicBezTo>
                    <a:pt x="2180" y="159"/>
                    <a:pt x="2412" y="0"/>
                    <a:pt x="2571" y="37"/>
                  </a:cubicBezTo>
                  <a:cubicBezTo>
                    <a:pt x="2608" y="49"/>
                    <a:pt x="2657" y="74"/>
                    <a:pt x="2682" y="135"/>
                  </a:cubicBezTo>
                  <a:cubicBezTo>
                    <a:pt x="2767" y="306"/>
                    <a:pt x="2706" y="527"/>
                    <a:pt x="2486" y="759"/>
                  </a:cubicBezTo>
                  <a:cubicBezTo>
                    <a:pt x="2033" y="1261"/>
                    <a:pt x="1041" y="1751"/>
                    <a:pt x="441" y="17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>
              <a:extLst>
                <a:ext uri="{FF2B5EF4-FFF2-40B4-BE49-F238E27FC236}">
                  <a16:creationId xmlns:a16="http://schemas.microsoft.com/office/drawing/2014/main" id="{51B2DD46-1966-4527-EDBE-742FE03BBC6C}"/>
                </a:ext>
              </a:extLst>
            </p:cNvPr>
            <p:cNvSpPr/>
            <p:nvPr/>
          </p:nvSpPr>
          <p:spPr>
            <a:xfrm>
              <a:off x="3497450" y="4553425"/>
              <a:ext cx="201450" cy="580675"/>
            </a:xfrm>
            <a:custGeom>
              <a:avLst/>
              <a:gdLst/>
              <a:ahLst/>
              <a:cxnLst/>
              <a:rect l="l" t="t" r="r" b="b"/>
              <a:pathLst>
                <a:path w="8058" h="23227" fill="none" extrusionOk="0">
                  <a:moveTo>
                    <a:pt x="4788" y="23227"/>
                  </a:moveTo>
                  <a:cubicBezTo>
                    <a:pt x="4727" y="23227"/>
                    <a:pt x="4678" y="23215"/>
                    <a:pt x="4629" y="23202"/>
                  </a:cubicBezTo>
                  <a:cubicBezTo>
                    <a:pt x="4262" y="23080"/>
                    <a:pt x="4139" y="22651"/>
                    <a:pt x="4299" y="21941"/>
                  </a:cubicBezTo>
                  <a:cubicBezTo>
                    <a:pt x="4715" y="19946"/>
                    <a:pt x="4360" y="17766"/>
                    <a:pt x="3344" y="15991"/>
                  </a:cubicBezTo>
                  <a:cubicBezTo>
                    <a:pt x="3062" y="15489"/>
                    <a:pt x="2719" y="15011"/>
                    <a:pt x="2388" y="14534"/>
                  </a:cubicBezTo>
                  <a:cubicBezTo>
                    <a:pt x="2156" y="14215"/>
                    <a:pt x="1923" y="13873"/>
                    <a:pt x="1715" y="13554"/>
                  </a:cubicBezTo>
                  <a:cubicBezTo>
                    <a:pt x="1054" y="12526"/>
                    <a:pt x="711" y="11656"/>
                    <a:pt x="674" y="10799"/>
                  </a:cubicBezTo>
                  <a:cubicBezTo>
                    <a:pt x="625" y="9942"/>
                    <a:pt x="882" y="9097"/>
                    <a:pt x="1127" y="8289"/>
                  </a:cubicBezTo>
                  <a:cubicBezTo>
                    <a:pt x="1238" y="7922"/>
                    <a:pt x="1360" y="7542"/>
                    <a:pt x="1446" y="7163"/>
                  </a:cubicBezTo>
                  <a:lnTo>
                    <a:pt x="1446" y="7163"/>
                  </a:lnTo>
                  <a:cubicBezTo>
                    <a:pt x="1776" y="5706"/>
                    <a:pt x="1666" y="4126"/>
                    <a:pt x="1140" y="2694"/>
                  </a:cubicBezTo>
                  <a:cubicBezTo>
                    <a:pt x="1005" y="2302"/>
                    <a:pt x="797" y="1971"/>
                    <a:pt x="589" y="1629"/>
                  </a:cubicBezTo>
                  <a:cubicBezTo>
                    <a:pt x="405" y="1347"/>
                    <a:pt x="221" y="1041"/>
                    <a:pt x="87" y="710"/>
                  </a:cubicBezTo>
                  <a:cubicBezTo>
                    <a:pt x="1" y="490"/>
                    <a:pt x="62" y="367"/>
                    <a:pt x="136" y="282"/>
                  </a:cubicBezTo>
                  <a:cubicBezTo>
                    <a:pt x="442" y="0"/>
                    <a:pt x="1470" y="196"/>
                    <a:pt x="1801" y="343"/>
                  </a:cubicBezTo>
                  <a:cubicBezTo>
                    <a:pt x="2242" y="563"/>
                    <a:pt x="2633" y="882"/>
                    <a:pt x="2976" y="1188"/>
                  </a:cubicBezTo>
                  <a:cubicBezTo>
                    <a:pt x="3099" y="1298"/>
                    <a:pt x="3221" y="1408"/>
                    <a:pt x="3344" y="1494"/>
                  </a:cubicBezTo>
                  <a:lnTo>
                    <a:pt x="3894" y="1910"/>
                  </a:lnTo>
                  <a:cubicBezTo>
                    <a:pt x="4617" y="2449"/>
                    <a:pt x="5352" y="3000"/>
                    <a:pt x="5670" y="3833"/>
                  </a:cubicBezTo>
                  <a:cubicBezTo>
                    <a:pt x="5915" y="4481"/>
                    <a:pt x="5854" y="5179"/>
                    <a:pt x="5817" y="5853"/>
                  </a:cubicBezTo>
                  <a:cubicBezTo>
                    <a:pt x="5792" y="6012"/>
                    <a:pt x="5780" y="6183"/>
                    <a:pt x="5780" y="6330"/>
                  </a:cubicBezTo>
                  <a:cubicBezTo>
                    <a:pt x="5707" y="7714"/>
                    <a:pt x="5939" y="9122"/>
                    <a:pt x="6453" y="10383"/>
                  </a:cubicBezTo>
                  <a:cubicBezTo>
                    <a:pt x="6637" y="10812"/>
                    <a:pt x="6833" y="11240"/>
                    <a:pt x="7053" y="11669"/>
                  </a:cubicBezTo>
                  <a:cubicBezTo>
                    <a:pt x="7286" y="12134"/>
                    <a:pt x="7531" y="12624"/>
                    <a:pt x="7715" y="13113"/>
                  </a:cubicBezTo>
                  <a:cubicBezTo>
                    <a:pt x="7874" y="13554"/>
                    <a:pt x="8057" y="14154"/>
                    <a:pt x="7972" y="14754"/>
                  </a:cubicBezTo>
                  <a:cubicBezTo>
                    <a:pt x="7911" y="15183"/>
                    <a:pt x="7715" y="15574"/>
                    <a:pt x="7506" y="15942"/>
                  </a:cubicBezTo>
                  <a:lnTo>
                    <a:pt x="7286" y="16407"/>
                  </a:lnTo>
                  <a:cubicBezTo>
                    <a:pt x="6894" y="17264"/>
                    <a:pt x="6760" y="18244"/>
                    <a:pt x="6625" y="19186"/>
                  </a:cubicBezTo>
                  <a:cubicBezTo>
                    <a:pt x="6453" y="20423"/>
                    <a:pt x="6270" y="21709"/>
                    <a:pt x="5523" y="22725"/>
                  </a:cubicBezTo>
                  <a:cubicBezTo>
                    <a:pt x="5290" y="23068"/>
                    <a:pt x="5033" y="23227"/>
                    <a:pt x="4788" y="23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>
              <a:extLst>
                <a:ext uri="{FF2B5EF4-FFF2-40B4-BE49-F238E27FC236}">
                  <a16:creationId xmlns:a16="http://schemas.microsoft.com/office/drawing/2014/main" id="{E507E770-E214-B1E6-4256-A9A3AE4D6D0B}"/>
                </a:ext>
              </a:extLst>
            </p:cNvPr>
            <p:cNvSpPr/>
            <p:nvPr/>
          </p:nvSpPr>
          <p:spPr>
            <a:xfrm>
              <a:off x="3573975" y="4784525"/>
              <a:ext cx="59100" cy="132550"/>
            </a:xfrm>
            <a:custGeom>
              <a:avLst/>
              <a:gdLst/>
              <a:ahLst/>
              <a:cxnLst/>
              <a:rect l="l" t="t" r="r" b="b"/>
              <a:pathLst>
                <a:path w="2364" h="5302" fill="none" extrusionOk="0">
                  <a:moveTo>
                    <a:pt x="380" y="0"/>
                  </a:moveTo>
                  <a:cubicBezTo>
                    <a:pt x="283" y="0"/>
                    <a:pt x="221" y="25"/>
                    <a:pt x="185" y="74"/>
                  </a:cubicBezTo>
                  <a:cubicBezTo>
                    <a:pt x="1" y="270"/>
                    <a:pt x="62" y="808"/>
                    <a:pt x="99" y="1164"/>
                  </a:cubicBezTo>
                  <a:cubicBezTo>
                    <a:pt x="123" y="1274"/>
                    <a:pt x="136" y="1359"/>
                    <a:pt x="136" y="1433"/>
                  </a:cubicBezTo>
                  <a:cubicBezTo>
                    <a:pt x="148" y="1825"/>
                    <a:pt x="368" y="2327"/>
                    <a:pt x="760" y="2951"/>
                  </a:cubicBezTo>
                  <a:cubicBezTo>
                    <a:pt x="944" y="3245"/>
                    <a:pt x="1164" y="3539"/>
                    <a:pt x="1372" y="3845"/>
                  </a:cubicBezTo>
                  <a:cubicBezTo>
                    <a:pt x="1482" y="3992"/>
                    <a:pt x="1568" y="4225"/>
                    <a:pt x="1654" y="4457"/>
                  </a:cubicBezTo>
                  <a:cubicBezTo>
                    <a:pt x="1801" y="4861"/>
                    <a:pt x="1935" y="5302"/>
                    <a:pt x="2339" y="5290"/>
                  </a:cubicBezTo>
                  <a:lnTo>
                    <a:pt x="2339" y="5290"/>
                  </a:lnTo>
                  <a:cubicBezTo>
                    <a:pt x="2352" y="5290"/>
                    <a:pt x="2364" y="5229"/>
                    <a:pt x="2364" y="5204"/>
                  </a:cubicBezTo>
                  <a:lnTo>
                    <a:pt x="2364" y="5192"/>
                  </a:lnTo>
                  <a:cubicBezTo>
                    <a:pt x="2364" y="5143"/>
                    <a:pt x="2327" y="5008"/>
                    <a:pt x="2242" y="4824"/>
                  </a:cubicBezTo>
                  <a:cubicBezTo>
                    <a:pt x="2095" y="4433"/>
                    <a:pt x="1899" y="4041"/>
                    <a:pt x="1678" y="3612"/>
                  </a:cubicBezTo>
                  <a:cubicBezTo>
                    <a:pt x="1446" y="3147"/>
                    <a:pt x="1225" y="2682"/>
                    <a:pt x="1005" y="2155"/>
                  </a:cubicBezTo>
                  <a:cubicBezTo>
                    <a:pt x="895" y="1898"/>
                    <a:pt x="882" y="1531"/>
                    <a:pt x="882" y="1188"/>
                  </a:cubicBezTo>
                  <a:cubicBezTo>
                    <a:pt x="870" y="613"/>
                    <a:pt x="833" y="49"/>
                    <a:pt x="393" y="25"/>
                  </a:cubicBezTo>
                  <a:cubicBezTo>
                    <a:pt x="393" y="0"/>
                    <a:pt x="380" y="0"/>
                    <a:pt x="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53">
            <a:extLst>
              <a:ext uri="{FF2B5EF4-FFF2-40B4-BE49-F238E27FC236}">
                <a16:creationId xmlns:a16="http://schemas.microsoft.com/office/drawing/2014/main" id="{4B40AAF3-9840-13DC-1A2F-328D05925E5D}"/>
              </a:ext>
            </a:extLst>
          </p:cNvPr>
          <p:cNvGrpSpPr/>
          <p:nvPr/>
        </p:nvGrpSpPr>
        <p:grpSpPr>
          <a:xfrm rot="4216966">
            <a:off x="-1650132" y="3732785"/>
            <a:ext cx="2732656" cy="1843211"/>
            <a:chOff x="965100" y="1428788"/>
            <a:chExt cx="1354200" cy="913425"/>
          </a:xfrm>
        </p:grpSpPr>
        <p:sp>
          <p:nvSpPr>
            <p:cNvPr id="1419" name="Google Shape;1419;p53">
              <a:extLst>
                <a:ext uri="{FF2B5EF4-FFF2-40B4-BE49-F238E27FC236}">
                  <a16:creationId xmlns:a16="http://schemas.microsoft.com/office/drawing/2014/main" id="{3EF55389-964C-6519-DAB4-E8FCE640CA6F}"/>
                </a:ext>
              </a:extLst>
            </p:cNvPr>
            <p:cNvSpPr/>
            <p:nvPr/>
          </p:nvSpPr>
          <p:spPr>
            <a:xfrm>
              <a:off x="1024800" y="1480513"/>
              <a:ext cx="1238800" cy="803850"/>
            </a:xfrm>
            <a:custGeom>
              <a:avLst/>
              <a:gdLst/>
              <a:ahLst/>
              <a:cxnLst/>
              <a:rect l="l" t="t" r="r" b="b"/>
              <a:pathLst>
                <a:path w="49552" h="32154" fill="none" extrusionOk="0">
                  <a:moveTo>
                    <a:pt x="4579" y="32153"/>
                  </a:moveTo>
                  <a:cubicBezTo>
                    <a:pt x="3894" y="32153"/>
                    <a:pt x="3122" y="31957"/>
                    <a:pt x="2229" y="31541"/>
                  </a:cubicBezTo>
                  <a:cubicBezTo>
                    <a:pt x="1078" y="31027"/>
                    <a:pt x="416" y="30414"/>
                    <a:pt x="208" y="29668"/>
                  </a:cubicBezTo>
                  <a:cubicBezTo>
                    <a:pt x="0" y="28970"/>
                    <a:pt x="208" y="28284"/>
                    <a:pt x="392" y="27598"/>
                  </a:cubicBezTo>
                  <a:cubicBezTo>
                    <a:pt x="429" y="27439"/>
                    <a:pt x="465" y="27304"/>
                    <a:pt x="514" y="27170"/>
                  </a:cubicBezTo>
                  <a:cubicBezTo>
                    <a:pt x="600" y="26815"/>
                    <a:pt x="661" y="26447"/>
                    <a:pt x="735" y="26092"/>
                  </a:cubicBezTo>
                  <a:cubicBezTo>
                    <a:pt x="894" y="25260"/>
                    <a:pt x="1065" y="24366"/>
                    <a:pt x="1518" y="23631"/>
                  </a:cubicBezTo>
                  <a:cubicBezTo>
                    <a:pt x="2388" y="22235"/>
                    <a:pt x="4041" y="21685"/>
                    <a:pt x="5632" y="21170"/>
                  </a:cubicBezTo>
                  <a:cubicBezTo>
                    <a:pt x="5914" y="21072"/>
                    <a:pt x="6208" y="20987"/>
                    <a:pt x="6477" y="20876"/>
                  </a:cubicBezTo>
                  <a:cubicBezTo>
                    <a:pt x="8240" y="20252"/>
                    <a:pt x="10199" y="18868"/>
                    <a:pt x="9967" y="16995"/>
                  </a:cubicBezTo>
                  <a:cubicBezTo>
                    <a:pt x="9918" y="16603"/>
                    <a:pt x="9783" y="16224"/>
                    <a:pt x="9648" y="15856"/>
                  </a:cubicBezTo>
                  <a:cubicBezTo>
                    <a:pt x="9489" y="15465"/>
                    <a:pt x="9342" y="15048"/>
                    <a:pt x="9306" y="14620"/>
                  </a:cubicBezTo>
                  <a:cubicBezTo>
                    <a:pt x="9220" y="13481"/>
                    <a:pt x="9906" y="12538"/>
                    <a:pt x="10579" y="11620"/>
                  </a:cubicBezTo>
                  <a:cubicBezTo>
                    <a:pt x="11203" y="10763"/>
                    <a:pt x="11865" y="9857"/>
                    <a:pt x="11865" y="8828"/>
                  </a:cubicBezTo>
                  <a:cubicBezTo>
                    <a:pt x="11865" y="8571"/>
                    <a:pt x="11816" y="8326"/>
                    <a:pt x="11791" y="8069"/>
                  </a:cubicBezTo>
                  <a:cubicBezTo>
                    <a:pt x="11754" y="7837"/>
                    <a:pt x="11718" y="7592"/>
                    <a:pt x="11718" y="7359"/>
                  </a:cubicBezTo>
                  <a:cubicBezTo>
                    <a:pt x="11669" y="5510"/>
                    <a:pt x="13469" y="4163"/>
                    <a:pt x="15170" y="3674"/>
                  </a:cubicBezTo>
                  <a:cubicBezTo>
                    <a:pt x="16823" y="3196"/>
                    <a:pt x="18574" y="3233"/>
                    <a:pt x="20252" y="3257"/>
                  </a:cubicBezTo>
                  <a:cubicBezTo>
                    <a:pt x="21696" y="3294"/>
                    <a:pt x="23178" y="3306"/>
                    <a:pt x="24586" y="3025"/>
                  </a:cubicBezTo>
                  <a:cubicBezTo>
                    <a:pt x="25921" y="2768"/>
                    <a:pt x="27206" y="2229"/>
                    <a:pt x="28443" y="1715"/>
                  </a:cubicBezTo>
                  <a:cubicBezTo>
                    <a:pt x="29116" y="1421"/>
                    <a:pt x="29814" y="1127"/>
                    <a:pt x="30537" y="882"/>
                  </a:cubicBezTo>
                  <a:cubicBezTo>
                    <a:pt x="33047" y="13"/>
                    <a:pt x="35128" y="0"/>
                    <a:pt x="36757" y="845"/>
                  </a:cubicBezTo>
                  <a:cubicBezTo>
                    <a:pt x="37797" y="1372"/>
                    <a:pt x="38605" y="2278"/>
                    <a:pt x="39365" y="3135"/>
                  </a:cubicBezTo>
                  <a:cubicBezTo>
                    <a:pt x="40013" y="3857"/>
                    <a:pt x="40687" y="4604"/>
                    <a:pt x="41495" y="5143"/>
                  </a:cubicBezTo>
                  <a:cubicBezTo>
                    <a:pt x="42413" y="5755"/>
                    <a:pt x="43491" y="6098"/>
                    <a:pt x="44531" y="6416"/>
                  </a:cubicBezTo>
                  <a:cubicBezTo>
                    <a:pt x="44972" y="6551"/>
                    <a:pt x="45425" y="6698"/>
                    <a:pt x="45878" y="6857"/>
                  </a:cubicBezTo>
                  <a:cubicBezTo>
                    <a:pt x="47899" y="7604"/>
                    <a:pt x="49552" y="9722"/>
                    <a:pt x="49343" y="11277"/>
                  </a:cubicBezTo>
                  <a:cubicBezTo>
                    <a:pt x="49209" y="12306"/>
                    <a:pt x="48303" y="12967"/>
                    <a:pt x="46772" y="13114"/>
                  </a:cubicBezTo>
                  <a:lnTo>
                    <a:pt x="46503" y="13150"/>
                  </a:lnTo>
                  <a:cubicBezTo>
                    <a:pt x="45046" y="13285"/>
                    <a:pt x="42609" y="13518"/>
                    <a:pt x="42095" y="15024"/>
                  </a:cubicBezTo>
                  <a:cubicBezTo>
                    <a:pt x="41850" y="15734"/>
                    <a:pt x="42083" y="16456"/>
                    <a:pt x="42328" y="17215"/>
                  </a:cubicBezTo>
                  <a:cubicBezTo>
                    <a:pt x="42670" y="18293"/>
                    <a:pt x="43025" y="19407"/>
                    <a:pt x="42058" y="20558"/>
                  </a:cubicBezTo>
                  <a:lnTo>
                    <a:pt x="42058" y="20558"/>
                  </a:lnTo>
                  <a:cubicBezTo>
                    <a:pt x="41838" y="20827"/>
                    <a:pt x="41544" y="21060"/>
                    <a:pt x="41262" y="21268"/>
                  </a:cubicBezTo>
                  <a:cubicBezTo>
                    <a:pt x="40956" y="21513"/>
                    <a:pt x="40638" y="21758"/>
                    <a:pt x="40405" y="22064"/>
                  </a:cubicBezTo>
                  <a:cubicBezTo>
                    <a:pt x="39977" y="22640"/>
                    <a:pt x="39854" y="23374"/>
                    <a:pt x="39720" y="24097"/>
                  </a:cubicBezTo>
                  <a:cubicBezTo>
                    <a:pt x="39585" y="24819"/>
                    <a:pt x="39462" y="25590"/>
                    <a:pt x="38985" y="26190"/>
                  </a:cubicBezTo>
                  <a:cubicBezTo>
                    <a:pt x="38165" y="27243"/>
                    <a:pt x="36659" y="27378"/>
                    <a:pt x="35324" y="27427"/>
                  </a:cubicBezTo>
                  <a:cubicBezTo>
                    <a:pt x="33794" y="27476"/>
                    <a:pt x="31896" y="27537"/>
                    <a:pt x="30402" y="26643"/>
                  </a:cubicBezTo>
                  <a:cubicBezTo>
                    <a:pt x="30169" y="26509"/>
                    <a:pt x="29961" y="26362"/>
                    <a:pt x="29741" y="26203"/>
                  </a:cubicBezTo>
                  <a:cubicBezTo>
                    <a:pt x="29447" y="25994"/>
                    <a:pt x="29141" y="25774"/>
                    <a:pt x="28810" y="25603"/>
                  </a:cubicBezTo>
                  <a:cubicBezTo>
                    <a:pt x="26986" y="24745"/>
                    <a:pt x="24880" y="25872"/>
                    <a:pt x="23778" y="26631"/>
                  </a:cubicBezTo>
                  <a:cubicBezTo>
                    <a:pt x="23423" y="26876"/>
                    <a:pt x="23080" y="27121"/>
                    <a:pt x="22749" y="27378"/>
                  </a:cubicBezTo>
                  <a:cubicBezTo>
                    <a:pt x="21635" y="28211"/>
                    <a:pt x="20472" y="29068"/>
                    <a:pt x="19101" y="29374"/>
                  </a:cubicBezTo>
                  <a:cubicBezTo>
                    <a:pt x="17668" y="29692"/>
                    <a:pt x="16138" y="29386"/>
                    <a:pt x="14656" y="29080"/>
                  </a:cubicBezTo>
                  <a:cubicBezTo>
                    <a:pt x="12771" y="28700"/>
                    <a:pt x="10995" y="28333"/>
                    <a:pt x="9404" y="29190"/>
                  </a:cubicBezTo>
                  <a:cubicBezTo>
                    <a:pt x="8791" y="29508"/>
                    <a:pt x="8265" y="29998"/>
                    <a:pt x="7751" y="30476"/>
                  </a:cubicBezTo>
                  <a:cubicBezTo>
                    <a:pt x="7065" y="31112"/>
                    <a:pt x="6343" y="31786"/>
                    <a:pt x="5412" y="32031"/>
                  </a:cubicBezTo>
                  <a:cubicBezTo>
                    <a:pt x="5130" y="32129"/>
                    <a:pt x="4861" y="32153"/>
                    <a:pt x="4579" y="32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>
              <a:extLst>
                <a:ext uri="{FF2B5EF4-FFF2-40B4-BE49-F238E27FC236}">
                  <a16:creationId xmlns:a16="http://schemas.microsoft.com/office/drawing/2014/main" id="{56978A87-BA59-6A06-3382-269EB270919A}"/>
                </a:ext>
              </a:extLst>
            </p:cNvPr>
            <p:cNvSpPr/>
            <p:nvPr/>
          </p:nvSpPr>
          <p:spPr>
            <a:xfrm>
              <a:off x="1115700" y="1572038"/>
              <a:ext cx="1019650" cy="629350"/>
            </a:xfrm>
            <a:custGeom>
              <a:avLst/>
              <a:gdLst/>
              <a:ahLst/>
              <a:cxnLst/>
              <a:rect l="l" t="t" r="r" b="b"/>
              <a:pathLst>
                <a:path w="40786" h="25174" fill="none" extrusionOk="0">
                  <a:moveTo>
                    <a:pt x="576" y="25149"/>
                  </a:moveTo>
                  <a:cubicBezTo>
                    <a:pt x="392" y="25149"/>
                    <a:pt x="184" y="25088"/>
                    <a:pt x="37" y="24807"/>
                  </a:cubicBezTo>
                  <a:cubicBezTo>
                    <a:pt x="1" y="24696"/>
                    <a:pt x="37" y="24599"/>
                    <a:pt x="99" y="24488"/>
                  </a:cubicBezTo>
                  <a:cubicBezTo>
                    <a:pt x="135" y="24439"/>
                    <a:pt x="148" y="24378"/>
                    <a:pt x="160" y="24329"/>
                  </a:cubicBezTo>
                  <a:cubicBezTo>
                    <a:pt x="282" y="23876"/>
                    <a:pt x="368" y="23435"/>
                    <a:pt x="441" y="23031"/>
                  </a:cubicBezTo>
                  <a:cubicBezTo>
                    <a:pt x="527" y="22578"/>
                    <a:pt x="637" y="21942"/>
                    <a:pt x="760" y="21746"/>
                  </a:cubicBezTo>
                  <a:cubicBezTo>
                    <a:pt x="992" y="21391"/>
                    <a:pt x="2229" y="20987"/>
                    <a:pt x="3062" y="20705"/>
                  </a:cubicBezTo>
                  <a:cubicBezTo>
                    <a:pt x="3331" y="20619"/>
                    <a:pt x="3649" y="20509"/>
                    <a:pt x="3955" y="20399"/>
                  </a:cubicBezTo>
                  <a:cubicBezTo>
                    <a:pt x="7837" y="19040"/>
                    <a:pt x="10077" y="16089"/>
                    <a:pt x="9698" y="12906"/>
                  </a:cubicBezTo>
                  <a:cubicBezTo>
                    <a:pt x="9600" y="12097"/>
                    <a:pt x="9367" y="11449"/>
                    <a:pt x="9184" y="10971"/>
                  </a:cubicBezTo>
                  <a:cubicBezTo>
                    <a:pt x="9184" y="10959"/>
                    <a:pt x="9159" y="10934"/>
                    <a:pt x="9147" y="10922"/>
                  </a:cubicBezTo>
                  <a:cubicBezTo>
                    <a:pt x="9122" y="10885"/>
                    <a:pt x="9098" y="10836"/>
                    <a:pt x="9098" y="10787"/>
                  </a:cubicBezTo>
                  <a:cubicBezTo>
                    <a:pt x="9122" y="10591"/>
                    <a:pt x="9306" y="10396"/>
                    <a:pt x="9490" y="10187"/>
                  </a:cubicBezTo>
                  <a:cubicBezTo>
                    <a:pt x="9563" y="10114"/>
                    <a:pt x="9624" y="10040"/>
                    <a:pt x="9686" y="9967"/>
                  </a:cubicBezTo>
                  <a:cubicBezTo>
                    <a:pt x="10494" y="8841"/>
                    <a:pt x="11608" y="7310"/>
                    <a:pt x="11632" y="5192"/>
                  </a:cubicBezTo>
                  <a:cubicBezTo>
                    <a:pt x="11632" y="4665"/>
                    <a:pt x="11547" y="4225"/>
                    <a:pt x="11510" y="3906"/>
                  </a:cubicBezTo>
                  <a:lnTo>
                    <a:pt x="11510" y="3882"/>
                  </a:lnTo>
                  <a:cubicBezTo>
                    <a:pt x="11510" y="3869"/>
                    <a:pt x="11485" y="3845"/>
                    <a:pt x="11510" y="3821"/>
                  </a:cubicBezTo>
                  <a:cubicBezTo>
                    <a:pt x="11571" y="3637"/>
                    <a:pt x="11877" y="3478"/>
                    <a:pt x="12465" y="3306"/>
                  </a:cubicBezTo>
                  <a:cubicBezTo>
                    <a:pt x="13383" y="3049"/>
                    <a:pt x="14461" y="3012"/>
                    <a:pt x="15391" y="3012"/>
                  </a:cubicBezTo>
                  <a:cubicBezTo>
                    <a:pt x="15771" y="3012"/>
                    <a:pt x="16163" y="3012"/>
                    <a:pt x="16542" y="3025"/>
                  </a:cubicBezTo>
                  <a:lnTo>
                    <a:pt x="16567" y="3025"/>
                  </a:lnTo>
                  <a:cubicBezTo>
                    <a:pt x="16983" y="3025"/>
                    <a:pt x="17412" y="3049"/>
                    <a:pt x="17852" y="3049"/>
                  </a:cubicBezTo>
                  <a:cubicBezTo>
                    <a:pt x="18881" y="3049"/>
                    <a:pt x="20228" y="3012"/>
                    <a:pt x="21623" y="2743"/>
                  </a:cubicBezTo>
                  <a:cubicBezTo>
                    <a:pt x="23289" y="2400"/>
                    <a:pt x="24807" y="1776"/>
                    <a:pt x="26129" y="1225"/>
                  </a:cubicBezTo>
                  <a:cubicBezTo>
                    <a:pt x="26790" y="943"/>
                    <a:pt x="27415" y="686"/>
                    <a:pt x="28027" y="478"/>
                  </a:cubicBezTo>
                  <a:cubicBezTo>
                    <a:pt x="28921" y="172"/>
                    <a:pt x="29753" y="0"/>
                    <a:pt x="30402" y="0"/>
                  </a:cubicBezTo>
                  <a:cubicBezTo>
                    <a:pt x="30868" y="0"/>
                    <a:pt x="31247" y="74"/>
                    <a:pt x="31541" y="233"/>
                  </a:cubicBezTo>
                  <a:cubicBezTo>
                    <a:pt x="32043" y="490"/>
                    <a:pt x="32606" y="1115"/>
                    <a:pt x="33206" y="1788"/>
                  </a:cubicBezTo>
                  <a:cubicBezTo>
                    <a:pt x="33953" y="2621"/>
                    <a:pt x="34810" y="3563"/>
                    <a:pt x="35973" y="4347"/>
                  </a:cubicBezTo>
                  <a:cubicBezTo>
                    <a:pt x="37296" y="5216"/>
                    <a:pt x="38667" y="5657"/>
                    <a:pt x="39879" y="6024"/>
                  </a:cubicBezTo>
                  <a:cubicBezTo>
                    <a:pt x="39965" y="6061"/>
                    <a:pt x="40112" y="6073"/>
                    <a:pt x="40247" y="6073"/>
                  </a:cubicBezTo>
                  <a:cubicBezTo>
                    <a:pt x="40455" y="6086"/>
                    <a:pt x="40638" y="6110"/>
                    <a:pt x="40736" y="6196"/>
                  </a:cubicBezTo>
                  <a:cubicBezTo>
                    <a:pt x="40773" y="6233"/>
                    <a:pt x="40785" y="6269"/>
                    <a:pt x="40785" y="6331"/>
                  </a:cubicBezTo>
                  <a:cubicBezTo>
                    <a:pt x="40700" y="7335"/>
                    <a:pt x="39659" y="7665"/>
                    <a:pt x="38459" y="8045"/>
                  </a:cubicBezTo>
                  <a:cubicBezTo>
                    <a:pt x="37186" y="8449"/>
                    <a:pt x="35741" y="8902"/>
                    <a:pt x="35275" y="10285"/>
                  </a:cubicBezTo>
                  <a:cubicBezTo>
                    <a:pt x="34663" y="12061"/>
                    <a:pt x="35153" y="13603"/>
                    <a:pt x="35471" y="14632"/>
                  </a:cubicBezTo>
                  <a:lnTo>
                    <a:pt x="35520" y="14718"/>
                  </a:lnTo>
                  <a:cubicBezTo>
                    <a:pt x="35557" y="14803"/>
                    <a:pt x="35594" y="14877"/>
                    <a:pt x="35582" y="14963"/>
                  </a:cubicBezTo>
                  <a:cubicBezTo>
                    <a:pt x="35582" y="14987"/>
                    <a:pt x="35557" y="14987"/>
                    <a:pt x="35557" y="14999"/>
                  </a:cubicBezTo>
                  <a:cubicBezTo>
                    <a:pt x="35178" y="15305"/>
                    <a:pt x="34602" y="15746"/>
                    <a:pt x="34088" y="16420"/>
                  </a:cubicBezTo>
                  <a:cubicBezTo>
                    <a:pt x="33170" y="17632"/>
                    <a:pt x="32949" y="18930"/>
                    <a:pt x="32778" y="19885"/>
                  </a:cubicBezTo>
                  <a:cubicBezTo>
                    <a:pt x="32778" y="19921"/>
                    <a:pt x="32765" y="19970"/>
                    <a:pt x="32765" y="20019"/>
                  </a:cubicBezTo>
                  <a:cubicBezTo>
                    <a:pt x="32765" y="20129"/>
                    <a:pt x="32765" y="20252"/>
                    <a:pt x="32680" y="20325"/>
                  </a:cubicBezTo>
                  <a:cubicBezTo>
                    <a:pt x="32582" y="20436"/>
                    <a:pt x="32361" y="20436"/>
                    <a:pt x="32055" y="20411"/>
                  </a:cubicBezTo>
                  <a:cubicBezTo>
                    <a:pt x="31921" y="20411"/>
                    <a:pt x="31761" y="20399"/>
                    <a:pt x="31615" y="20411"/>
                  </a:cubicBezTo>
                  <a:cubicBezTo>
                    <a:pt x="31272" y="20436"/>
                    <a:pt x="30929" y="20436"/>
                    <a:pt x="30574" y="20436"/>
                  </a:cubicBezTo>
                  <a:cubicBezTo>
                    <a:pt x="29925" y="20436"/>
                    <a:pt x="29031" y="20399"/>
                    <a:pt x="28541" y="20105"/>
                  </a:cubicBezTo>
                  <a:cubicBezTo>
                    <a:pt x="28443" y="20044"/>
                    <a:pt x="28296" y="19946"/>
                    <a:pt x="28137" y="19836"/>
                  </a:cubicBezTo>
                  <a:cubicBezTo>
                    <a:pt x="27758" y="19554"/>
                    <a:pt x="27280" y="19223"/>
                    <a:pt x="26680" y="18930"/>
                  </a:cubicBezTo>
                  <a:cubicBezTo>
                    <a:pt x="25799" y="18501"/>
                    <a:pt x="24819" y="18293"/>
                    <a:pt x="23791" y="18293"/>
                  </a:cubicBezTo>
                  <a:cubicBezTo>
                    <a:pt x="21562" y="18293"/>
                    <a:pt x="19554" y="19334"/>
                    <a:pt x="18269" y="20215"/>
                  </a:cubicBezTo>
                  <a:cubicBezTo>
                    <a:pt x="17865" y="20497"/>
                    <a:pt x="17485" y="20766"/>
                    <a:pt x="17130" y="21023"/>
                  </a:cubicBezTo>
                  <a:cubicBezTo>
                    <a:pt x="16261" y="21672"/>
                    <a:pt x="15440" y="22284"/>
                    <a:pt x="14767" y="22431"/>
                  </a:cubicBezTo>
                  <a:cubicBezTo>
                    <a:pt x="14595" y="22468"/>
                    <a:pt x="14412" y="22493"/>
                    <a:pt x="14179" y="22493"/>
                  </a:cubicBezTo>
                  <a:cubicBezTo>
                    <a:pt x="13493" y="22493"/>
                    <a:pt x="12636" y="22333"/>
                    <a:pt x="11743" y="22150"/>
                  </a:cubicBezTo>
                  <a:cubicBezTo>
                    <a:pt x="10641" y="21917"/>
                    <a:pt x="9392" y="21672"/>
                    <a:pt x="8069" y="21672"/>
                  </a:cubicBezTo>
                  <a:cubicBezTo>
                    <a:pt x="6637" y="21672"/>
                    <a:pt x="5376" y="21978"/>
                    <a:pt x="4213" y="22591"/>
                  </a:cubicBezTo>
                  <a:cubicBezTo>
                    <a:pt x="3209" y="23129"/>
                    <a:pt x="2462" y="23827"/>
                    <a:pt x="1849" y="24390"/>
                  </a:cubicBezTo>
                  <a:cubicBezTo>
                    <a:pt x="1764" y="24452"/>
                    <a:pt x="1690" y="24537"/>
                    <a:pt x="1617" y="24623"/>
                  </a:cubicBezTo>
                  <a:cubicBezTo>
                    <a:pt x="1372" y="24868"/>
                    <a:pt x="1127" y="25113"/>
                    <a:pt x="956" y="25162"/>
                  </a:cubicBezTo>
                  <a:lnTo>
                    <a:pt x="956" y="25125"/>
                  </a:lnTo>
                  <a:lnTo>
                    <a:pt x="956" y="25162"/>
                  </a:lnTo>
                  <a:cubicBezTo>
                    <a:pt x="943" y="25162"/>
                    <a:pt x="943" y="25162"/>
                    <a:pt x="931" y="25174"/>
                  </a:cubicBezTo>
                  <a:cubicBezTo>
                    <a:pt x="809" y="25113"/>
                    <a:pt x="698" y="25149"/>
                    <a:pt x="576" y="251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>
              <a:extLst>
                <a:ext uri="{FF2B5EF4-FFF2-40B4-BE49-F238E27FC236}">
                  <a16:creationId xmlns:a16="http://schemas.microsoft.com/office/drawing/2014/main" id="{7BBDF54C-3625-B1D7-40E0-63207F356B75}"/>
                </a:ext>
              </a:extLst>
            </p:cNvPr>
            <p:cNvSpPr/>
            <p:nvPr/>
          </p:nvSpPr>
          <p:spPr>
            <a:xfrm>
              <a:off x="1395775" y="1654988"/>
              <a:ext cx="560500" cy="394900"/>
            </a:xfrm>
            <a:custGeom>
              <a:avLst/>
              <a:gdLst/>
              <a:ahLst/>
              <a:cxnLst/>
              <a:rect l="l" t="t" r="r" b="b"/>
              <a:pathLst>
                <a:path w="22420" h="15796" fill="none" extrusionOk="0">
                  <a:moveTo>
                    <a:pt x="2548" y="15783"/>
                  </a:moveTo>
                  <a:cubicBezTo>
                    <a:pt x="2290" y="15783"/>
                    <a:pt x="1972" y="15685"/>
                    <a:pt x="1654" y="15612"/>
                  </a:cubicBezTo>
                  <a:cubicBezTo>
                    <a:pt x="1482" y="15563"/>
                    <a:pt x="1311" y="15526"/>
                    <a:pt x="1164" y="15489"/>
                  </a:cubicBezTo>
                  <a:cubicBezTo>
                    <a:pt x="1103" y="15477"/>
                    <a:pt x="1005" y="15477"/>
                    <a:pt x="919" y="15489"/>
                  </a:cubicBezTo>
                  <a:cubicBezTo>
                    <a:pt x="735" y="15501"/>
                    <a:pt x="527" y="15501"/>
                    <a:pt x="454" y="15342"/>
                  </a:cubicBezTo>
                  <a:cubicBezTo>
                    <a:pt x="1" y="14265"/>
                    <a:pt x="503" y="13212"/>
                    <a:pt x="1042" y="12110"/>
                  </a:cubicBezTo>
                  <a:cubicBezTo>
                    <a:pt x="1482" y="11179"/>
                    <a:pt x="1960" y="10224"/>
                    <a:pt x="1837" y="9220"/>
                  </a:cubicBezTo>
                  <a:cubicBezTo>
                    <a:pt x="1813" y="9049"/>
                    <a:pt x="1776" y="8890"/>
                    <a:pt x="1727" y="8743"/>
                  </a:cubicBezTo>
                  <a:cubicBezTo>
                    <a:pt x="1654" y="8498"/>
                    <a:pt x="1593" y="8265"/>
                    <a:pt x="1629" y="8057"/>
                  </a:cubicBezTo>
                  <a:cubicBezTo>
                    <a:pt x="1666" y="7898"/>
                    <a:pt x="1690" y="7726"/>
                    <a:pt x="1727" y="7555"/>
                  </a:cubicBezTo>
                  <a:cubicBezTo>
                    <a:pt x="1960" y="6220"/>
                    <a:pt x="2266" y="4384"/>
                    <a:pt x="3711" y="3074"/>
                  </a:cubicBezTo>
                  <a:cubicBezTo>
                    <a:pt x="3821" y="2988"/>
                    <a:pt x="3956" y="3013"/>
                    <a:pt x="4066" y="3049"/>
                  </a:cubicBezTo>
                  <a:cubicBezTo>
                    <a:pt x="4115" y="3062"/>
                    <a:pt x="4139" y="3062"/>
                    <a:pt x="4176" y="3062"/>
                  </a:cubicBezTo>
                  <a:cubicBezTo>
                    <a:pt x="4543" y="3062"/>
                    <a:pt x="4923" y="3062"/>
                    <a:pt x="5266" y="3074"/>
                  </a:cubicBezTo>
                  <a:lnTo>
                    <a:pt x="5290" y="3074"/>
                  </a:lnTo>
                  <a:cubicBezTo>
                    <a:pt x="5768" y="3098"/>
                    <a:pt x="6184" y="3098"/>
                    <a:pt x="6637" y="3098"/>
                  </a:cubicBezTo>
                  <a:cubicBezTo>
                    <a:pt x="7812" y="3098"/>
                    <a:pt x="9380" y="3049"/>
                    <a:pt x="11057" y="2706"/>
                  </a:cubicBezTo>
                  <a:cubicBezTo>
                    <a:pt x="13065" y="2315"/>
                    <a:pt x="14816" y="1580"/>
                    <a:pt x="16224" y="992"/>
                  </a:cubicBezTo>
                  <a:cubicBezTo>
                    <a:pt x="16836" y="735"/>
                    <a:pt x="17412" y="490"/>
                    <a:pt x="17938" y="307"/>
                  </a:cubicBezTo>
                  <a:cubicBezTo>
                    <a:pt x="18036" y="270"/>
                    <a:pt x="18134" y="233"/>
                    <a:pt x="18220" y="196"/>
                  </a:cubicBezTo>
                  <a:cubicBezTo>
                    <a:pt x="18514" y="86"/>
                    <a:pt x="18746" y="1"/>
                    <a:pt x="18893" y="62"/>
                  </a:cubicBezTo>
                  <a:cubicBezTo>
                    <a:pt x="19077" y="123"/>
                    <a:pt x="19224" y="319"/>
                    <a:pt x="19346" y="490"/>
                  </a:cubicBezTo>
                  <a:cubicBezTo>
                    <a:pt x="19408" y="564"/>
                    <a:pt x="19444" y="637"/>
                    <a:pt x="19493" y="698"/>
                  </a:cubicBezTo>
                  <a:cubicBezTo>
                    <a:pt x="19738" y="980"/>
                    <a:pt x="20154" y="1213"/>
                    <a:pt x="20583" y="1458"/>
                  </a:cubicBezTo>
                  <a:cubicBezTo>
                    <a:pt x="21403" y="1911"/>
                    <a:pt x="22322" y="2437"/>
                    <a:pt x="22383" y="3478"/>
                  </a:cubicBezTo>
                  <a:cubicBezTo>
                    <a:pt x="22420" y="3968"/>
                    <a:pt x="22052" y="4335"/>
                    <a:pt x="21660" y="4727"/>
                  </a:cubicBezTo>
                  <a:cubicBezTo>
                    <a:pt x="21342" y="5070"/>
                    <a:pt x="21011" y="5400"/>
                    <a:pt x="20852" y="5841"/>
                  </a:cubicBezTo>
                  <a:cubicBezTo>
                    <a:pt x="20509" y="6869"/>
                    <a:pt x="20571" y="7861"/>
                    <a:pt x="20632" y="8743"/>
                  </a:cubicBezTo>
                  <a:cubicBezTo>
                    <a:pt x="20669" y="9392"/>
                    <a:pt x="20705" y="10028"/>
                    <a:pt x="20571" y="10555"/>
                  </a:cubicBezTo>
                  <a:cubicBezTo>
                    <a:pt x="20534" y="10702"/>
                    <a:pt x="20424" y="10787"/>
                    <a:pt x="20326" y="10898"/>
                  </a:cubicBezTo>
                  <a:cubicBezTo>
                    <a:pt x="20265" y="10959"/>
                    <a:pt x="20203" y="11008"/>
                    <a:pt x="20154" y="11069"/>
                  </a:cubicBezTo>
                  <a:cubicBezTo>
                    <a:pt x="19873" y="11436"/>
                    <a:pt x="19738" y="11914"/>
                    <a:pt x="19603" y="12355"/>
                  </a:cubicBezTo>
                  <a:cubicBezTo>
                    <a:pt x="19420" y="12942"/>
                    <a:pt x="19248" y="13518"/>
                    <a:pt x="18759" y="13689"/>
                  </a:cubicBezTo>
                  <a:cubicBezTo>
                    <a:pt x="18440" y="13775"/>
                    <a:pt x="18134" y="13518"/>
                    <a:pt x="17767" y="13187"/>
                  </a:cubicBezTo>
                  <a:cubicBezTo>
                    <a:pt x="17497" y="12979"/>
                    <a:pt x="17216" y="12722"/>
                    <a:pt x="16885" y="12563"/>
                  </a:cubicBezTo>
                  <a:cubicBezTo>
                    <a:pt x="15538" y="11926"/>
                    <a:pt x="14069" y="11608"/>
                    <a:pt x="12563" y="11608"/>
                  </a:cubicBezTo>
                  <a:cubicBezTo>
                    <a:pt x="9465" y="11608"/>
                    <a:pt x="6821" y="12967"/>
                    <a:pt x="5131" y="14106"/>
                  </a:cubicBezTo>
                  <a:cubicBezTo>
                    <a:pt x="4690" y="14412"/>
                    <a:pt x="4262" y="14718"/>
                    <a:pt x="3894" y="14999"/>
                  </a:cubicBezTo>
                  <a:cubicBezTo>
                    <a:pt x="3784" y="15073"/>
                    <a:pt x="3686" y="15171"/>
                    <a:pt x="3576" y="15256"/>
                  </a:cubicBezTo>
                  <a:cubicBezTo>
                    <a:pt x="3294" y="15489"/>
                    <a:pt x="3013" y="15734"/>
                    <a:pt x="2768" y="15795"/>
                  </a:cubicBezTo>
                  <a:lnTo>
                    <a:pt x="2768" y="15795"/>
                  </a:lnTo>
                  <a:cubicBezTo>
                    <a:pt x="2695" y="15783"/>
                    <a:pt x="2633" y="15783"/>
                    <a:pt x="2548" y="157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>
              <a:extLst>
                <a:ext uri="{FF2B5EF4-FFF2-40B4-BE49-F238E27FC236}">
                  <a16:creationId xmlns:a16="http://schemas.microsoft.com/office/drawing/2014/main" id="{BA862D46-2D53-7DCA-22E8-BFBA4A11D439}"/>
                </a:ext>
              </a:extLst>
            </p:cNvPr>
            <p:cNvSpPr/>
            <p:nvPr/>
          </p:nvSpPr>
          <p:spPr>
            <a:xfrm>
              <a:off x="1520375" y="1749563"/>
              <a:ext cx="329375" cy="164400"/>
            </a:xfrm>
            <a:custGeom>
              <a:avLst/>
              <a:gdLst/>
              <a:ahLst/>
              <a:cxnLst/>
              <a:rect l="l" t="t" r="r" b="b"/>
              <a:pathLst>
                <a:path w="13175" h="6576" fill="none" extrusionOk="0">
                  <a:moveTo>
                    <a:pt x="1212" y="6576"/>
                  </a:moveTo>
                  <a:cubicBezTo>
                    <a:pt x="857" y="6576"/>
                    <a:pt x="539" y="6490"/>
                    <a:pt x="233" y="6294"/>
                  </a:cubicBezTo>
                  <a:lnTo>
                    <a:pt x="233" y="6294"/>
                  </a:lnTo>
                  <a:cubicBezTo>
                    <a:pt x="0" y="6135"/>
                    <a:pt x="61" y="5841"/>
                    <a:pt x="135" y="5535"/>
                  </a:cubicBezTo>
                  <a:cubicBezTo>
                    <a:pt x="184" y="5352"/>
                    <a:pt x="221" y="5168"/>
                    <a:pt x="196" y="5021"/>
                  </a:cubicBezTo>
                  <a:cubicBezTo>
                    <a:pt x="184" y="4886"/>
                    <a:pt x="147" y="4764"/>
                    <a:pt x="123" y="4654"/>
                  </a:cubicBezTo>
                  <a:cubicBezTo>
                    <a:pt x="98" y="4531"/>
                    <a:pt x="61" y="4409"/>
                    <a:pt x="61" y="4286"/>
                  </a:cubicBezTo>
                  <a:cubicBezTo>
                    <a:pt x="37" y="3748"/>
                    <a:pt x="0" y="2952"/>
                    <a:pt x="441" y="2646"/>
                  </a:cubicBezTo>
                  <a:cubicBezTo>
                    <a:pt x="674" y="2499"/>
                    <a:pt x="955" y="2535"/>
                    <a:pt x="1225" y="2597"/>
                  </a:cubicBezTo>
                  <a:cubicBezTo>
                    <a:pt x="1359" y="2633"/>
                    <a:pt x="1506" y="2658"/>
                    <a:pt x="1641" y="2658"/>
                  </a:cubicBezTo>
                  <a:cubicBezTo>
                    <a:pt x="2975" y="2658"/>
                    <a:pt x="4751" y="2621"/>
                    <a:pt x="6722" y="2217"/>
                  </a:cubicBezTo>
                  <a:cubicBezTo>
                    <a:pt x="9061" y="1764"/>
                    <a:pt x="11056" y="919"/>
                    <a:pt x="12526" y="307"/>
                  </a:cubicBezTo>
                  <a:cubicBezTo>
                    <a:pt x="12562" y="295"/>
                    <a:pt x="12624" y="246"/>
                    <a:pt x="12685" y="197"/>
                  </a:cubicBezTo>
                  <a:cubicBezTo>
                    <a:pt x="12807" y="111"/>
                    <a:pt x="12954" y="1"/>
                    <a:pt x="13040" y="111"/>
                  </a:cubicBezTo>
                  <a:cubicBezTo>
                    <a:pt x="13175" y="258"/>
                    <a:pt x="13028" y="442"/>
                    <a:pt x="12893" y="613"/>
                  </a:cubicBezTo>
                  <a:cubicBezTo>
                    <a:pt x="12807" y="723"/>
                    <a:pt x="12722" y="821"/>
                    <a:pt x="12685" y="931"/>
                  </a:cubicBezTo>
                  <a:cubicBezTo>
                    <a:pt x="12367" y="1850"/>
                    <a:pt x="12379" y="2744"/>
                    <a:pt x="12416" y="3515"/>
                  </a:cubicBezTo>
                  <a:cubicBezTo>
                    <a:pt x="12428" y="4152"/>
                    <a:pt x="12440" y="4703"/>
                    <a:pt x="12281" y="5156"/>
                  </a:cubicBezTo>
                  <a:cubicBezTo>
                    <a:pt x="12097" y="5682"/>
                    <a:pt x="11118" y="5352"/>
                    <a:pt x="9979" y="4972"/>
                  </a:cubicBezTo>
                  <a:cubicBezTo>
                    <a:pt x="9171" y="4703"/>
                    <a:pt x="8253" y="4409"/>
                    <a:pt x="7567" y="4409"/>
                  </a:cubicBezTo>
                  <a:cubicBezTo>
                    <a:pt x="6294" y="4409"/>
                    <a:pt x="5020" y="5045"/>
                    <a:pt x="3906" y="5609"/>
                  </a:cubicBezTo>
                  <a:cubicBezTo>
                    <a:pt x="2914" y="6123"/>
                    <a:pt x="2008" y="6576"/>
                    <a:pt x="1212" y="65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>
              <a:extLst>
                <a:ext uri="{FF2B5EF4-FFF2-40B4-BE49-F238E27FC236}">
                  <a16:creationId xmlns:a16="http://schemas.microsoft.com/office/drawing/2014/main" id="{C4F33957-EE70-5B26-F0D9-C31C5DC9E3DF}"/>
                </a:ext>
              </a:extLst>
            </p:cNvPr>
            <p:cNvSpPr/>
            <p:nvPr/>
          </p:nvSpPr>
          <p:spPr>
            <a:xfrm>
              <a:off x="965100" y="1428788"/>
              <a:ext cx="1354200" cy="913425"/>
            </a:xfrm>
            <a:custGeom>
              <a:avLst/>
              <a:gdLst/>
              <a:ahLst/>
              <a:cxnLst/>
              <a:rect l="l" t="t" r="r" b="b"/>
              <a:pathLst>
                <a:path w="54168" h="36537" fill="none" extrusionOk="0">
                  <a:moveTo>
                    <a:pt x="52613" y="9416"/>
                  </a:moveTo>
                  <a:cubicBezTo>
                    <a:pt x="51670" y="8228"/>
                    <a:pt x="50409" y="7285"/>
                    <a:pt x="49025" y="6783"/>
                  </a:cubicBezTo>
                  <a:cubicBezTo>
                    <a:pt x="48536" y="6600"/>
                    <a:pt x="48046" y="6441"/>
                    <a:pt x="47568" y="6294"/>
                  </a:cubicBezTo>
                  <a:cubicBezTo>
                    <a:pt x="46638" y="6000"/>
                    <a:pt x="45769" y="5730"/>
                    <a:pt x="45120" y="5302"/>
                  </a:cubicBezTo>
                  <a:cubicBezTo>
                    <a:pt x="44556" y="4910"/>
                    <a:pt x="44005" y="4322"/>
                    <a:pt x="43430" y="3673"/>
                  </a:cubicBezTo>
                  <a:cubicBezTo>
                    <a:pt x="42548" y="2706"/>
                    <a:pt x="41569" y="1629"/>
                    <a:pt x="40161" y="894"/>
                  </a:cubicBezTo>
                  <a:cubicBezTo>
                    <a:pt x="39047" y="306"/>
                    <a:pt x="37773" y="0"/>
                    <a:pt x="36390" y="0"/>
                  </a:cubicBezTo>
                  <a:cubicBezTo>
                    <a:pt x="35067" y="0"/>
                    <a:pt x="33647" y="282"/>
                    <a:pt x="32129" y="796"/>
                  </a:cubicBezTo>
                  <a:cubicBezTo>
                    <a:pt x="31370" y="1078"/>
                    <a:pt x="30635" y="1384"/>
                    <a:pt x="29913" y="1665"/>
                  </a:cubicBezTo>
                  <a:cubicBezTo>
                    <a:pt x="28713" y="2167"/>
                    <a:pt x="27598" y="2633"/>
                    <a:pt x="26497" y="2853"/>
                  </a:cubicBezTo>
                  <a:cubicBezTo>
                    <a:pt x="25590" y="3037"/>
                    <a:pt x="24586" y="3049"/>
                    <a:pt x="23815" y="3049"/>
                  </a:cubicBezTo>
                  <a:cubicBezTo>
                    <a:pt x="23423" y="3049"/>
                    <a:pt x="23019" y="3049"/>
                    <a:pt x="22640" y="3037"/>
                  </a:cubicBezTo>
                  <a:cubicBezTo>
                    <a:pt x="22248" y="3037"/>
                    <a:pt x="21819" y="3012"/>
                    <a:pt x="21391" y="3012"/>
                  </a:cubicBezTo>
                  <a:cubicBezTo>
                    <a:pt x="20056" y="3012"/>
                    <a:pt x="18477" y="3073"/>
                    <a:pt x="16885" y="3539"/>
                  </a:cubicBezTo>
                  <a:cubicBezTo>
                    <a:pt x="15612" y="3894"/>
                    <a:pt x="14436" y="4567"/>
                    <a:pt x="13555" y="5424"/>
                  </a:cubicBezTo>
                  <a:cubicBezTo>
                    <a:pt x="12367" y="6551"/>
                    <a:pt x="11730" y="8008"/>
                    <a:pt x="11779" y="9489"/>
                  </a:cubicBezTo>
                  <a:cubicBezTo>
                    <a:pt x="11792" y="9893"/>
                    <a:pt x="11840" y="10224"/>
                    <a:pt x="11877" y="10506"/>
                  </a:cubicBezTo>
                  <a:cubicBezTo>
                    <a:pt x="11902" y="10640"/>
                    <a:pt x="11926" y="10824"/>
                    <a:pt x="11926" y="10897"/>
                  </a:cubicBezTo>
                  <a:cubicBezTo>
                    <a:pt x="11926" y="11179"/>
                    <a:pt x="11424" y="11877"/>
                    <a:pt x="11081" y="12342"/>
                  </a:cubicBezTo>
                  <a:cubicBezTo>
                    <a:pt x="10285" y="13420"/>
                    <a:pt x="9208" y="14913"/>
                    <a:pt x="9367" y="16897"/>
                  </a:cubicBezTo>
                  <a:cubicBezTo>
                    <a:pt x="9428" y="17644"/>
                    <a:pt x="9673" y="18293"/>
                    <a:pt x="9857" y="18746"/>
                  </a:cubicBezTo>
                  <a:cubicBezTo>
                    <a:pt x="9943" y="18954"/>
                    <a:pt x="10041" y="19223"/>
                    <a:pt x="10065" y="19333"/>
                  </a:cubicBezTo>
                  <a:cubicBezTo>
                    <a:pt x="10090" y="19542"/>
                    <a:pt x="9453" y="20301"/>
                    <a:pt x="8082" y="20790"/>
                  </a:cubicBezTo>
                  <a:cubicBezTo>
                    <a:pt x="7824" y="20876"/>
                    <a:pt x="7567" y="20974"/>
                    <a:pt x="7286" y="21060"/>
                  </a:cubicBezTo>
                  <a:cubicBezTo>
                    <a:pt x="5498" y="21660"/>
                    <a:pt x="3270" y="22394"/>
                    <a:pt x="1947" y="24488"/>
                  </a:cubicBezTo>
                  <a:cubicBezTo>
                    <a:pt x="1262" y="25602"/>
                    <a:pt x="1029" y="26802"/>
                    <a:pt x="858" y="27770"/>
                  </a:cubicBezTo>
                  <a:cubicBezTo>
                    <a:pt x="796" y="28100"/>
                    <a:pt x="735" y="28406"/>
                    <a:pt x="674" y="28688"/>
                  </a:cubicBezTo>
                  <a:cubicBezTo>
                    <a:pt x="649" y="28810"/>
                    <a:pt x="613" y="28945"/>
                    <a:pt x="576" y="29067"/>
                  </a:cubicBezTo>
                  <a:cubicBezTo>
                    <a:pt x="331" y="29924"/>
                    <a:pt x="1" y="31088"/>
                    <a:pt x="392" y="32386"/>
                  </a:cubicBezTo>
                  <a:cubicBezTo>
                    <a:pt x="796" y="33794"/>
                    <a:pt x="1898" y="34908"/>
                    <a:pt x="3674" y="35728"/>
                  </a:cubicBezTo>
                  <a:cubicBezTo>
                    <a:pt x="4886" y="36279"/>
                    <a:pt x="5963" y="36536"/>
                    <a:pt x="6980" y="36536"/>
                  </a:cubicBezTo>
                  <a:cubicBezTo>
                    <a:pt x="7469" y="36536"/>
                    <a:pt x="7947" y="36475"/>
                    <a:pt x="8412" y="36353"/>
                  </a:cubicBezTo>
                  <a:cubicBezTo>
                    <a:pt x="9894" y="35948"/>
                    <a:pt x="10898" y="35006"/>
                    <a:pt x="11730" y="34259"/>
                  </a:cubicBezTo>
                  <a:cubicBezTo>
                    <a:pt x="12159" y="33855"/>
                    <a:pt x="12551" y="33487"/>
                    <a:pt x="12893" y="33304"/>
                  </a:cubicBezTo>
                  <a:cubicBezTo>
                    <a:pt x="13212" y="33132"/>
                    <a:pt x="13579" y="33059"/>
                    <a:pt x="14069" y="33059"/>
                  </a:cubicBezTo>
                  <a:cubicBezTo>
                    <a:pt x="14791" y="33059"/>
                    <a:pt x="15673" y="33243"/>
                    <a:pt x="16616" y="33426"/>
                  </a:cubicBezTo>
                  <a:cubicBezTo>
                    <a:pt x="17693" y="33647"/>
                    <a:pt x="18917" y="33904"/>
                    <a:pt x="20191" y="33904"/>
                  </a:cubicBezTo>
                  <a:cubicBezTo>
                    <a:pt x="20852" y="33904"/>
                    <a:pt x="21452" y="33843"/>
                    <a:pt x="22027" y="33708"/>
                  </a:cubicBezTo>
                  <a:cubicBezTo>
                    <a:pt x="23864" y="33292"/>
                    <a:pt x="25284" y="32239"/>
                    <a:pt x="26545" y="31320"/>
                  </a:cubicBezTo>
                  <a:cubicBezTo>
                    <a:pt x="26864" y="31088"/>
                    <a:pt x="27182" y="30843"/>
                    <a:pt x="27513" y="30622"/>
                  </a:cubicBezTo>
                  <a:cubicBezTo>
                    <a:pt x="28370" y="30047"/>
                    <a:pt x="29227" y="29692"/>
                    <a:pt x="29815" y="29692"/>
                  </a:cubicBezTo>
                  <a:cubicBezTo>
                    <a:pt x="29986" y="29692"/>
                    <a:pt x="30121" y="29729"/>
                    <a:pt x="30268" y="29790"/>
                  </a:cubicBezTo>
                  <a:cubicBezTo>
                    <a:pt x="30402" y="29851"/>
                    <a:pt x="30635" y="30010"/>
                    <a:pt x="30843" y="30169"/>
                  </a:cubicBezTo>
                  <a:cubicBezTo>
                    <a:pt x="31088" y="30341"/>
                    <a:pt x="31345" y="30537"/>
                    <a:pt x="31676" y="30720"/>
                  </a:cubicBezTo>
                  <a:cubicBezTo>
                    <a:pt x="33353" y="31712"/>
                    <a:pt x="35190" y="31835"/>
                    <a:pt x="36598" y="31835"/>
                  </a:cubicBezTo>
                  <a:lnTo>
                    <a:pt x="36598" y="31835"/>
                  </a:lnTo>
                  <a:cubicBezTo>
                    <a:pt x="37039" y="31835"/>
                    <a:pt x="37455" y="31822"/>
                    <a:pt x="37834" y="31810"/>
                  </a:cubicBezTo>
                  <a:cubicBezTo>
                    <a:pt x="39096" y="31761"/>
                    <a:pt x="41679" y="31688"/>
                    <a:pt x="43246" y="29692"/>
                  </a:cubicBezTo>
                  <a:cubicBezTo>
                    <a:pt x="44054" y="28651"/>
                    <a:pt x="44263" y="27463"/>
                    <a:pt x="44422" y="26582"/>
                  </a:cubicBezTo>
                  <a:cubicBezTo>
                    <a:pt x="44483" y="26251"/>
                    <a:pt x="44569" y="25700"/>
                    <a:pt x="44679" y="25541"/>
                  </a:cubicBezTo>
                  <a:cubicBezTo>
                    <a:pt x="44740" y="25468"/>
                    <a:pt x="44973" y="25284"/>
                    <a:pt x="45120" y="25162"/>
                  </a:cubicBezTo>
                  <a:cubicBezTo>
                    <a:pt x="45462" y="24904"/>
                    <a:pt x="45891" y="24562"/>
                    <a:pt x="46271" y="24109"/>
                  </a:cubicBezTo>
                  <a:cubicBezTo>
                    <a:pt x="48046" y="21990"/>
                    <a:pt x="47348" y="19774"/>
                    <a:pt x="46956" y="18599"/>
                  </a:cubicBezTo>
                  <a:cubicBezTo>
                    <a:pt x="46895" y="18403"/>
                    <a:pt x="46809" y="18134"/>
                    <a:pt x="46760" y="17938"/>
                  </a:cubicBezTo>
                  <a:cubicBezTo>
                    <a:pt x="47324" y="17681"/>
                    <a:pt x="48695" y="17546"/>
                    <a:pt x="49160" y="17497"/>
                  </a:cubicBezTo>
                  <a:lnTo>
                    <a:pt x="49442" y="17460"/>
                  </a:lnTo>
                  <a:cubicBezTo>
                    <a:pt x="52062" y="17203"/>
                    <a:pt x="53788" y="15770"/>
                    <a:pt x="54045" y="13640"/>
                  </a:cubicBezTo>
                  <a:cubicBezTo>
                    <a:pt x="54168" y="12281"/>
                    <a:pt x="53678" y="10775"/>
                    <a:pt x="52613" y="94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dashDot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142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>
          <a:extLst>
            <a:ext uri="{FF2B5EF4-FFF2-40B4-BE49-F238E27FC236}">
              <a16:creationId xmlns:a16="http://schemas.microsoft.com/office/drawing/2014/main" id="{F409DDDA-81E2-8DA0-65A7-8A1931DA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3">
            <a:extLst>
              <a:ext uri="{FF2B5EF4-FFF2-40B4-BE49-F238E27FC236}">
                <a16:creationId xmlns:a16="http://schemas.microsoft.com/office/drawing/2014/main" id="{FD7B39EF-1EFB-11F3-B9D6-6CFCB5BD76F0}"/>
              </a:ext>
            </a:extLst>
          </p:cNvPr>
          <p:cNvSpPr/>
          <p:nvPr/>
        </p:nvSpPr>
        <p:spPr>
          <a:xfrm rot="894505">
            <a:off x="-1732850" y="-106475"/>
            <a:ext cx="3765086" cy="2211179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3">
            <a:extLst>
              <a:ext uri="{FF2B5EF4-FFF2-40B4-BE49-F238E27FC236}">
                <a16:creationId xmlns:a16="http://schemas.microsoft.com/office/drawing/2014/main" id="{D0A11D5C-31B1-7375-E429-AE3172F3BEAF}"/>
              </a:ext>
            </a:extLst>
          </p:cNvPr>
          <p:cNvSpPr/>
          <p:nvPr/>
        </p:nvSpPr>
        <p:spPr>
          <a:xfrm rot="10800000">
            <a:off x="3543826" y="4199325"/>
            <a:ext cx="5459484" cy="1691463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3">
            <a:extLst>
              <a:ext uri="{FF2B5EF4-FFF2-40B4-BE49-F238E27FC236}">
                <a16:creationId xmlns:a16="http://schemas.microsoft.com/office/drawing/2014/main" id="{A59BB3A3-1451-92E5-EEE6-6B531BE45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412" name="Google Shape;1412;p53">
            <a:extLst>
              <a:ext uri="{FF2B5EF4-FFF2-40B4-BE49-F238E27FC236}">
                <a16:creationId xmlns:a16="http://schemas.microsoft.com/office/drawing/2014/main" id="{AE598617-A394-1840-4C46-B01AF7461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931" y="1010582"/>
            <a:ext cx="7674144" cy="3741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System Integration: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Integrated components into a unified system: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Multi-camera feeds using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Webcam (or)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IP Webcam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for real-time input.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Combined detection results into a cohesive threat assessment.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152400" indent="0"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Real-Time Operation: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Deployed the system to process live video streams.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Triggered instant alerts upon detecting weapons or threats.</a:t>
            </a:r>
          </a:p>
          <a:p>
            <a:pPr marL="152400" indent="0"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52400" indent="0"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Evaluation: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Assessed model performance using metrics: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Precision, Recall, and F1-Score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for detection accuracy.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Confusion matrices to visualize classification performance.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152400" indent="0"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Outputs: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System-generated labels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Weapons detected.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Classification of individuals as "Soldiers" or "Terrorists."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Real-time visual overlays on detected objects and individuals.</a:t>
            </a:r>
          </a:p>
        </p:txBody>
      </p:sp>
      <p:grpSp>
        <p:nvGrpSpPr>
          <p:cNvPr id="1413" name="Google Shape;1413;p53">
            <a:extLst>
              <a:ext uri="{FF2B5EF4-FFF2-40B4-BE49-F238E27FC236}">
                <a16:creationId xmlns:a16="http://schemas.microsoft.com/office/drawing/2014/main" id="{46D58427-B6C8-DF7A-99EF-C1CB31F72E9F}"/>
              </a:ext>
            </a:extLst>
          </p:cNvPr>
          <p:cNvGrpSpPr/>
          <p:nvPr/>
        </p:nvGrpSpPr>
        <p:grpSpPr>
          <a:xfrm rot="3366779" flipH="1">
            <a:off x="7651099" y="40051"/>
            <a:ext cx="1782424" cy="1363331"/>
            <a:chOff x="2939750" y="4553425"/>
            <a:chExt cx="759150" cy="580675"/>
          </a:xfrm>
        </p:grpSpPr>
        <p:sp>
          <p:nvSpPr>
            <p:cNvPr id="1414" name="Google Shape;1414;p53">
              <a:extLst>
                <a:ext uri="{FF2B5EF4-FFF2-40B4-BE49-F238E27FC236}">
                  <a16:creationId xmlns:a16="http://schemas.microsoft.com/office/drawing/2014/main" id="{EF4FC46B-4E7F-6B4E-B1B6-6E779CFE5D86}"/>
                </a:ext>
              </a:extLst>
            </p:cNvPr>
            <p:cNvSpPr/>
            <p:nvPr/>
          </p:nvSpPr>
          <p:spPr>
            <a:xfrm>
              <a:off x="2939750" y="4578525"/>
              <a:ext cx="502325" cy="261725"/>
            </a:xfrm>
            <a:custGeom>
              <a:avLst/>
              <a:gdLst/>
              <a:ahLst/>
              <a:cxnLst/>
              <a:rect l="l" t="t" r="r" b="b"/>
              <a:pathLst>
                <a:path w="20093" h="10469" fill="none" extrusionOk="0">
                  <a:moveTo>
                    <a:pt x="7702" y="10469"/>
                  </a:moveTo>
                  <a:cubicBezTo>
                    <a:pt x="7469" y="10469"/>
                    <a:pt x="7261" y="10408"/>
                    <a:pt x="7065" y="10285"/>
                  </a:cubicBezTo>
                  <a:cubicBezTo>
                    <a:pt x="6833" y="10138"/>
                    <a:pt x="6661" y="9906"/>
                    <a:pt x="6526" y="9550"/>
                  </a:cubicBezTo>
                  <a:cubicBezTo>
                    <a:pt x="6331" y="9061"/>
                    <a:pt x="6245" y="8534"/>
                    <a:pt x="6171" y="8008"/>
                  </a:cubicBezTo>
                  <a:cubicBezTo>
                    <a:pt x="6061" y="7285"/>
                    <a:pt x="5963" y="6600"/>
                    <a:pt x="5559" y="6036"/>
                  </a:cubicBezTo>
                  <a:cubicBezTo>
                    <a:pt x="4922" y="5143"/>
                    <a:pt x="3784" y="4886"/>
                    <a:pt x="2682" y="4641"/>
                  </a:cubicBezTo>
                  <a:cubicBezTo>
                    <a:pt x="2388" y="4579"/>
                    <a:pt x="2106" y="4506"/>
                    <a:pt x="1812" y="4432"/>
                  </a:cubicBezTo>
                  <a:cubicBezTo>
                    <a:pt x="955" y="4200"/>
                    <a:pt x="37" y="3637"/>
                    <a:pt x="25" y="2755"/>
                  </a:cubicBezTo>
                  <a:cubicBezTo>
                    <a:pt x="0" y="2008"/>
                    <a:pt x="711" y="1445"/>
                    <a:pt x="1384" y="1323"/>
                  </a:cubicBezTo>
                  <a:cubicBezTo>
                    <a:pt x="2119" y="1200"/>
                    <a:pt x="2853" y="1469"/>
                    <a:pt x="3416" y="1727"/>
                  </a:cubicBezTo>
                  <a:cubicBezTo>
                    <a:pt x="3551" y="1800"/>
                    <a:pt x="3710" y="1873"/>
                    <a:pt x="3845" y="1947"/>
                  </a:cubicBezTo>
                  <a:cubicBezTo>
                    <a:pt x="4322" y="2180"/>
                    <a:pt x="4788" y="2424"/>
                    <a:pt x="5314" y="2522"/>
                  </a:cubicBezTo>
                  <a:cubicBezTo>
                    <a:pt x="6649" y="2816"/>
                    <a:pt x="7885" y="2265"/>
                    <a:pt x="9183" y="1690"/>
                  </a:cubicBezTo>
                  <a:cubicBezTo>
                    <a:pt x="10053" y="1298"/>
                    <a:pt x="10946" y="906"/>
                    <a:pt x="11865" y="772"/>
                  </a:cubicBezTo>
                  <a:cubicBezTo>
                    <a:pt x="12183" y="723"/>
                    <a:pt x="12501" y="710"/>
                    <a:pt x="12832" y="686"/>
                  </a:cubicBezTo>
                  <a:cubicBezTo>
                    <a:pt x="13138" y="674"/>
                    <a:pt x="13457" y="661"/>
                    <a:pt x="13763" y="612"/>
                  </a:cubicBezTo>
                  <a:cubicBezTo>
                    <a:pt x="14130" y="576"/>
                    <a:pt x="14509" y="465"/>
                    <a:pt x="14865" y="367"/>
                  </a:cubicBezTo>
                  <a:cubicBezTo>
                    <a:pt x="15134" y="294"/>
                    <a:pt x="15416" y="233"/>
                    <a:pt x="15685" y="172"/>
                  </a:cubicBezTo>
                  <a:cubicBezTo>
                    <a:pt x="16530" y="0"/>
                    <a:pt x="17375" y="0"/>
                    <a:pt x="18195" y="159"/>
                  </a:cubicBezTo>
                  <a:cubicBezTo>
                    <a:pt x="18562" y="221"/>
                    <a:pt x="19101" y="355"/>
                    <a:pt x="19517" y="698"/>
                  </a:cubicBezTo>
                  <a:cubicBezTo>
                    <a:pt x="19909" y="1016"/>
                    <a:pt x="20093" y="1506"/>
                    <a:pt x="20007" y="1947"/>
                  </a:cubicBezTo>
                  <a:cubicBezTo>
                    <a:pt x="19909" y="2351"/>
                    <a:pt x="19627" y="2633"/>
                    <a:pt x="19199" y="2755"/>
                  </a:cubicBezTo>
                  <a:cubicBezTo>
                    <a:pt x="18795" y="2865"/>
                    <a:pt x="18366" y="2902"/>
                    <a:pt x="17950" y="2926"/>
                  </a:cubicBezTo>
                  <a:cubicBezTo>
                    <a:pt x="17424" y="2963"/>
                    <a:pt x="16873" y="2988"/>
                    <a:pt x="16334" y="3220"/>
                  </a:cubicBezTo>
                  <a:lnTo>
                    <a:pt x="16334" y="3220"/>
                  </a:lnTo>
                  <a:cubicBezTo>
                    <a:pt x="16089" y="3306"/>
                    <a:pt x="15844" y="3428"/>
                    <a:pt x="15685" y="3649"/>
                  </a:cubicBezTo>
                  <a:cubicBezTo>
                    <a:pt x="15477" y="3943"/>
                    <a:pt x="15501" y="4310"/>
                    <a:pt x="15526" y="4690"/>
                  </a:cubicBezTo>
                  <a:cubicBezTo>
                    <a:pt x="15538" y="4959"/>
                    <a:pt x="15550" y="5253"/>
                    <a:pt x="15477" y="5534"/>
                  </a:cubicBezTo>
                  <a:cubicBezTo>
                    <a:pt x="15318" y="6110"/>
                    <a:pt x="14767" y="6477"/>
                    <a:pt x="14240" y="6820"/>
                  </a:cubicBezTo>
                  <a:lnTo>
                    <a:pt x="9196" y="9906"/>
                  </a:lnTo>
                  <a:cubicBezTo>
                    <a:pt x="8804" y="10163"/>
                    <a:pt x="8241" y="10469"/>
                    <a:pt x="7702" y="10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>
              <a:extLst>
                <a:ext uri="{FF2B5EF4-FFF2-40B4-BE49-F238E27FC236}">
                  <a16:creationId xmlns:a16="http://schemas.microsoft.com/office/drawing/2014/main" id="{36768F86-B4EE-5DD4-A740-CB33063CB716}"/>
                </a:ext>
              </a:extLst>
            </p:cNvPr>
            <p:cNvSpPr/>
            <p:nvPr/>
          </p:nvSpPr>
          <p:spPr>
            <a:xfrm>
              <a:off x="3165350" y="4683825"/>
              <a:ext cx="69200" cy="43775"/>
            </a:xfrm>
            <a:custGeom>
              <a:avLst/>
              <a:gdLst/>
              <a:ahLst/>
              <a:cxnLst/>
              <a:rect l="l" t="t" r="r" b="b"/>
              <a:pathLst>
                <a:path w="2768" h="1751" fill="none" extrusionOk="0">
                  <a:moveTo>
                    <a:pt x="441" y="1751"/>
                  </a:moveTo>
                  <a:cubicBezTo>
                    <a:pt x="343" y="1751"/>
                    <a:pt x="257" y="1726"/>
                    <a:pt x="196" y="1702"/>
                  </a:cubicBezTo>
                  <a:cubicBezTo>
                    <a:pt x="135" y="1665"/>
                    <a:pt x="74" y="1604"/>
                    <a:pt x="37" y="1531"/>
                  </a:cubicBezTo>
                  <a:cubicBezTo>
                    <a:pt x="0" y="1420"/>
                    <a:pt x="0" y="1322"/>
                    <a:pt x="37" y="1224"/>
                  </a:cubicBezTo>
                  <a:cubicBezTo>
                    <a:pt x="208" y="869"/>
                    <a:pt x="625" y="796"/>
                    <a:pt x="1004" y="722"/>
                  </a:cubicBezTo>
                  <a:cubicBezTo>
                    <a:pt x="1200" y="686"/>
                    <a:pt x="1384" y="661"/>
                    <a:pt x="1543" y="588"/>
                  </a:cubicBezTo>
                  <a:cubicBezTo>
                    <a:pt x="1665" y="527"/>
                    <a:pt x="1812" y="416"/>
                    <a:pt x="1959" y="318"/>
                  </a:cubicBezTo>
                  <a:cubicBezTo>
                    <a:pt x="2180" y="159"/>
                    <a:pt x="2412" y="0"/>
                    <a:pt x="2571" y="37"/>
                  </a:cubicBezTo>
                  <a:cubicBezTo>
                    <a:pt x="2608" y="49"/>
                    <a:pt x="2657" y="74"/>
                    <a:pt x="2682" y="135"/>
                  </a:cubicBezTo>
                  <a:cubicBezTo>
                    <a:pt x="2767" y="306"/>
                    <a:pt x="2706" y="527"/>
                    <a:pt x="2486" y="759"/>
                  </a:cubicBezTo>
                  <a:cubicBezTo>
                    <a:pt x="2033" y="1261"/>
                    <a:pt x="1041" y="1751"/>
                    <a:pt x="441" y="17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>
              <a:extLst>
                <a:ext uri="{FF2B5EF4-FFF2-40B4-BE49-F238E27FC236}">
                  <a16:creationId xmlns:a16="http://schemas.microsoft.com/office/drawing/2014/main" id="{AF793529-D4E5-7027-C1FD-F23F305F170F}"/>
                </a:ext>
              </a:extLst>
            </p:cNvPr>
            <p:cNvSpPr/>
            <p:nvPr/>
          </p:nvSpPr>
          <p:spPr>
            <a:xfrm>
              <a:off x="3497450" y="4553425"/>
              <a:ext cx="201450" cy="580675"/>
            </a:xfrm>
            <a:custGeom>
              <a:avLst/>
              <a:gdLst/>
              <a:ahLst/>
              <a:cxnLst/>
              <a:rect l="l" t="t" r="r" b="b"/>
              <a:pathLst>
                <a:path w="8058" h="23227" fill="none" extrusionOk="0">
                  <a:moveTo>
                    <a:pt x="4788" y="23227"/>
                  </a:moveTo>
                  <a:cubicBezTo>
                    <a:pt x="4727" y="23227"/>
                    <a:pt x="4678" y="23215"/>
                    <a:pt x="4629" y="23202"/>
                  </a:cubicBezTo>
                  <a:cubicBezTo>
                    <a:pt x="4262" y="23080"/>
                    <a:pt x="4139" y="22651"/>
                    <a:pt x="4299" y="21941"/>
                  </a:cubicBezTo>
                  <a:cubicBezTo>
                    <a:pt x="4715" y="19946"/>
                    <a:pt x="4360" y="17766"/>
                    <a:pt x="3344" y="15991"/>
                  </a:cubicBezTo>
                  <a:cubicBezTo>
                    <a:pt x="3062" y="15489"/>
                    <a:pt x="2719" y="15011"/>
                    <a:pt x="2388" y="14534"/>
                  </a:cubicBezTo>
                  <a:cubicBezTo>
                    <a:pt x="2156" y="14215"/>
                    <a:pt x="1923" y="13873"/>
                    <a:pt x="1715" y="13554"/>
                  </a:cubicBezTo>
                  <a:cubicBezTo>
                    <a:pt x="1054" y="12526"/>
                    <a:pt x="711" y="11656"/>
                    <a:pt x="674" y="10799"/>
                  </a:cubicBezTo>
                  <a:cubicBezTo>
                    <a:pt x="625" y="9942"/>
                    <a:pt x="882" y="9097"/>
                    <a:pt x="1127" y="8289"/>
                  </a:cubicBezTo>
                  <a:cubicBezTo>
                    <a:pt x="1238" y="7922"/>
                    <a:pt x="1360" y="7542"/>
                    <a:pt x="1446" y="7163"/>
                  </a:cubicBezTo>
                  <a:lnTo>
                    <a:pt x="1446" y="7163"/>
                  </a:lnTo>
                  <a:cubicBezTo>
                    <a:pt x="1776" y="5706"/>
                    <a:pt x="1666" y="4126"/>
                    <a:pt x="1140" y="2694"/>
                  </a:cubicBezTo>
                  <a:cubicBezTo>
                    <a:pt x="1005" y="2302"/>
                    <a:pt x="797" y="1971"/>
                    <a:pt x="589" y="1629"/>
                  </a:cubicBezTo>
                  <a:cubicBezTo>
                    <a:pt x="405" y="1347"/>
                    <a:pt x="221" y="1041"/>
                    <a:pt x="87" y="710"/>
                  </a:cubicBezTo>
                  <a:cubicBezTo>
                    <a:pt x="1" y="490"/>
                    <a:pt x="62" y="367"/>
                    <a:pt x="136" y="282"/>
                  </a:cubicBezTo>
                  <a:cubicBezTo>
                    <a:pt x="442" y="0"/>
                    <a:pt x="1470" y="196"/>
                    <a:pt x="1801" y="343"/>
                  </a:cubicBezTo>
                  <a:cubicBezTo>
                    <a:pt x="2242" y="563"/>
                    <a:pt x="2633" y="882"/>
                    <a:pt x="2976" y="1188"/>
                  </a:cubicBezTo>
                  <a:cubicBezTo>
                    <a:pt x="3099" y="1298"/>
                    <a:pt x="3221" y="1408"/>
                    <a:pt x="3344" y="1494"/>
                  </a:cubicBezTo>
                  <a:lnTo>
                    <a:pt x="3894" y="1910"/>
                  </a:lnTo>
                  <a:cubicBezTo>
                    <a:pt x="4617" y="2449"/>
                    <a:pt x="5352" y="3000"/>
                    <a:pt x="5670" y="3833"/>
                  </a:cubicBezTo>
                  <a:cubicBezTo>
                    <a:pt x="5915" y="4481"/>
                    <a:pt x="5854" y="5179"/>
                    <a:pt x="5817" y="5853"/>
                  </a:cubicBezTo>
                  <a:cubicBezTo>
                    <a:pt x="5792" y="6012"/>
                    <a:pt x="5780" y="6183"/>
                    <a:pt x="5780" y="6330"/>
                  </a:cubicBezTo>
                  <a:cubicBezTo>
                    <a:pt x="5707" y="7714"/>
                    <a:pt x="5939" y="9122"/>
                    <a:pt x="6453" y="10383"/>
                  </a:cubicBezTo>
                  <a:cubicBezTo>
                    <a:pt x="6637" y="10812"/>
                    <a:pt x="6833" y="11240"/>
                    <a:pt x="7053" y="11669"/>
                  </a:cubicBezTo>
                  <a:cubicBezTo>
                    <a:pt x="7286" y="12134"/>
                    <a:pt x="7531" y="12624"/>
                    <a:pt x="7715" y="13113"/>
                  </a:cubicBezTo>
                  <a:cubicBezTo>
                    <a:pt x="7874" y="13554"/>
                    <a:pt x="8057" y="14154"/>
                    <a:pt x="7972" y="14754"/>
                  </a:cubicBezTo>
                  <a:cubicBezTo>
                    <a:pt x="7911" y="15183"/>
                    <a:pt x="7715" y="15574"/>
                    <a:pt x="7506" y="15942"/>
                  </a:cubicBezTo>
                  <a:lnTo>
                    <a:pt x="7286" y="16407"/>
                  </a:lnTo>
                  <a:cubicBezTo>
                    <a:pt x="6894" y="17264"/>
                    <a:pt x="6760" y="18244"/>
                    <a:pt x="6625" y="19186"/>
                  </a:cubicBezTo>
                  <a:cubicBezTo>
                    <a:pt x="6453" y="20423"/>
                    <a:pt x="6270" y="21709"/>
                    <a:pt x="5523" y="22725"/>
                  </a:cubicBezTo>
                  <a:cubicBezTo>
                    <a:pt x="5290" y="23068"/>
                    <a:pt x="5033" y="23227"/>
                    <a:pt x="4788" y="23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>
              <a:extLst>
                <a:ext uri="{FF2B5EF4-FFF2-40B4-BE49-F238E27FC236}">
                  <a16:creationId xmlns:a16="http://schemas.microsoft.com/office/drawing/2014/main" id="{44C1AB79-FA77-5CEA-D3C8-F8356B8E7A0B}"/>
                </a:ext>
              </a:extLst>
            </p:cNvPr>
            <p:cNvSpPr/>
            <p:nvPr/>
          </p:nvSpPr>
          <p:spPr>
            <a:xfrm>
              <a:off x="3573975" y="4784525"/>
              <a:ext cx="59100" cy="132550"/>
            </a:xfrm>
            <a:custGeom>
              <a:avLst/>
              <a:gdLst/>
              <a:ahLst/>
              <a:cxnLst/>
              <a:rect l="l" t="t" r="r" b="b"/>
              <a:pathLst>
                <a:path w="2364" h="5302" fill="none" extrusionOk="0">
                  <a:moveTo>
                    <a:pt x="380" y="0"/>
                  </a:moveTo>
                  <a:cubicBezTo>
                    <a:pt x="283" y="0"/>
                    <a:pt x="221" y="25"/>
                    <a:pt x="185" y="74"/>
                  </a:cubicBezTo>
                  <a:cubicBezTo>
                    <a:pt x="1" y="270"/>
                    <a:pt x="62" y="808"/>
                    <a:pt x="99" y="1164"/>
                  </a:cubicBezTo>
                  <a:cubicBezTo>
                    <a:pt x="123" y="1274"/>
                    <a:pt x="136" y="1359"/>
                    <a:pt x="136" y="1433"/>
                  </a:cubicBezTo>
                  <a:cubicBezTo>
                    <a:pt x="148" y="1825"/>
                    <a:pt x="368" y="2327"/>
                    <a:pt x="760" y="2951"/>
                  </a:cubicBezTo>
                  <a:cubicBezTo>
                    <a:pt x="944" y="3245"/>
                    <a:pt x="1164" y="3539"/>
                    <a:pt x="1372" y="3845"/>
                  </a:cubicBezTo>
                  <a:cubicBezTo>
                    <a:pt x="1482" y="3992"/>
                    <a:pt x="1568" y="4225"/>
                    <a:pt x="1654" y="4457"/>
                  </a:cubicBezTo>
                  <a:cubicBezTo>
                    <a:pt x="1801" y="4861"/>
                    <a:pt x="1935" y="5302"/>
                    <a:pt x="2339" y="5290"/>
                  </a:cubicBezTo>
                  <a:lnTo>
                    <a:pt x="2339" y="5290"/>
                  </a:lnTo>
                  <a:cubicBezTo>
                    <a:pt x="2352" y="5290"/>
                    <a:pt x="2364" y="5229"/>
                    <a:pt x="2364" y="5204"/>
                  </a:cubicBezTo>
                  <a:lnTo>
                    <a:pt x="2364" y="5192"/>
                  </a:lnTo>
                  <a:cubicBezTo>
                    <a:pt x="2364" y="5143"/>
                    <a:pt x="2327" y="5008"/>
                    <a:pt x="2242" y="4824"/>
                  </a:cubicBezTo>
                  <a:cubicBezTo>
                    <a:pt x="2095" y="4433"/>
                    <a:pt x="1899" y="4041"/>
                    <a:pt x="1678" y="3612"/>
                  </a:cubicBezTo>
                  <a:cubicBezTo>
                    <a:pt x="1446" y="3147"/>
                    <a:pt x="1225" y="2682"/>
                    <a:pt x="1005" y="2155"/>
                  </a:cubicBezTo>
                  <a:cubicBezTo>
                    <a:pt x="895" y="1898"/>
                    <a:pt x="882" y="1531"/>
                    <a:pt x="882" y="1188"/>
                  </a:cubicBezTo>
                  <a:cubicBezTo>
                    <a:pt x="870" y="613"/>
                    <a:pt x="833" y="49"/>
                    <a:pt x="393" y="25"/>
                  </a:cubicBezTo>
                  <a:cubicBezTo>
                    <a:pt x="393" y="0"/>
                    <a:pt x="380" y="0"/>
                    <a:pt x="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53">
            <a:extLst>
              <a:ext uri="{FF2B5EF4-FFF2-40B4-BE49-F238E27FC236}">
                <a16:creationId xmlns:a16="http://schemas.microsoft.com/office/drawing/2014/main" id="{8FBF607A-C7C7-9432-3C19-A978ED867F3C}"/>
              </a:ext>
            </a:extLst>
          </p:cNvPr>
          <p:cNvGrpSpPr/>
          <p:nvPr/>
        </p:nvGrpSpPr>
        <p:grpSpPr>
          <a:xfrm rot="4216966">
            <a:off x="-1650132" y="3732785"/>
            <a:ext cx="2732656" cy="1843211"/>
            <a:chOff x="965100" y="1428788"/>
            <a:chExt cx="1354200" cy="913425"/>
          </a:xfrm>
        </p:grpSpPr>
        <p:sp>
          <p:nvSpPr>
            <p:cNvPr id="1419" name="Google Shape;1419;p53">
              <a:extLst>
                <a:ext uri="{FF2B5EF4-FFF2-40B4-BE49-F238E27FC236}">
                  <a16:creationId xmlns:a16="http://schemas.microsoft.com/office/drawing/2014/main" id="{FC50934F-E3C3-F23D-2A7B-942B619A850F}"/>
                </a:ext>
              </a:extLst>
            </p:cNvPr>
            <p:cNvSpPr/>
            <p:nvPr/>
          </p:nvSpPr>
          <p:spPr>
            <a:xfrm>
              <a:off x="1024800" y="1480513"/>
              <a:ext cx="1238800" cy="803850"/>
            </a:xfrm>
            <a:custGeom>
              <a:avLst/>
              <a:gdLst/>
              <a:ahLst/>
              <a:cxnLst/>
              <a:rect l="l" t="t" r="r" b="b"/>
              <a:pathLst>
                <a:path w="49552" h="32154" fill="none" extrusionOk="0">
                  <a:moveTo>
                    <a:pt x="4579" y="32153"/>
                  </a:moveTo>
                  <a:cubicBezTo>
                    <a:pt x="3894" y="32153"/>
                    <a:pt x="3122" y="31957"/>
                    <a:pt x="2229" y="31541"/>
                  </a:cubicBezTo>
                  <a:cubicBezTo>
                    <a:pt x="1078" y="31027"/>
                    <a:pt x="416" y="30414"/>
                    <a:pt x="208" y="29668"/>
                  </a:cubicBezTo>
                  <a:cubicBezTo>
                    <a:pt x="0" y="28970"/>
                    <a:pt x="208" y="28284"/>
                    <a:pt x="392" y="27598"/>
                  </a:cubicBezTo>
                  <a:cubicBezTo>
                    <a:pt x="429" y="27439"/>
                    <a:pt x="465" y="27304"/>
                    <a:pt x="514" y="27170"/>
                  </a:cubicBezTo>
                  <a:cubicBezTo>
                    <a:pt x="600" y="26815"/>
                    <a:pt x="661" y="26447"/>
                    <a:pt x="735" y="26092"/>
                  </a:cubicBezTo>
                  <a:cubicBezTo>
                    <a:pt x="894" y="25260"/>
                    <a:pt x="1065" y="24366"/>
                    <a:pt x="1518" y="23631"/>
                  </a:cubicBezTo>
                  <a:cubicBezTo>
                    <a:pt x="2388" y="22235"/>
                    <a:pt x="4041" y="21685"/>
                    <a:pt x="5632" y="21170"/>
                  </a:cubicBezTo>
                  <a:cubicBezTo>
                    <a:pt x="5914" y="21072"/>
                    <a:pt x="6208" y="20987"/>
                    <a:pt x="6477" y="20876"/>
                  </a:cubicBezTo>
                  <a:cubicBezTo>
                    <a:pt x="8240" y="20252"/>
                    <a:pt x="10199" y="18868"/>
                    <a:pt x="9967" y="16995"/>
                  </a:cubicBezTo>
                  <a:cubicBezTo>
                    <a:pt x="9918" y="16603"/>
                    <a:pt x="9783" y="16224"/>
                    <a:pt x="9648" y="15856"/>
                  </a:cubicBezTo>
                  <a:cubicBezTo>
                    <a:pt x="9489" y="15465"/>
                    <a:pt x="9342" y="15048"/>
                    <a:pt x="9306" y="14620"/>
                  </a:cubicBezTo>
                  <a:cubicBezTo>
                    <a:pt x="9220" y="13481"/>
                    <a:pt x="9906" y="12538"/>
                    <a:pt x="10579" y="11620"/>
                  </a:cubicBezTo>
                  <a:cubicBezTo>
                    <a:pt x="11203" y="10763"/>
                    <a:pt x="11865" y="9857"/>
                    <a:pt x="11865" y="8828"/>
                  </a:cubicBezTo>
                  <a:cubicBezTo>
                    <a:pt x="11865" y="8571"/>
                    <a:pt x="11816" y="8326"/>
                    <a:pt x="11791" y="8069"/>
                  </a:cubicBezTo>
                  <a:cubicBezTo>
                    <a:pt x="11754" y="7837"/>
                    <a:pt x="11718" y="7592"/>
                    <a:pt x="11718" y="7359"/>
                  </a:cubicBezTo>
                  <a:cubicBezTo>
                    <a:pt x="11669" y="5510"/>
                    <a:pt x="13469" y="4163"/>
                    <a:pt x="15170" y="3674"/>
                  </a:cubicBezTo>
                  <a:cubicBezTo>
                    <a:pt x="16823" y="3196"/>
                    <a:pt x="18574" y="3233"/>
                    <a:pt x="20252" y="3257"/>
                  </a:cubicBezTo>
                  <a:cubicBezTo>
                    <a:pt x="21696" y="3294"/>
                    <a:pt x="23178" y="3306"/>
                    <a:pt x="24586" y="3025"/>
                  </a:cubicBezTo>
                  <a:cubicBezTo>
                    <a:pt x="25921" y="2768"/>
                    <a:pt x="27206" y="2229"/>
                    <a:pt x="28443" y="1715"/>
                  </a:cubicBezTo>
                  <a:cubicBezTo>
                    <a:pt x="29116" y="1421"/>
                    <a:pt x="29814" y="1127"/>
                    <a:pt x="30537" y="882"/>
                  </a:cubicBezTo>
                  <a:cubicBezTo>
                    <a:pt x="33047" y="13"/>
                    <a:pt x="35128" y="0"/>
                    <a:pt x="36757" y="845"/>
                  </a:cubicBezTo>
                  <a:cubicBezTo>
                    <a:pt x="37797" y="1372"/>
                    <a:pt x="38605" y="2278"/>
                    <a:pt x="39365" y="3135"/>
                  </a:cubicBezTo>
                  <a:cubicBezTo>
                    <a:pt x="40013" y="3857"/>
                    <a:pt x="40687" y="4604"/>
                    <a:pt x="41495" y="5143"/>
                  </a:cubicBezTo>
                  <a:cubicBezTo>
                    <a:pt x="42413" y="5755"/>
                    <a:pt x="43491" y="6098"/>
                    <a:pt x="44531" y="6416"/>
                  </a:cubicBezTo>
                  <a:cubicBezTo>
                    <a:pt x="44972" y="6551"/>
                    <a:pt x="45425" y="6698"/>
                    <a:pt x="45878" y="6857"/>
                  </a:cubicBezTo>
                  <a:cubicBezTo>
                    <a:pt x="47899" y="7604"/>
                    <a:pt x="49552" y="9722"/>
                    <a:pt x="49343" y="11277"/>
                  </a:cubicBezTo>
                  <a:cubicBezTo>
                    <a:pt x="49209" y="12306"/>
                    <a:pt x="48303" y="12967"/>
                    <a:pt x="46772" y="13114"/>
                  </a:cubicBezTo>
                  <a:lnTo>
                    <a:pt x="46503" y="13150"/>
                  </a:lnTo>
                  <a:cubicBezTo>
                    <a:pt x="45046" y="13285"/>
                    <a:pt x="42609" y="13518"/>
                    <a:pt x="42095" y="15024"/>
                  </a:cubicBezTo>
                  <a:cubicBezTo>
                    <a:pt x="41850" y="15734"/>
                    <a:pt x="42083" y="16456"/>
                    <a:pt x="42328" y="17215"/>
                  </a:cubicBezTo>
                  <a:cubicBezTo>
                    <a:pt x="42670" y="18293"/>
                    <a:pt x="43025" y="19407"/>
                    <a:pt x="42058" y="20558"/>
                  </a:cubicBezTo>
                  <a:lnTo>
                    <a:pt x="42058" y="20558"/>
                  </a:lnTo>
                  <a:cubicBezTo>
                    <a:pt x="41838" y="20827"/>
                    <a:pt x="41544" y="21060"/>
                    <a:pt x="41262" y="21268"/>
                  </a:cubicBezTo>
                  <a:cubicBezTo>
                    <a:pt x="40956" y="21513"/>
                    <a:pt x="40638" y="21758"/>
                    <a:pt x="40405" y="22064"/>
                  </a:cubicBezTo>
                  <a:cubicBezTo>
                    <a:pt x="39977" y="22640"/>
                    <a:pt x="39854" y="23374"/>
                    <a:pt x="39720" y="24097"/>
                  </a:cubicBezTo>
                  <a:cubicBezTo>
                    <a:pt x="39585" y="24819"/>
                    <a:pt x="39462" y="25590"/>
                    <a:pt x="38985" y="26190"/>
                  </a:cubicBezTo>
                  <a:cubicBezTo>
                    <a:pt x="38165" y="27243"/>
                    <a:pt x="36659" y="27378"/>
                    <a:pt x="35324" y="27427"/>
                  </a:cubicBezTo>
                  <a:cubicBezTo>
                    <a:pt x="33794" y="27476"/>
                    <a:pt x="31896" y="27537"/>
                    <a:pt x="30402" y="26643"/>
                  </a:cubicBezTo>
                  <a:cubicBezTo>
                    <a:pt x="30169" y="26509"/>
                    <a:pt x="29961" y="26362"/>
                    <a:pt x="29741" y="26203"/>
                  </a:cubicBezTo>
                  <a:cubicBezTo>
                    <a:pt x="29447" y="25994"/>
                    <a:pt x="29141" y="25774"/>
                    <a:pt x="28810" y="25603"/>
                  </a:cubicBezTo>
                  <a:cubicBezTo>
                    <a:pt x="26986" y="24745"/>
                    <a:pt x="24880" y="25872"/>
                    <a:pt x="23778" y="26631"/>
                  </a:cubicBezTo>
                  <a:cubicBezTo>
                    <a:pt x="23423" y="26876"/>
                    <a:pt x="23080" y="27121"/>
                    <a:pt x="22749" y="27378"/>
                  </a:cubicBezTo>
                  <a:cubicBezTo>
                    <a:pt x="21635" y="28211"/>
                    <a:pt x="20472" y="29068"/>
                    <a:pt x="19101" y="29374"/>
                  </a:cubicBezTo>
                  <a:cubicBezTo>
                    <a:pt x="17668" y="29692"/>
                    <a:pt x="16138" y="29386"/>
                    <a:pt x="14656" y="29080"/>
                  </a:cubicBezTo>
                  <a:cubicBezTo>
                    <a:pt x="12771" y="28700"/>
                    <a:pt x="10995" y="28333"/>
                    <a:pt x="9404" y="29190"/>
                  </a:cubicBezTo>
                  <a:cubicBezTo>
                    <a:pt x="8791" y="29508"/>
                    <a:pt x="8265" y="29998"/>
                    <a:pt x="7751" y="30476"/>
                  </a:cubicBezTo>
                  <a:cubicBezTo>
                    <a:pt x="7065" y="31112"/>
                    <a:pt x="6343" y="31786"/>
                    <a:pt x="5412" y="32031"/>
                  </a:cubicBezTo>
                  <a:cubicBezTo>
                    <a:pt x="5130" y="32129"/>
                    <a:pt x="4861" y="32153"/>
                    <a:pt x="4579" y="32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>
              <a:extLst>
                <a:ext uri="{FF2B5EF4-FFF2-40B4-BE49-F238E27FC236}">
                  <a16:creationId xmlns:a16="http://schemas.microsoft.com/office/drawing/2014/main" id="{26133AEB-AC4B-13CB-3852-C5E8A07BC4A2}"/>
                </a:ext>
              </a:extLst>
            </p:cNvPr>
            <p:cNvSpPr/>
            <p:nvPr/>
          </p:nvSpPr>
          <p:spPr>
            <a:xfrm>
              <a:off x="1115700" y="1572038"/>
              <a:ext cx="1019650" cy="629350"/>
            </a:xfrm>
            <a:custGeom>
              <a:avLst/>
              <a:gdLst/>
              <a:ahLst/>
              <a:cxnLst/>
              <a:rect l="l" t="t" r="r" b="b"/>
              <a:pathLst>
                <a:path w="40786" h="25174" fill="none" extrusionOk="0">
                  <a:moveTo>
                    <a:pt x="576" y="25149"/>
                  </a:moveTo>
                  <a:cubicBezTo>
                    <a:pt x="392" y="25149"/>
                    <a:pt x="184" y="25088"/>
                    <a:pt x="37" y="24807"/>
                  </a:cubicBezTo>
                  <a:cubicBezTo>
                    <a:pt x="1" y="24696"/>
                    <a:pt x="37" y="24599"/>
                    <a:pt x="99" y="24488"/>
                  </a:cubicBezTo>
                  <a:cubicBezTo>
                    <a:pt x="135" y="24439"/>
                    <a:pt x="148" y="24378"/>
                    <a:pt x="160" y="24329"/>
                  </a:cubicBezTo>
                  <a:cubicBezTo>
                    <a:pt x="282" y="23876"/>
                    <a:pt x="368" y="23435"/>
                    <a:pt x="441" y="23031"/>
                  </a:cubicBezTo>
                  <a:cubicBezTo>
                    <a:pt x="527" y="22578"/>
                    <a:pt x="637" y="21942"/>
                    <a:pt x="760" y="21746"/>
                  </a:cubicBezTo>
                  <a:cubicBezTo>
                    <a:pt x="992" y="21391"/>
                    <a:pt x="2229" y="20987"/>
                    <a:pt x="3062" y="20705"/>
                  </a:cubicBezTo>
                  <a:cubicBezTo>
                    <a:pt x="3331" y="20619"/>
                    <a:pt x="3649" y="20509"/>
                    <a:pt x="3955" y="20399"/>
                  </a:cubicBezTo>
                  <a:cubicBezTo>
                    <a:pt x="7837" y="19040"/>
                    <a:pt x="10077" y="16089"/>
                    <a:pt x="9698" y="12906"/>
                  </a:cubicBezTo>
                  <a:cubicBezTo>
                    <a:pt x="9600" y="12097"/>
                    <a:pt x="9367" y="11449"/>
                    <a:pt x="9184" y="10971"/>
                  </a:cubicBezTo>
                  <a:cubicBezTo>
                    <a:pt x="9184" y="10959"/>
                    <a:pt x="9159" y="10934"/>
                    <a:pt x="9147" y="10922"/>
                  </a:cubicBezTo>
                  <a:cubicBezTo>
                    <a:pt x="9122" y="10885"/>
                    <a:pt x="9098" y="10836"/>
                    <a:pt x="9098" y="10787"/>
                  </a:cubicBezTo>
                  <a:cubicBezTo>
                    <a:pt x="9122" y="10591"/>
                    <a:pt x="9306" y="10396"/>
                    <a:pt x="9490" y="10187"/>
                  </a:cubicBezTo>
                  <a:cubicBezTo>
                    <a:pt x="9563" y="10114"/>
                    <a:pt x="9624" y="10040"/>
                    <a:pt x="9686" y="9967"/>
                  </a:cubicBezTo>
                  <a:cubicBezTo>
                    <a:pt x="10494" y="8841"/>
                    <a:pt x="11608" y="7310"/>
                    <a:pt x="11632" y="5192"/>
                  </a:cubicBezTo>
                  <a:cubicBezTo>
                    <a:pt x="11632" y="4665"/>
                    <a:pt x="11547" y="4225"/>
                    <a:pt x="11510" y="3906"/>
                  </a:cubicBezTo>
                  <a:lnTo>
                    <a:pt x="11510" y="3882"/>
                  </a:lnTo>
                  <a:cubicBezTo>
                    <a:pt x="11510" y="3869"/>
                    <a:pt x="11485" y="3845"/>
                    <a:pt x="11510" y="3821"/>
                  </a:cubicBezTo>
                  <a:cubicBezTo>
                    <a:pt x="11571" y="3637"/>
                    <a:pt x="11877" y="3478"/>
                    <a:pt x="12465" y="3306"/>
                  </a:cubicBezTo>
                  <a:cubicBezTo>
                    <a:pt x="13383" y="3049"/>
                    <a:pt x="14461" y="3012"/>
                    <a:pt x="15391" y="3012"/>
                  </a:cubicBezTo>
                  <a:cubicBezTo>
                    <a:pt x="15771" y="3012"/>
                    <a:pt x="16163" y="3012"/>
                    <a:pt x="16542" y="3025"/>
                  </a:cubicBezTo>
                  <a:lnTo>
                    <a:pt x="16567" y="3025"/>
                  </a:lnTo>
                  <a:cubicBezTo>
                    <a:pt x="16983" y="3025"/>
                    <a:pt x="17412" y="3049"/>
                    <a:pt x="17852" y="3049"/>
                  </a:cubicBezTo>
                  <a:cubicBezTo>
                    <a:pt x="18881" y="3049"/>
                    <a:pt x="20228" y="3012"/>
                    <a:pt x="21623" y="2743"/>
                  </a:cubicBezTo>
                  <a:cubicBezTo>
                    <a:pt x="23289" y="2400"/>
                    <a:pt x="24807" y="1776"/>
                    <a:pt x="26129" y="1225"/>
                  </a:cubicBezTo>
                  <a:cubicBezTo>
                    <a:pt x="26790" y="943"/>
                    <a:pt x="27415" y="686"/>
                    <a:pt x="28027" y="478"/>
                  </a:cubicBezTo>
                  <a:cubicBezTo>
                    <a:pt x="28921" y="172"/>
                    <a:pt x="29753" y="0"/>
                    <a:pt x="30402" y="0"/>
                  </a:cubicBezTo>
                  <a:cubicBezTo>
                    <a:pt x="30868" y="0"/>
                    <a:pt x="31247" y="74"/>
                    <a:pt x="31541" y="233"/>
                  </a:cubicBezTo>
                  <a:cubicBezTo>
                    <a:pt x="32043" y="490"/>
                    <a:pt x="32606" y="1115"/>
                    <a:pt x="33206" y="1788"/>
                  </a:cubicBezTo>
                  <a:cubicBezTo>
                    <a:pt x="33953" y="2621"/>
                    <a:pt x="34810" y="3563"/>
                    <a:pt x="35973" y="4347"/>
                  </a:cubicBezTo>
                  <a:cubicBezTo>
                    <a:pt x="37296" y="5216"/>
                    <a:pt x="38667" y="5657"/>
                    <a:pt x="39879" y="6024"/>
                  </a:cubicBezTo>
                  <a:cubicBezTo>
                    <a:pt x="39965" y="6061"/>
                    <a:pt x="40112" y="6073"/>
                    <a:pt x="40247" y="6073"/>
                  </a:cubicBezTo>
                  <a:cubicBezTo>
                    <a:pt x="40455" y="6086"/>
                    <a:pt x="40638" y="6110"/>
                    <a:pt x="40736" y="6196"/>
                  </a:cubicBezTo>
                  <a:cubicBezTo>
                    <a:pt x="40773" y="6233"/>
                    <a:pt x="40785" y="6269"/>
                    <a:pt x="40785" y="6331"/>
                  </a:cubicBezTo>
                  <a:cubicBezTo>
                    <a:pt x="40700" y="7335"/>
                    <a:pt x="39659" y="7665"/>
                    <a:pt x="38459" y="8045"/>
                  </a:cubicBezTo>
                  <a:cubicBezTo>
                    <a:pt x="37186" y="8449"/>
                    <a:pt x="35741" y="8902"/>
                    <a:pt x="35275" y="10285"/>
                  </a:cubicBezTo>
                  <a:cubicBezTo>
                    <a:pt x="34663" y="12061"/>
                    <a:pt x="35153" y="13603"/>
                    <a:pt x="35471" y="14632"/>
                  </a:cubicBezTo>
                  <a:lnTo>
                    <a:pt x="35520" y="14718"/>
                  </a:lnTo>
                  <a:cubicBezTo>
                    <a:pt x="35557" y="14803"/>
                    <a:pt x="35594" y="14877"/>
                    <a:pt x="35582" y="14963"/>
                  </a:cubicBezTo>
                  <a:cubicBezTo>
                    <a:pt x="35582" y="14987"/>
                    <a:pt x="35557" y="14987"/>
                    <a:pt x="35557" y="14999"/>
                  </a:cubicBezTo>
                  <a:cubicBezTo>
                    <a:pt x="35178" y="15305"/>
                    <a:pt x="34602" y="15746"/>
                    <a:pt x="34088" y="16420"/>
                  </a:cubicBezTo>
                  <a:cubicBezTo>
                    <a:pt x="33170" y="17632"/>
                    <a:pt x="32949" y="18930"/>
                    <a:pt x="32778" y="19885"/>
                  </a:cubicBezTo>
                  <a:cubicBezTo>
                    <a:pt x="32778" y="19921"/>
                    <a:pt x="32765" y="19970"/>
                    <a:pt x="32765" y="20019"/>
                  </a:cubicBezTo>
                  <a:cubicBezTo>
                    <a:pt x="32765" y="20129"/>
                    <a:pt x="32765" y="20252"/>
                    <a:pt x="32680" y="20325"/>
                  </a:cubicBezTo>
                  <a:cubicBezTo>
                    <a:pt x="32582" y="20436"/>
                    <a:pt x="32361" y="20436"/>
                    <a:pt x="32055" y="20411"/>
                  </a:cubicBezTo>
                  <a:cubicBezTo>
                    <a:pt x="31921" y="20411"/>
                    <a:pt x="31761" y="20399"/>
                    <a:pt x="31615" y="20411"/>
                  </a:cubicBezTo>
                  <a:cubicBezTo>
                    <a:pt x="31272" y="20436"/>
                    <a:pt x="30929" y="20436"/>
                    <a:pt x="30574" y="20436"/>
                  </a:cubicBezTo>
                  <a:cubicBezTo>
                    <a:pt x="29925" y="20436"/>
                    <a:pt x="29031" y="20399"/>
                    <a:pt x="28541" y="20105"/>
                  </a:cubicBezTo>
                  <a:cubicBezTo>
                    <a:pt x="28443" y="20044"/>
                    <a:pt x="28296" y="19946"/>
                    <a:pt x="28137" y="19836"/>
                  </a:cubicBezTo>
                  <a:cubicBezTo>
                    <a:pt x="27758" y="19554"/>
                    <a:pt x="27280" y="19223"/>
                    <a:pt x="26680" y="18930"/>
                  </a:cubicBezTo>
                  <a:cubicBezTo>
                    <a:pt x="25799" y="18501"/>
                    <a:pt x="24819" y="18293"/>
                    <a:pt x="23791" y="18293"/>
                  </a:cubicBezTo>
                  <a:cubicBezTo>
                    <a:pt x="21562" y="18293"/>
                    <a:pt x="19554" y="19334"/>
                    <a:pt x="18269" y="20215"/>
                  </a:cubicBezTo>
                  <a:cubicBezTo>
                    <a:pt x="17865" y="20497"/>
                    <a:pt x="17485" y="20766"/>
                    <a:pt x="17130" y="21023"/>
                  </a:cubicBezTo>
                  <a:cubicBezTo>
                    <a:pt x="16261" y="21672"/>
                    <a:pt x="15440" y="22284"/>
                    <a:pt x="14767" y="22431"/>
                  </a:cubicBezTo>
                  <a:cubicBezTo>
                    <a:pt x="14595" y="22468"/>
                    <a:pt x="14412" y="22493"/>
                    <a:pt x="14179" y="22493"/>
                  </a:cubicBezTo>
                  <a:cubicBezTo>
                    <a:pt x="13493" y="22493"/>
                    <a:pt x="12636" y="22333"/>
                    <a:pt x="11743" y="22150"/>
                  </a:cubicBezTo>
                  <a:cubicBezTo>
                    <a:pt x="10641" y="21917"/>
                    <a:pt x="9392" y="21672"/>
                    <a:pt x="8069" y="21672"/>
                  </a:cubicBezTo>
                  <a:cubicBezTo>
                    <a:pt x="6637" y="21672"/>
                    <a:pt x="5376" y="21978"/>
                    <a:pt x="4213" y="22591"/>
                  </a:cubicBezTo>
                  <a:cubicBezTo>
                    <a:pt x="3209" y="23129"/>
                    <a:pt x="2462" y="23827"/>
                    <a:pt x="1849" y="24390"/>
                  </a:cubicBezTo>
                  <a:cubicBezTo>
                    <a:pt x="1764" y="24452"/>
                    <a:pt x="1690" y="24537"/>
                    <a:pt x="1617" y="24623"/>
                  </a:cubicBezTo>
                  <a:cubicBezTo>
                    <a:pt x="1372" y="24868"/>
                    <a:pt x="1127" y="25113"/>
                    <a:pt x="956" y="25162"/>
                  </a:cubicBezTo>
                  <a:lnTo>
                    <a:pt x="956" y="25125"/>
                  </a:lnTo>
                  <a:lnTo>
                    <a:pt x="956" y="25162"/>
                  </a:lnTo>
                  <a:cubicBezTo>
                    <a:pt x="943" y="25162"/>
                    <a:pt x="943" y="25162"/>
                    <a:pt x="931" y="25174"/>
                  </a:cubicBezTo>
                  <a:cubicBezTo>
                    <a:pt x="809" y="25113"/>
                    <a:pt x="698" y="25149"/>
                    <a:pt x="576" y="251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>
              <a:extLst>
                <a:ext uri="{FF2B5EF4-FFF2-40B4-BE49-F238E27FC236}">
                  <a16:creationId xmlns:a16="http://schemas.microsoft.com/office/drawing/2014/main" id="{ED21A4D8-E897-67D0-24CA-38EBE7BC9C30}"/>
                </a:ext>
              </a:extLst>
            </p:cNvPr>
            <p:cNvSpPr/>
            <p:nvPr/>
          </p:nvSpPr>
          <p:spPr>
            <a:xfrm>
              <a:off x="1395775" y="1654988"/>
              <a:ext cx="560500" cy="394900"/>
            </a:xfrm>
            <a:custGeom>
              <a:avLst/>
              <a:gdLst/>
              <a:ahLst/>
              <a:cxnLst/>
              <a:rect l="l" t="t" r="r" b="b"/>
              <a:pathLst>
                <a:path w="22420" h="15796" fill="none" extrusionOk="0">
                  <a:moveTo>
                    <a:pt x="2548" y="15783"/>
                  </a:moveTo>
                  <a:cubicBezTo>
                    <a:pt x="2290" y="15783"/>
                    <a:pt x="1972" y="15685"/>
                    <a:pt x="1654" y="15612"/>
                  </a:cubicBezTo>
                  <a:cubicBezTo>
                    <a:pt x="1482" y="15563"/>
                    <a:pt x="1311" y="15526"/>
                    <a:pt x="1164" y="15489"/>
                  </a:cubicBezTo>
                  <a:cubicBezTo>
                    <a:pt x="1103" y="15477"/>
                    <a:pt x="1005" y="15477"/>
                    <a:pt x="919" y="15489"/>
                  </a:cubicBezTo>
                  <a:cubicBezTo>
                    <a:pt x="735" y="15501"/>
                    <a:pt x="527" y="15501"/>
                    <a:pt x="454" y="15342"/>
                  </a:cubicBezTo>
                  <a:cubicBezTo>
                    <a:pt x="1" y="14265"/>
                    <a:pt x="503" y="13212"/>
                    <a:pt x="1042" y="12110"/>
                  </a:cubicBezTo>
                  <a:cubicBezTo>
                    <a:pt x="1482" y="11179"/>
                    <a:pt x="1960" y="10224"/>
                    <a:pt x="1837" y="9220"/>
                  </a:cubicBezTo>
                  <a:cubicBezTo>
                    <a:pt x="1813" y="9049"/>
                    <a:pt x="1776" y="8890"/>
                    <a:pt x="1727" y="8743"/>
                  </a:cubicBezTo>
                  <a:cubicBezTo>
                    <a:pt x="1654" y="8498"/>
                    <a:pt x="1593" y="8265"/>
                    <a:pt x="1629" y="8057"/>
                  </a:cubicBezTo>
                  <a:cubicBezTo>
                    <a:pt x="1666" y="7898"/>
                    <a:pt x="1690" y="7726"/>
                    <a:pt x="1727" y="7555"/>
                  </a:cubicBezTo>
                  <a:cubicBezTo>
                    <a:pt x="1960" y="6220"/>
                    <a:pt x="2266" y="4384"/>
                    <a:pt x="3711" y="3074"/>
                  </a:cubicBezTo>
                  <a:cubicBezTo>
                    <a:pt x="3821" y="2988"/>
                    <a:pt x="3956" y="3013"/>
                    <a:pt x="4066" y="3049"/>
                  </a:cubicBezTo>
                  <a:cubicBezTo>
                    <a:pt x="4115" y="3062"/>
                    <a:pt x="4139" y="3062"/>
                    <a:pt x="4176" y="3062"/>
                  </a:cubicBezTo>
                  <a:cubicBezTo>
                    <a:pt x="4543" y="3062"/>
                    <a:pt x="4923" y="3062"/>
                    <a:pt x="5266" y="3074"/>
                  </a:cubicBezTo>
                  <a:lnTo>
                    <a:pt x="5290" y="3074"/>
                  </a:lnTo>
                  <a:cubicBezTo>
                    <a:pt x="5768" y="3098"/>
                    <a:pt x="6184" y="3098"/>
                    <a:pt x="6637" y="3098"/>
                  </a:cubicBezTo>
                  <a:cubicBezTo>
                    <a:pt x="7812" y="3098"/>
                    <a:pt x="9380" y="3049"/>
                    <a:pt x="11057" y="2706"/>
                  </a:cubicBezTo>
                  <a:cubicBezTo>
                    <a:pt x="13065" y="2315"/>
                    <a:pt x="14816" y="1580"/>
                    <a:pt x="16224" y="992"/>
                  </a:cubicBezTo>
                  <a:cubicBezTo>
                    <a:pt x="16836" y="735"/>
                    <a:pt x="17412" y="490"/>
                    <a:pt x="17938" y="307"/>
                  </a:cubicBezTo>
                  <a:cubicBezTo>
                    <a:pt x="18036" y="270"/>
                    <a:pt x="18134" y="233"/>
                    <a:pt x="18220" y="196"/>
                  </a:cubicBezTo>
                  <a:cubicBezTo>
                    <a:pt x="18514" y="86"/>
                    <a:pt x="18746" y="1"/>
                    <a:pt x="18893" y="62"/>
                  </a:cubicBezTo>
                  <a:cubicBezTo>
                    <a:pt x="19077" y="123"/>
                    <a:pt x="19224" y="319"/>
                    <a:pt x="19346" y="490"/>
                  </a:cubicBezTo>
                  <a:cubicBezTo>
                    <a:pt x="19408" y="564"/>
                    <a:pt x="19444" y="637"/>
                    <a:pt x="19493" y="698"/>
                  </a:cubicBezTo>
                  <a:cubicBezTo>
                    <a:pt x="19738" y="980"/>
                    <a:pt x="20154" y="1213"/>
                    <a:pt x="20583" y="1458"/>
                  </a:cubicBezTo>
                  <a:cubicBezTo>
                    <a:pt x="21403" y="1911"/>
                    <a:pt x="22322" y="2437"/>
                    <a:pt x="22383" y="3478"/>
                  </a:cubicBezTo>
                  <a:cubicBezTo>
                    <a:pt x="22420" y="3968"/>
                    <a:pt x="22052" y="4335"/>
                    <a:pt x="21660" y="4727"/>
                  </a:cubicBezTo>
                  <a:cubicBezTo>
                    <a:pt x="21342" y="5070"/>
                    <a:pt x="21011" y="5400"/>
                    <a:pt x="20852" y="5841"/>
                  </a:cubicBezTo>
                  <a:cubicBezTo>
                    <a:pt x="20509" y="6869"/>
                    <a:pt x="20571" y="7861"/>
                    <a:pt x="20632" y="8743"/>
                  </a:cubicBezTo>
                  <a:cubicBezTo>
                    <a:pt x="20669" y="9392"/>
                    <a:pt x="20705" y="10028"/>
                    <a:pt x="20571" y="10555"/>
                  </a:cubicBezTo>
                  <a:cubicBezTo>
                    <a:pt x="20534" y="10702"/>
                    <a:pt x="20424" y="10787"/>
                    <a:pt x="20326" y="10898"/>
                  </a:cubicBezTo>
                  <a:cubicBezTo>
                    <a:pt x="20265" y="10959"/>
                    <a:pt x="20203" y="11008"/>
                    <a:pt x="20154" y="11069"/>
                  </a:cubicBezTo>
                  <a:cubicBezTo>
                    <a:pt x="19873" y="11436"/>
                    <a:pt x="19738" y="11914"/>
                    <a:pt x="19603" y="12355"/>
                  </a:cubicBezTo>
                  <a:cubicBezTo>
                    <a:pt x="19420" y="12942"/>
                    <a:pt x="19248" y="13518"/>
                    <a:pt x="18759" y="13689"/>
                  </a:cubicBezTo>
                  <a:cubicBezTo>
                    <a:pt x="18440" y="13775"/>
                    <a:pt x="18134" y="13518"/>
                    <a:pt x="17767" y="13187"/>
                  </a:cubicBezTo>
                  <a:cubicBezTo>
                    <a:pt x="17497" y="12979"/>
                    <a:pt x="17216" y="12722"/>
                    <a:pt x="16885" y="12563"/>
                  </a:cubicBezTo>
                  <a:cubicBezTo>
                    <a:pt x="15538" y="11926"/>
                    <a:pt x="14069" y="11608"/>
                    <a:pt x="12563" y="11608"/>
                  </a:cubicBezTo>
                  <a:cubicBezTo>
                    <a:pt x="9465" y="11608"/>
                    <a:pt x="6821" y="12967"/>
                    <a:pt x="5131" y="14106"/>
                  </a:cubicBezTo>
                  <a:cubicBezTo>
                    <a:pt x="4690" y="14412"/>
                    <a:pt x="4262" y="14718"/>
                    <a:pt x="3894" y="14999"/>
                  </a:cubicBezTo>
                  <a:cubicBezTo>
                    <a:pt x="3784" y="15073"/>
                    <a:pt x="3686" y="15171"/>
                    <a:pt x="3576" y="15256"/>
                  </a:cubicBezTo>
                  <a:cubicBezTo>
                    <a:pt x="3294" y="15489"/>
                    <a:pt x="3013" y="15734"/>
                    <a:pt x="2768" y="15795"/>
                  </a:cubicBezTo>
                  <a:lnTo>
                    <a:pt x="2768" y="15795"/>
                  </a:lnTo>
                  <a:cubicBezTo>
                    <a:pt x="2695" y="15783"/>
                    <a:pt x="2633" y="15783"/>
                    <a:pt x="2548" y="157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>
              <a:extLst>
                <a:ext uri="{FF2B5EF4-FFF2-40B4-BE49-F238E27FC236}">
                  <a16:creationId xmlns:a16="http://schemas.microsoft.com/office/drawing/2014/main" id="{C6540834-D2B9-F404-A47D-713E889E7A9E}"/>
                </a:ext>
              </a:extLst>
            </p:cNvPr>
            <p:cNvSpPr/>
            <p:nvPr/>
          </p:nvSpPr>
          <p:spPr>
            <a:xfrm>
              <a:off x="1520375" y="1749563"/>
              <a:ext cx="329375" cy="164400"/>
            </a:xfrm>
            <a:custGeom>
              <a:avLst/>
              <a:gdLst/>
              <a:ahLst/>
              <a:cxnLst/>
              <a:rect l="l" t="t" r="r" b="b"/>
              <a:pathLst>
                <a:path w="13175" h="6576" fill="none" extrusionOk="0">
                  <a:moveTo>
                    <a:pt x="1212" y="6576"/>
                  </a:moveTo>
                  <a:cubicBezTo>
                    <a:pt x="857" y="6576"/>
                    <a:pt x="539" y="6490"/>
                    <a:pt x="233" y="6294"/>
                  </a:cubicBezTo>
                  <a:lnTo>
                    <a:pt x="233" y="6294"/>
                  </a:lnTo>
                  <a:cubicBezTo>
                    <a:pt x="0" y="6135"/>
                    <a:pt x="61" y="5841"/>
                    <a:pt x="135" y="5535"/>
                  </a:cubicBezTo>
                  <a:cubicBezTo>
                    <a:pt x="184" y="5352"/>
                    <a:pt x="221" y="5168"/>
                    <a:pt x="196" y="5021"/>
                  </a:cubicBezTo>
                  <a:cubicBezTo>
                    <a:pt x="184" y="4886"/>
                    <a:pt x="147" y="4764"/>
                    <a:pt x="123" y="4654"/>
                  </a:cubicBezTo>
                  <a:cubicBezTo>
                    <a:pt x="98" y="4531"/>
                    <a:pt x="61" y="4409"/>
                    <a:pt x="61" y="4286"/>
                  </a:cubicBezTo>
                  <a:cubicBezTo>
                    <a:pt x="37" y="3748"/>
                    <a:pt x="0" y="2952"/>
                    <a:pt x="441" y="2646"/>
                  </a:cubicBezTo>
                  <a:cubicBezTo>
                    <a:pt x="674" y="2499"/>
                    <a:pt x="955" y="2535"/>
                    <a:pt x="1225" y="2597"/>
                  </a:cubicBezTo>
                  <a:cubicBezTo>
                    <a:pt x="1359" y="2633"/>
                    <a:pt x="1506" y="2658"/>
                    <a:pt x="1641" y="2658"/>
                  </a:cubicBezTo>
                  <a:cubicBezTo>
                    <a:pt x="2975" y="2658"/>
                    <a:pt x="4751" y="2621"/>
                    <a:pt x="6722" y="2217"/>
                  </a:cubicBezTo>
                  <a:cubicBezTo>
                    <a:pt x="9061" y="1764"/>
                    <a:pt x="11056" y="919"/>
                    <a:pt x="12526" y="307"/>
                  </a:cubicBezTo>
                  <a:cubicBezTo>
                    <a:pt x="12562" y="295"/>
                    <a:pt x="12624" y="246"/>
                    <a:pt x="12685" y="197"/>
                  </a:cubicBezTo>
                  <a:cubicBezTo>
                    <a:pt x="12807" y="111"/>
                    <a:pt x="12954" y="1"/>
                    <a:pt x="13040" y="111"/>
                  </a:cubicBezTo>
                  <a:cubicBezTo>
                    <a:pt x="13175" y="258"/>
                    <a:pt x="13028" y="442"/>
                    <a:pt x="12893" y="613"/>
                  </a:cubicBezTo>
                  <a:cubicBezTo>
                    <a:pt x="12807" y="723"/>
                    <a:pt x="12722" y="821"/>
                    <a:pt x="12685" y="931"/>
                  </a:cubicBezTo>
                  <a:cubicBezTo>
                    <a:pt x="12367" y="1850"/>
                    <a:pt x="12379" y="2744"/>
                    <a:pt x="12416" y="3515"/>
                  </a:cubicBezTo>
                  <a:cubicBezTo>
                    <a:pt x="12428" y="4152"/>
                    <a:pt x="12440" y="4703"/>
                    <a:pt x="12281" y="5156"/>
                  </a:cubicBezTo>
                  <a:cubicBezTo>
                    <a:pt x="12097" y="5682"/>
                    <a:pt x="11118" y="5352"/>
                    <a:pt x="9979" y="4972"/>
                  </a:cubicBezTo>
                  <a:cubicBezTo>
                    <a:pt x="9171" y="4703"/>
                    <a:pt x="8253" y="4409"/>
                    <a:pt x="7567" y="4409"/>
                  </a:cubicBezTo>
                  <a:cubicBezTo>
                    <a:pt x="6294" y="4409"/>
                    <a:pt x="5020" y="5045"/>
                    <a:pt x="3906" y="5609"/>
                  </a:cubicBezTo>
                  <a:cubicBezTo>
                    <a:pt x="2914" y="6123"/>
                    <a:pt x="2008" y="6576"/>
                    <a:pt x="1212" y="65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>
              <a:extLst>
                <a:ext uri="{FF2B5EF4-FFF2-40B4-BE49-F238E27FC236}">
                  <a16:creationId xmlns:a16="http://schemas.microsoft.com/office/drawing/2014/main" id="{DA7037E6-2DF7-2526-9720-64BCDE12FC76}"/>
                </a:ext>
              </a:extLst>
            </p:cNvPr>
            <p:cNvSpPr/>
            <p:nvPr/>
          </p:nvSpPr>
          <p:spPr>
            <a:xfrm>
              <a:off x="965100" y="1428788"/>
              <a:ext cx="1354200" cy="913425"/>
            </a:xfrm>
            <a:custGeom>
              <a:avLst/>
              <a:gdLst/>
              <a:ahLst/>
              <a:cxnLst/>
              <a:rect l="l" t="t" r="r" b="b"/>
              <a:pathLst>
                <a:path w="54168" h="36537" fill="none" extrusionOk="0">
                  <a:moveTo>
                    <a:pt x="52613" y="9416"/>
                  </a:moveTo>
                  <a:cubicBezTo>
                    <a:pt x="51670" y="8228"/>
                    <a:pt x="50409" y="7285"/>
                    <a:pt x="49025" y="6783"/>
                  </a:cubicBezTo>
                  <a:cubicBezTo>
                    <a:pt x="48536" y="6600"/>
                    <a:pt x="48046" y="6441"/>
                    <a:pt x="47568" y="6294"/>
                  </a:cubicBezTo>
                  <a:cubicBezTo>
                    <a:pt x="46638" y="6000"/>
                    <a:pt x="45769" y="5730"/>
                    <a:pt x="45120" y="5302"/>
                  </a:cubicBezTo>
                  <a:cubicBezTo>
                    <a:pt x="44556" y="4910"/>
                    <a:pt x="44005" y="4322"/>
                    <a:pt x="43430" y="3673"/>
                  </a:cubicBezTo>
                  <a:cubicBezTo>
                    <a:pt x="42548" y="2706"/>
                    <a:pt x="41569" y="1629"/>
                    <a:pt x="40161" y="894"/>
                  </a:cubicBezTo>
                  <a:cubicBezTo>
                    <a:pt x="39047" y="306"/>
                    <a:pt x="37773" y="0"/>
                    <a:pt x="36390" y="0"/>
                  </a:cubicBezTo>
                  <a:cubicBezTo>
                    <a:pt x="35067" y="0"/>
                    <a:pt x="33647" y="282"/>
                    <a:pt x="32129" y="796"/>
                  </a:cubicBezTo>
                  <a:cubicBezTo>
                    <a:pt x="31370" y="1078"/>
                    <a:pt x="30635" y="1384"/>
                    <a:pt x="29913" y="1665"/>
                  </a:cubicBezTo>
                  <a:cubicBezTo>
                    <a:pt x="28713" y="2167"/>
                    <a:pt x="27598" y="2633"/>
                    <a:pt x="26497" y="2853"/>
                  </a:cubicBezTo>
                  <a:cubicBezTo>
                    <a:pt x="25590" y="3037"/>
                    <a:pt x="24586" y="3049"/>
                    <a:pt x="23815" y="3049"/>
                  </a:cubicBezTo>
                  <a:cubicBezTo>
                    <a:pt x="23423" y="3049"/>
                    <a:pt x="23019" y="3049"/>
                    <a:pt x="22640" y="3037"/>
                  </a:cubicBezTo>
                  <a:cubicBezTo>
                    <a:pt x="22248" y="3037"/>
                    <a:pt x="21819" y="3012"/>
                    <a:pt x="21391" y="3012"/>
                  </a:cubicBezTo>
                  <a:cubicBezTo>
                    <a:pt x="20056" y="3012"/>
                    <a:pt x="18477" y="3073"/>
                    <a:pt x="16885" y="3539"/>
                  </a:cubicBezTo>
                  <a:cubicBezTo>
                    <a:pt x="15612" y="3894"/>
                    <a:pt x="14436" y="4567"/>
                    <a:pt x="13555" y="5424"/>
                  </a:cubicBezTo>
                  <a:cubicBezTo>
                    <a:pt x="12367" y="6551"/>
                    <a:pt x="11730" y="8008"/>
                    <a:pt x="11779" y="9489"/>
                  </a:cubicBezTo>
                  <a:cubicBezTo>
                    <a:pt x="11792" y="9893"/>
                    <a:pt x="11840" y="10224"/>
                    <a:pt x="11877" y="10506"/>
                  </a:cubicBezTo>
                  <a:cubicBezTo>
                    <a:pt x="11902" y="10640"/>
                    <a:pt x="11926" y="10824"/>
                    <a:pt x="11926" y="10897"/>
                  </a:cubicBezTo>
                  <a:cubicBezTo>
                    <a:pt x="11926" y="11179"/>
                    <a:pt x="11424" y="11877"/>
                    <a:pt x="11081" y="12342"/>
                  </a:cubicBezTo>
                  <a:cubicBezTo>
                    <a:pt x="10285" y="13420"/>
                    <a:pt x="9208" y="14913"/>
                    <a:pt x="9367" y="16897"/>
                  </a:cubicBezTo>
                  <a:cubicBezTo>
                    <a:pt x="9428" y="17644"/>
                    <a:pt x="9673" y="18293"/>
                    <a:pt x="9857" y="18746"/>
                  </a:cubicBezTo>
                  <a:cubicBezTo>
                    <a:pt x="9943" y="18954"/>
                    <a:pt x="10041" y="19223"/>
                    <a:pt x="10065" y="19333"/>
                  </a:cubicBezTo>
                  <a:cubicBezTo>
                    <a:pt x="10090" y="19542"/>
                    <a:pt x="9453" y="20301"/>
                    <a:pt x="8082" y="20790"/>
                  </a:cubicBezTo>
                  <a:cubicBezTo>
                    <a:pt x="7824" y="20876"/>
                    <a:pt x="7567" y="20974"/>
                    <a:pt x="7286" y="21060"/>
                  </a:cubicBezTo>
                  <a:cubicBezTo>
                    <a:pt x="5498" y="21660"/>
                    <a:pt x="3270" y="22394"/>
                    <a:pt x="1947" y="24488"/>
                  </a:cubicBezTo>
                  <a:cubicBezTo>
                    <a:pt x="1262" y="25602"/>
                    <a:pt x="1029" y="26802"/>
                    <a:pt x="858" y="27770"/>
                  </a:cubicBezTo>
                  <a:cubicBezTo>
                    <a:pt x="796" y="28100"/>
                    <a:pt x="735" y="28406"/>
                    <a:pt x="674" y="28688"/>
                  </a:cubicBezTo>
                  <a:cubicBezTo>
                    <a:pt x="649" y="28810"/>
                    <a:pt x="613" y="28945"/>
                    <a:pt x="576" y="29067"/>
                  </a:cubicBezTo>
                  <a:cubicBezTo>
                    <a:pt x="331" y="29924"/>
                    <a:pt x="1" y="31088"/>
                    <a:pt x="392" y="32386"/>
                  </a:cubicBezTo>
                  <a:cubicBezTo>
                    <a:pt x="796" y="33794"/>
                    <a:pt x="1898" y="34908"/>
                    <a:pt x="3674" y="35728"/>
                  </a:cubicBezTo>
                  <a:cubicBezTo>
                    <a:pt x="4886" y="36279"/>
                    <a:pt x="5963" y="36536"/>
                    <a:pt x="6980" y="36536"/>
                  </a:cubicBezTo>
                  <a:cubicBezTo>
                    <a:pt x="7469" y="36536"/>
                    <a:pt x="7947" y="36475"/>
                    <a:pt x="8412" y="36353"/>
                  </a:cubicBezTo>
                  <a:cubicBezTo>
                    <a:pt x="9894" y="35948"/>
                    <a:pt x="10898" y="35006"/>
                    <a:pt x="11730" y="34259"/>
                  </a:cubicBezTo>
                  <a:cubicBezTo>
                    <a:pt x="12159" y="33855"/>
                    <a:pt x="12551" y="33487"/>
                    <a:pt x="12893" y="33304"/>
                  </a:cubicBezTo>
                  <a:cubicBezTo>
                    <a:pt x="13212" y="33132"/>
                    <a:pt x="13579" y="33059"/>
                    <a:pt x="14069" y="33059"/>
                  </a:cubicBezTo>
                  <a:cubicBezTo>
                    <a:pt x="14791" y="33059"/>
                    <a:pt x="15673" y="33243"/>
                    <a:pt x="16616" y="33426"/>
                  </a:cubicBezTo>
                  <a:cubicBezTo>
                    <a:pt x="17693" y="33647"/>
                    <a:pt x="18917" y="33904"/>
                    <a:pt x="20191" y="33904"/>
                  </a:cubicBezTo>
                  <a:cubicBezTo>
                    <a:pt x="20852" y="33904"/>
                    <a:pt x="21452" y="33843"/>
                    <a:pt x="22027" y="33708"/>
                  </a:cubicBezTo>
                  <a:cubicBezTo>
                    <a:pt x="23864" y="33292"/>
                    <a:pt x="25284" y="32239"/>
                    <a:pt x="26545" y="31320"/>
                  </a:cubicBezTo>
                  <a:cubicBezTo>
                    <a:pt x="26864" y="31088"/>
                    <a:pt x="27182" y="30843"/>
                    <a:pt x="27513" y="30622"/>
                  </a:cubicBezTo>
                  <a:cubicBezTo>
                    <a:pt x="28370" y="30047"/>
                    <a:pt x="29227" y="29692"/>
                    <a:pt x="29815" y="29692"/>
                  </a:cubicBezTo>
                  <a:cubicBezTo>
                    <a:pt x="29986" y="29692"/>
                    <a:pt x="30121" y="29729"/>
                    <a:pt x="30268" y="29790"/>
                  </a:cubicBezTo>
                  <a:cubicBezTo>
                    <a:pt x="30402" y="29851"/>
                    <a:pt x="30635" y="30010"/>
                    <a:pt x="30843" y="30169"/>
                  </a:cubicBezTo>
                  <a:cubicBezTo>
                    <a:pt x="31088" y="30341"/>
                    <a:pt x="31345" y="30537"/>
                    <a:pt x="31676" y="30720"/>
                  </a:cubicBezTo>
                  <a:cubicBezTo>
                    <a:pt x="33353" y="31712"/>
                    <a:pt x="35190" y="31835"/>
                    <a:pt x="36598" y="31835"/>
                  </a:cubicBezTo>
                  <a:lnTo>
                    <a:pt x="36598" y="31835"/>
                  </a:lnTo>
                  <a:cubicBezTo>
                    <a:pt x="37039" y="31835"/>
                    <a:pt x="37455" y="31822"/>
                    <a:pt x="37834" y="31810"/>
                  </a:cubicBezTo>
                  <a:cubicBezTo>
                    <a:pt x="39096" y="31761"/>
                    <a:pt x="41679" y="31688"/>
                    <a:pt x="43246" y="29692"/>
                  </a:cubicBezTo>
                  <a:cubicBezTo>
                    <a:pt x="44054" y="28651"/>
                    <a:pt x="44263" y="27463"/>
                    <a:pt x="44422" y="26582"/>
                  </a:cubicBezTo>
                  <a:cubicBezTo>
                    <a:pt x="44483" y="26251"/>
                    <a:pt x="44569" y="25700"/>
                    <a:pt x="44679" y="25541"/>
                  </a:cubicBezTo>
                  <a:cubicBezTo>
                    <a:pt x="44740" y="25468"/>
                    <a:pt x="44973" y="25284"/>
                    <a:pt x="45120" y="25162"/>
                  </a:cubicBezTo>
                  <a:cubicBezTo>
                    <a:pt x="45462" y="24904"/>
                    <a:pt x="45891" y="24562"/>
                    <a:pt x="46271" y="24109"/>
                  </a:cubicBezTo>
                  <a:cubicBezTo>
                    <a:pt x="48046" y="21990"/>
                    <a:pt x="47348" y="19774"/>
                    <a:pt x="46956" y="18599"/>
                  </a:cubicBezTo>
                  <a:cubicBezTo>
                    <a:pt x="46895" y="18403"/>
                    <a:pt x="46809" y="18134"/>
                    <a:pt x="46760" y="17938"/>
                  </a:cubicBezTo>
                  <a:cubicBezTo>
                    <a:pt x="47324" y="17681"/>
                    <a:pt x="48695" y="17546"/>
                    <a:pt x="49160" y="17497"/>
                  </a:cubicBezTo>
                  <a:lnTo>
                    <a:pt x="49442" y="17460"/>
                  </a:lnTo>
                  <a:cubicBezTo>
                    <a:pt x="52062" y="17203"/>
                    <a:pt x="53788" y="15770"/>
                    <a:pt x="54045" y="13640"/>
                  </a:cubicBezTo>
                  <a:cubicBezTo>
                    <a:pt x="54168" y="12281"/>
                    <a:pt x="53678" y="10775"/>
                    <a:pt x="52613" y="94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dashDot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617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>
          <a:extLst>
            <a:ext uri="{FF2B5EF4-FFF2-40B4-BE49-F238E27FC236}">
              <a16:creationId xmlns:a16="http://schemas.microsoft.com/office/drawing/2014/main" id="{6BA77B2E-90E8-0412-2E87-BFCA1A04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62">
            <a:extLst>
              <a:ext uri="{FF2B5EF4-FFF2-40B4-BE49-F238E27FC236}">
                <a16:creationId xmlns:a16="http://schemas.microsoft.com/office/drawing/2014/main" id="{8638C321-6B3C-9FE6-C6FE-EDF756A222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3050" y="924117"/>
            <a:ext cx="5939602" cy="3683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Weapon Detection Performance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Model Used: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YOLOv8 for object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Performance Metrics: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Precision: 92%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Recall: 89%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F1-Score: 91%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Key 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High accuracy in detecting weapons (pistols, rifles, knives) under varied conditions.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Person Detection and Classification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Model Used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: YOLOv8 + Face Recognition for soldier/terrorist classification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Performance Metrics: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Precision: 91%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Recall: 89%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F1-Score: 90%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Key Findings: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Successfully identified and classified individuals as “Soldiers” or “Terrorists” based on facial features.</a:t>
            </a:r>
          </a:p>
        </p:txBody>
      </p:sp>
      <p:sp>
        <p:nvSpPr>
          <p:cNvPr id="1898" name="Google Shape;1898;p62">
            <a:extLst>
              <a:ext uri="{FF2B5EF4-FFF2-40B4-BE49-F238E27FC236}">
                <a16:creationId xmlns:a16="http://schemas.microsoft.com/office/drawing/2014/main" id="{BEB5848E-5EE5-7855-C6A0-E08B3BC1682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769400" y="191386"/>
            <a:ext cx="5605200" cy="59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</a:t>
            </a:r>
            <a:endParaRPr sz="3200" dirty="0"/>
          </a:p>
        </p:txBody>
      </p:sp>
      <p:grpSp>
        <p:nvGrpSpPr>
          <p:cNvPr id="1910" name="Google Shape;1910;p62">
            <a:extLst>
              <a:ext uri="{FF2B5EF4-FFF2-40B4-BE49-F238E27FC236}">
                <a16:creationId xmlns:a16="http://schemas.microsoft.com/office/drawing/2014/main" id="{3CA2E6E7-5C8D-CD13-7CD1-6155A6443656}"/>
              </a:ext>
            </a:extLst>
          </p:cNvPr>
          <p:cNvGrpSpPr/>
          <p:nvPr/>
        </p:nvGrpSpPr>
        <p:grpSpPr>
          <a:xfrm>
            <a:off x="6458539" y="2441566"/>
            <a:ext cx="2643672" cy="1778994"/>
            <a:chOff x="7044186" y="2864350"/>
            <a:chExt cx="2015301" cy="1356147"/>
          </a:xfrm>
        </p:grpSpPr>
        <p:sp>
          <p:nvSpPr>
            <p:cNvPr id="1911" name="Google Shape;1911;p62">
              <a:extLst>
                <a:ext uri="{FF2B5EF4-FFF2-40B4-BE49-F238E27FC236}">
                  <a16:creationId xmlns:a16="http://schemas.microsoft.com/office/drawing/2014/main" id="{3FB99668-D197-976E-88A0-C8387584FA62}"/>
                </a:ext>
              </a:extLst>
            </p:cNvPr>
            <p:cNvSpPr/>
            <p:nvPr/>
          </p:nvSpPr>
          <p:spPr>
            <a:xfrm flipH="1">
              <a:off x="7586676" y="3550622"/>
              <a:ext cx="1442419" cy="655892"/>
            </a:xfrm>
            <a:custGeom>
              <a:avLst/>
              <a:gdLst/>
              <a:ahLst/>
              <a:cxnLst/>
              <a:rect l="l" t="t" r="r" b="b"/>
              <a:pathLst>
                <a:path w="45657" h="20761" extrusionOk="0">
                  <a:moveTo>
                    <a:pt x="39361" y="1"/>
                  </a:moveTo>
                  <a:lnTo>
                    <a:pt x="38529" y="27"/>
                  </a:lnTo>
                  <a:lnTo>
                    <a:pt x="37644" y="79"/>
                  </a:lnTo>
                  <a:lnTo>
                    <a:pt x="36760" y="157"/>
                  </a:lnTo>
                  <a:lnTo>
                    <a:pt x="35823" y="287"/>
                  </a:lnTo>
                  <a:lnTo>
                    <a:pt x="34887" y="443"/>
                  </a:lnTo>
                  <a:lnTo>
                    <a:pt x="33898" y="599"/>
                  </a:lnTo>
                  <a:lnTo>
                    <a:pt x="32936" y="807"/>
                  </a:lnTo>
                  <a:lnTo>
                    <a:pt x="31947" y="1015"/>
                  </a:lnTo>
                  <a:lnTo>
                    <a:pt x="30932" y="1250"/>
                  </a:lnTo>
                  <a:lnTo>
                    <a:pt x="28955" y="1770"/>
                  </a:lnTo>
                  <a:lnTo>
                    <a:pt x="26978" y="2342"/>
                  </a:lnTo>
                  <a:lnTo>
                    <a:pt x="25079" y="2914"/>
                  </a:lnTo>
                  <a:lnTo>
                    <a:pt x="23258" y="3513"/>
                  </a:lnTo>
                  <a:lnTo>
                    <a:pt x="21593" y="4085"/>
                  </a:lnTo>
                  <a:lnTo>
                    <a:pt x="18731" y="5100"/>
                  </a:lnTo>
                  <a:lnTo>
                    <a:pt x="16806" y="5802"/>
                  </a:lnTo>
                  <a:lnTo>
                    <a:pt x="16052" y="6036"/>
                  </a:lnTo>
                  <a:lnTo>
                    <a:pt x="15115" y="6296"/>
                  </a:lnTo>
                  <a:lnTo>
                    <a:pt x="12930" y="6895"/>
                  </a:lnTo>
                  <a:lnTo>
                    <a:pt x="11707" y="7207"/>
                  </a:lnTo>
                  <a:lnTo>
                    <a:pt x="10459" y="7571"/>
                  </a:lnTo>
                  <a:lnTo>
                    <a:pt x="9158" y="7961"/>
                  </a:lnTo>
                  <a:lnTo>
                    <a:pt x="7857" y="8404"/>
                  </a:lnTo>
                  <a:lnTo>
                    <a:pt x="6582" y="8872"/>
                  </a:lnTo>
                  <a:lnTo>
                    <a:pt x="5958" y="9132"/>
                  </a:lnTo>
                  <a:lnTo>
                    <a:pt x="5360" y="9392"/>
                  </a:lnTo>
                  <a:lnTo>
                    <a:pt x="4787" y="9652"/>
                  </a:lnTo>
                  <a:lnTo>
                    <a:pt x="4215" y="9938"/>
                  </a:lnTo>
                  <a:lnTo>
                    <a:pt x="3669" y="10251"/>
                  </a:lnTo>
                  <a:lnTo>
                    <a:pt x="3149" y="10563"/>
                  </a:lnTo>
                  <a:lnTo>
                    <a:pt x="2680" y="10875"/>
                  </a:lnTo>
                  <a:lnTo>
                    <a:pt x="2212" y="11213"/>
                  </a:lnTo>
                  <a:lnTo>
                    <a:pt x="1822" y="11577"/>
                  </a:lnTo>
                  <a:lnTo>
                    <a:pt x="1432" y="11942"/>
                  </a:lnTo>
                  <a:lnTo>
                    <a:pt x="1093" y="12332"/>
                  </a:lnTo>
                  <a:lnTo>
                    <a:pt x="807" y="12748"/>
                  </a:lnTo>
                  <a:lnTo>
                    <a:pt x="573" y="13164"/>
                  </a:lnTo>
                  <a:lnTo>
                    <a:pt x="391" y="13581"/>
                  </a:lnTo>
                  <a:lnTo>
                    <a:pt x="261" y="14023"/>
                  </a:lnTo>
                  <a:lnTo>
                    <a:pt x="157" y="14439"/>
                  </a:lnTo>
                  <a:lnTo>
                    <a:pt x="79" y="14855"/>
                  </a:lnTo>
                  <a:lnTo>
                    <a:pt x="27" y="15272"/>
                  </a:lnTo>
                  <a:lnTo>
                    <a:pt x="1" y="15662"/>
                  </a:lnTo>
                  <a:lnTo>
                    <a:pt x="1" y="16026"/>
                  </a:lnTo>
                  <a:lnTo>
                    <a:pt x="27" y="16390"/>
                  </a:lnTo>
                  <a:lnTo>
                    <a:pt x="79" y="16728"/>
                  </a:lnTo>
                  <a:lnTo>
                    <a:pt x="157" y="17067"/>
                  </a:lnTo>
                  <a:lnTo>
                    <a:pt x="261" y="17379"/>
                  </a:lnTo>
                  <a:lnTo>
                    <a:pt x="391" y="17691"/>
                  </a:lnTo>
                  <a:lnTo>
                    <a:pt x="521" y="17977"/>
                  </a:lnTo>
                  <a:lnTo>
                    <a:pt x="677" y="18263"/>
                  </a:lnTo>
                  <a:lnTo>
                    <a:pt x="833" y="18523"/>
                  </a:lnTo>
                  <a:lnTo>
                    <a:pt x="1015" y="18784"/>
                  </a:lnTo>
                  <a:lnTo>
                    <a:pt x="1197" y="19018"/>
                  </a:lnTo>
                  <a:lnTo>
                    <a:pt x="1406" y="19252"/>
                  </a:lnTo>
                  <a:lnTo>
                    <a:pt x="1614" y="19460"/>
                  </a:lnTo>
                  <a:lnTo>
                    <a:pt x="1848" y="19642"/>
                  </a:lnTo>
                  <a:lnTo>
                    <a:pt x="2056" y="19824"/>
                  </a:lnTo>
                  <a:lnTo>
                    <a:pt x="2524" y="20136"/>
                  </a:lnTo>
                  <a:lnTo>
                    <a:pt x="2992" y="20370"/>
                  </a:lnTo>
                  <a:lnTo>
                    <a:pt x="3461" y="20579"/>
                  </a:lnTo>
                  <a:lnTo>
                    <a:pt x="3903" y="20683"/>
                  </a:lnTo>
                  <a:lnTo>
                    <a:pt x="4319" y="20761"/>
                  </a:lnTo>
                  <a:lnTo>
                    <a:pt x="4527" y="20761"/>
                  </a:lnTo>
                  <a:lnTo>
                    <a:pt x="4709" y="20735"/>
                  </a:lnTo>
                  <a:lnTo>
                    <a:pt x="5334" y="20631"/>
                  </a:lnTo>
                  <a:lnTo>
                    <a:pt x="6504" y="20370"/>
                  </a:lnTo>
                  <a:lnTo>
                    <a:pt x="10094" y="19486"/>
                  </a:lnTo>
                  <a:lnTo>
                    <a:pt x="14985" y="18237"/>
                  </a:lnTo>
                  <a:lnTo>
                    <a:pt x="20605" y="16754"/>
                  </a:lnTo>
                  <a:lnTo>
                    <a:pt x="26432" y="15167"/>
                  </a:lnTo>
                  <a:lnTo>
                    <a:pt x="31921" y="13659"/>
                  </a:lnTo>
                  <a:lnTo>
                    <a:pt x="34366" y="12956"/>
                  </a:lnTo>
                  <a:lnTo>
                    <a:pt x="36552" y="12306"/>
                  </a:lnTo>
                  <a:lnTo>
                    <a:pt x="38347" y="11760"/>
                  </a:lnTo>
                  <a:lnTo>
                    <a:pt x="39751" y="11291"/>
                  </a:lnTo>
                  <a:lnTo>
                    <a:pt x="40298" y="11083"/>
                  </a:lnTo>
                  <a:lnTo>
                    <a:pt x="40844" y="10875"/>
                  </a:lnTo>
                  <a:lnTo>
                    <a:pt x="41338" y="10641"/>
                  </a:lnTo>
                  <a:lnTo>
                    <a:pt x="41781" y="10433"/>
                  </a:lnTo>
                  <a:lnTo>
                    <a:pt x="42223" y="10199"/>
                  </a:lnTo>
                  <a:lnTo>
                    <a:pt x="42613" y="9938"/>
                  </a:lnTo>
                  <a:lnTo>
                    <a:pt x="42977" y="9704"/>
                  </a:lnTo>
                  <a:lnTo>
                    <a:pt x="43316" y="9444"/>
                  </a:lnTo>
                  <a:lnTo>
                    <a:pt x="43628" y="9210"/>
                  </a:lnTo>
                  <a:lnTo>
                    <a:pt x="43914" y="8950"/>
                  </a:lnTo>
                  <a:lnTo>
                    <a:pt x="44174" y="8690"/>
                  </a:lnTo>
                  <a:lnTo>
                    <a:pt x="44408" y="8430"/>
                  </a:lnTo>
                  <a:lnTo>
                    <a:pt x="44616" y="8169"/>
                  </a:lnTo>
                  <a:lnTo>
                    <a:pt x="44798" y="7909"/>
                  </a:lnTo>
                  <a:lnTo>
                    <a:pt x="44954" y="7649"/>
                  </a:lnTo>
                  <a:lnTo>
                    <a:pt x="45111" y="7389"/>
                  </a:lnTo>
                  <a:lnTo>
                    <a:pt x="45241" y="7129"/>
                  </a:lnTo>
                  <a:lnTo>
                    <a:pt x="45345" y="6869"/>
                  </a:lnTo>
                  <a:lnTo>
                    <a:pt x="45501" y="6348"/>
                  </a:lnTo>
                  <a:lnTo>
                    <a:pt x="45605" y="5854"/>
                  </a:lnTo>
                  <a:lnTo>
                    <a:pt x="45657" y="5386"/>
                  </a:lnTo>
                  <a:lnTo>
                    <a:pt x="45657" y="4944"/>
                  </a:lnTo>
                  <a:lnTo>
                    <a:pt x="45605" y="4527"/>
                  </a:lnTo>
                  <a:lnTo>
                    <a:pt x="45553" y="4163"/>
                  </a:lnTo>
                  <a:lnTo>
                    <a:pt x="45475" y="3825"/>
                  </a:lnTo>
                  <a:lnTo>
                    <a:pt x="45319" y="3331"/>
                  </a:lnTo>
                  <a:lnTo>
                    <a:pt x="45163" y="2914"/>
                  </a:lnTo>
                  <a:lnTo>
                    <a:pt x="44954" y="2524"/>
                  </a:lnTo>
                  <a:lnTo>
                    <a:pt x="44746" y="2186"/>
                  </a:lnTo>
                  <a:lnTo>
                    <a:pt x="44538" y="1874"/>
                  </a:lnTo>
                  <a:lnTo>
                    <a:pt x="44330" y="1614"/>
                  </a:lnTo>
                  <a:lnTo>
                    <a:pt x="44122" y="1380"/>
                  </a:lnTo>
                  <a:lnTo>
                    <a:pt x="43888" y="1197"/>
                  </a:lnTo>
                  <a:lnTo>
                    <a:pt x="43680" y="1015"/>
                  </a:lnTo>
                  <a:lnTo>
                    <a:pt x="43498" y="885"/>
                  </a:lnTo>
                  <a:lnTo>
                    <a:pt x="43159" y="703"/>
                  </a:lnTo>
                  <a:lnTo>
                    <a:pt x="42951" y="599"/>
                  </a:lnTo>
                  <a:lnTo>
                    <a:pt x="42873" y="573"/>
                  </a:lnTo>
                  <a:lnTo>
                    <a:pt x="42561" y="469"/>
                  </a:lnTo>
                  <a:lnTo>
                    <a:pt x="42275" y="365"/>
                  </a:lnTo>
                  <a:lnTo>
                    <a:pt x="41625" y="209"/>
                  </a:lnTo>
                  <a:lnTo>
                    <a:pt x="40896" y="105"/>
                  </a:lnTo>
                  <a:lnTo>
                    <a:pt x="40168" y="27"/>
                  </a:lnTo>
                  <a:lnTo>
                    <a:pt x="3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2">
              <a:extLst>
                <a:ext uri="{FF2B5EF4-FFF2-40B4-BE49-F238E27FC236}">
                  <a16:creationId xmlns:a16="http://schemas.microsoft.com/office/drawing/2014/main" id="{56477BA5-BF66-438C-7E43-B9B392C49380}"/>
                </a:ext>
              </a:extLst>
            </p:cNvPr>
            <p:cNvSpPr/>
            <p:nvPr/>
          </p:nvSpPr>
          <p:spPr>
            <a:xfrm flipH="1">
              <a:off x="7592384" y="3614726"/>
              <a:ext cx="38638" cy="37026"/>
            </a:xfrm>
            <a:custGeom>
              <a:avLst/>
              <a:gdLst/>
              <a:ahLst/>
              <a:cxnLst/>
              <a:rect l="l" t="t" r="r" b="b"/>
              <a:pathLst>
                <a:path w="1223" h="1172" extrusionOk="0">
                  <a:moveTo>
                    <a:pt x="963" y="1"/>
                  </a:moveTo>
                  <a:lnTo>
                    <a:pt x="0" y="235"/>
                  </a:lnTo>
                  <a:lnTo>
                    <a:pt x="754" y="1172"/>
                  </a:lnTo>
                  <a:lnTo>
                    <a:pt x="1223" y="807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2">
              <a:extLst>
                <a:ext uri="{FF2B5EF4-FFF2-40B4-BE49-F238E27FC236}">
                  <a16:creationId xmlns:a16="http://schemas.microsoft.com/office/drawing/2014/main" id="{CD97172A-201D-7BBC-4C47-2613027523C1}"/>
                </a:ext>
              </a:extLst>
            </p:cNvPr>
            <p:cNvSpPr/>
            <p:nvPr/>
          </p:nvSpPr>
          <p:spPr>
            <a:xfrm flipH="1">
              <a:off x="7580062" y="3674753"/>
              <a:ext cx="21388" cy="27959"/>
            </a:xfrm>
            <a:custGeom>
              <a:avLst/>
              <a:gdLst/>
              <a:ahLst/>
              <a:cxnLst/>
              <a:rect l="l" t="t" r="r" b="b"/>
              <a:pathLst>
                <a:path w="677" h="885" extrusionOk="0">
                  <a:moveTo>
                    <a:pt x="1" y="0"/>
                  </a:moveTo>
                  <a:lnTo>
                    <a:pt x="1" y="885"/>
                  </a:lnTo>
                  <a:lnTo>
                    <a:pt x="677" y="728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2">
              <a:extLst>
                <a:ext uri="{FF2B5EF4-FFF2-40B4-BE49-F238E27FC236}">
                  <a16:creationId xmlns:a16="http://schemas.microsoft.com/office/drawing/2014/main" id="{4BEF2E9D-6F62-8329-B701-B1B2134DACDB}"/>
                </a:ext>
              </a:extLst>
            </p:cNvPr>
            <p:cNvSpPr/>
            <p:nvPr/>
          </p:nvSpPr>
          <p:spPr>
            <a:xfrm flipH="1">
              <a:off x="8101133" y="3993626"/>
              <a:ext cx="35384" cy="27991"/>
            </a:xfrm>
            <a:custGeom>
              <a:avLst/>
              <a:gdLst/>
              <a:ahLst/>
              <a:cxnLst/>
              <a:rect l="l" t="t" r="r" b="b"/>
              <a:pathLst>
                <a:path w="1120" h="886" extrusionOk="0">
                  <a:moveTo>
                    <a:pt x="833" y="1"/>
                  </a:moveTo>
                  <a:lnTo>
                    <a:pt x="1" y="261"/>
                  </a:lnTo>
                  <a:lnTo>
                    <a:pt x="365" y="885"/>
                  </a:lnTo>
                  <a:lnTo>
                    <a:pt x="1120" y="625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2">
              <a:extLst>
                <a:ext uri="{FF2B5EF4-FFF2-40B4-BE49-F238E27FC236}">
                  <a16:creationId xmlns:a16="http://schemas.microsoft.com/office/drawing/2014/main" id="{5F4FCE5E-4122-7819-3D64-00631F810941}"/>
                </a:ext>
              </a:extLst>
            </p:cNvPr>
            <p:cNvSpPr/>
            <p:nvPr/>
          </p:nvSpPr>
          <p:spPr>
            <a:xfrm flipH="1">
              <a:off x="7580062" y="3719932"/>
              <a:ext cx="21388" cy="30455"/>
            </a:xfrm>
            <a:custGeom>
              <a:avLst/>
              <a:gdLst/>
              <a:ahLst/>
              <a:cxnLst/>
              <a:rect l="l" t="t" r="r" b="b"/>
              <a:pathLst>
                <a:path w="677" h="964" extrusionOk="0">
                  <a:moveTo>
                    <a:pt x="1" y="1"/>
                  </a:moveTo>
                  <a:lnTo>
                    <a:pt x="1" y="885"/>
                  </a:lnTo>
                  <a:lnTo>
                    <a:pt x="677" y="963"/>
                  </a:lnTo>
                  <a:lnTo>
                    <a:pt x="677" y="1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2">
              <a:extLst>
                <a:ext uri="{FF2B5EF4-FFF2-40B4-BE49-F238E27FC236}">
                  <a16:creationId xmlns:a16="http://schemas.microsoft.com/office/drawing/2014/main" id="{037BF4A7-1D98-C87F-B6F4-EFC08E47EF0C}"/>
                </a:ext>
              </a:extLst>
            </p:cNvPr>
            <p:cNvSpPr/>
            <p:nvPr/>
          </p:nvSpPr>
          <p:spPr>
            <a:xfrm flipH="1">
              <a:off x="7592384" y="3762678"/>
              <a:ext cx="23852" cy="34562"/>
            </a:xfrm>
            <a:custGeom>
              <a:avLst/>
              <a:gdLst/>
              <a:ahLst/>
              <a:cxnLst/>
              <a:rect l="l" t="t" r="r" b="b"/>
              <a:pathLst>
                <a:path w="755" h="1094" extrusionOk="0">
                  <a:moveTo>
                    <a:pt x="365" y="1"/>
                  </a:moveTo>
                  <a:lnTo>
                    <a:pt x="0" y="755"/>
                  </a:lnTo>
                  <a:lnTo>
                    <a:pt x="469" y="1093"/>
                  </a:lnTo>
                  <a:lnTo>
                    <a:pt x="755" y="49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2">
              <a:extLst>
                <a:ext uri="{FF2B5EF4-FFF2-40B4-BE49-F238E27FC236}">
                  <a16:creationId xmlns:a16="http://schemas.microsoft.com/office/drawing/2014/main" id="{8961C7E4-21F1-4BD8-ECD5-11EF62EBA65F}"/>
                </a:ext>
              </a:extLst>
            </p:cNvPr>
            <p:cNvSpPr/>
            <p:nvPr/>
          </p:nvSpPr>
          <p:spPr>
            <a:xfrm flipH="1">
              <a:off x="9016742" y="4008443"/>
              <a:ext cx="31245" cy="27959"/>
            </a:xfrm>
            <a:custGeom>
              <a:avLst/>
              <a:gdLst/>
              <a:ahLst/>
              <a:cxnLst/>
              <a:rect l="l" t="t" r="r" b="b"/>
              <a:pathLst>
                <a:path w="989" h="885" extrusionOk="0">
                  <a:moveTo>
                    <a:pt x="989" y="0"/>
                  </a:moveTo>
                  <a:lnTo>
                    <a:pt x="0" y="156"/>
                  </a:lnTo>
                  <a:lnTo>
                    <a:pt x="130" y="885"/>
                  </a:lnTo>
                  <a:lnTo>
                    <a:pt x="781" y="88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2">
              <a:extLst>
                <a:ext uri="{FF2B5EF4-FFF2-40B4-BE49-F238E27FC236}">
                  <a16:creationId xmlns:a16="http://schemas.microsoft.com/office/drawing/2014/main" id="{92C0FEBC-8492-EFAE-45A2-2868DF7C3BAA}"/>
                </a:ext>
              </a:extLst>
            </p:cNvPr>
            <p:cNvSpPr/>
            <p:nvPr/>
          </p:nvSpPr>
          <p:spPr>
            <a:xfrm flipH="1">
              <a:off x="9015921" y="4053621"/>
              <a:ext cx="27959" cy="27991"/>
            </a:xfrm>
            <a:custGeom>
              <a:avLst/>
              <a:gdLst/>
              <a:ahLst/>
              <a:cxnLst/>
              <a:rect l="l" t="t" r="r" b="b"/>
              <a:pathLst>
                <a:path w="885" h="886" extrusionOk="0">
                  <a:moveTo>
                    <a:pt x="651" y="1"/>
                  </a:moveTo>
                  <a:lnTo>
                    <a:pt x="0" y="183"/>
                  </a:lnTo>
                  <a:lnTo>
                    <a:pt x="183" y="885"/>
                  </a:lnTo>
                  <a:lnTo>
                    <a:pt x="885" y="859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2">
              <a:extLst>
                <a:ext uri="{FF2B5EF4-FFF2-40B4-BE49-F238E27FC236}">
                  <a16:creationId xmlns:a16="http://schemas.microsoft.com/office/drawing/2014/main" id="{ABA7B709-B7DB-9312-07A5-EB2F3F098868}"/>
                </a:ext>
              </a:extLst>
            </p:cNvPr>
            <p:cNvSpPr/>
            <p:nvPr/>
          </p:nvSpPr>
          <p:spPr>
            <a:xfrm flipH="1">
              <a:off x="9004389" y="4098010"/>
              <a:ext cx="26348" cy="34562"/>
            </a:xfrm>
            <a:custGeom>
              <a:avLst/>
              <a:gdLst/>
              <a:ahLst/>
              <a:cxnLst/>
              <a:rect l="l" t="t" r="r" b="b"/>
              <a:pathLst>
                <a:path w="834" h="1094" extrusionOk="0">
                  <a:moveTo>
                    <a:pt x="625" y="1"/>
                  </a:moveTo>
                  <a:lnTo>
                    <a:pt x="1" y="339"/>
                  </a:lnTo>
                  <a:lnTo>
                    <a:pt x="209" y="1093"/>
                  </a:lnTo>
                  <a:lnTo>
                    <a:pt x="833" y="807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2">
              <a:extLst>
                <a:ext uri="{FF2B5EF4-FFF2-40B4-BE49-F238E27FC236}">
                  <a16:creationId xmlns:a16="http://schemas.microsoft.com/office/drawing/2014/main" id="{3166D94C-18CC-2FC5-9E53-36CD55A27B63}"/>
                </a:ext>
              </a:extLst>
            </p:cNvPr>
            <p:cNvSpPr/>
            <p:nvPr/>
          </p:nvSpPr>
          <p:spPr>
            <a:xfrm flipH="1">
              <a:off x="8978925" y="4137470"/>
              <a:ext cx="25495" cy="34562"/>
            </a:xfrm>
            <a:custGeom>
              <a:avLst/>
              <a:gdLst/>
              <a:ahLst/>
              <a:cxnLst/>
              <a:rect l="l" t="t" r="r" b="b"/>
              <a:pathLst>
                <a:path w="807" h="1094" extrusionOk="0">
                  <a:moveTo>
                    <a:pt x="234" y="0"/>
                  </a:moveTo>
                  <a:lnTo>
                    <a:pt x="0" y="573"/>
                  </a:lnTo>
                  <a:lnTo>
                    <a:pt x="416" y="1093"/>
                  </a:lnTo>
                  <a:lnTo>
                    <a:pt x="807" y="65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2">
              <a:extLst>
                <a:ext uri="{FF2B5EF4-FFF2-40B4-BE49-F238E27FC236}">
                  <a16:creationId xmlns:a16="http://schemas.microsoft.com/office/drawing/2014/main" id="{4F170311-0560-CA8C-065F-1EE127CCBF5F}"/>
                </a:ext>
              </a:extLst>
            </p:cNvPr>
            <p:cNvSpPr/>
            <p:nvPr/>
          </p:nvSpPr>
          <p:spPr>
            <a:xfrm flipH="1">
              <a:off x="8942750" y="4171181"/>
              <a:ext cx="25527" cy="32888"/>
            </a:xfrm>
            <a:custGeom>
              <a:avLst/>
              <a:gdLst/>
              <a:ahLst/>
              <a:cxnLst/>
              <a:rect l="l" t="t" r="r" b="b"/>
              <a:pathLst>
                <a:path w="808" h="1041" extrusionOk="0">
                  <a:moveTo>
                    <a:pt x="157" y="0"/>
                  </a:moveTo>
                  <a:lnTo>
                    <a:pt x="1" y="598"/>
                  </a:lnTo>
                  <a:lnTo>
                    <a:pt x="521" y="1041"/>
                  </a:lnTo>
                  <a:lnTo>
                    <a:pt x="807" y="546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2">
              <a:extLst>
                <a:ext uri="{FF2B5EF4-FFF2-40B4-BE49-F238E27FC236}">
                  <a16:creationId xmlns:a16="http://schemas.microsoft.com/office/drawing/2014/main" id="{B24AE154-25B1-1A06-A9CA-2933995DE760}"/>
                </a:ext>
              </a:extLst>
            </p:cNvPr>
            <p:cNvSpPr/>
            <p:nvPr/>
          </p:nvSpPr>
          <p:spPr>
            <a:xfrm flipH="1">
              <a:off x="7681951" y="3858848"/>
              <a:ext cx="25527" cy="27959"/>
            </a:xfrm>
            <a:custGeom>
              <a:avLst/>
              <a:gdLst/>
              <a:ahLst/>
              <a:cxnLst/>
              <a:rect l="l" t="t" r="r" b="b"/>
              <a:pathLst>
                <a:path w="808" h="885" extrusionOk="0">
                  <a:moveTo>
                    <a:pt x="573" y="0"/>
                  </a:moveTo>
                  <a:lnTo>
                    <a:pt x="1" y="365"/>
                  </a:lnTo>
                  <a:lnTo>
                    <a:pt x="235" y="885"/>
                  </a:lnTo>
                  <a:lnTo>
                    <a:pt x="807" y="521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2">
              <a:extLst>
                <a:ext uri="{FF2B5EF4-FFF2-40B4-BE49-F238E27FC236}">
                  <a16:creationId xmlns:a16="http://schemas.microsoft.com/office/drawing/2014/main" id="{748FAFB3-CE82-F5A9-56C9-792F7577F078}"/>
                </a:ext>
              </a:extLst>
            </p:cNvPr>
            <p:cNvSpPr/>
            <p:nvPr/>
          </p:nvSpPr>
          <p:spPr>
            <a:xfrm flipH="1">
              <a:off x="8064958" y="3987876"/>
              <a:ext cx="23063" cy="23063"/>
            </a:xfrm>
            <a:custGeom>
              <a:avLst/>
              <a:gdLst/>
              <a:ahLst/>
              <a:cxnLst/>
              <a:rect l="l" t="t" r="r" b="b"/>
              <a:pathLst>
                <a:path w="730" h="730" extrusionOk="0">
                  <a:moveTo>
                    <a:pt x="651" y="1"/>
                  </a:moveTo>
                  <a:lnTo>
                    <a:pt x="1" y="157"/>
                  </a:lnTo>
                  <a:lnTo>
                    <a:pt x="53" y="729"/>
                  </a:lnTo>
                  <a:lnTo>
                    <a:pt x="729" y="54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2">
              <a:extLst>
                <a:ext uri="{FF2B5EF4-FFF2-40B4-BE49-F238E27FC236}">
                  <a16:creationId xmlns:a16="http://schemas.microsoft.com/office/drawing/2014/main" id="{2BE5C4BC-299D-7D14-C287-3BB07345916D}"/>
                </a:ext>
              </a:extLst>
            </p:cNvPr>
            <p:cNvSpPr/>
            <p:nvPr/>
          </p:nvSpPr>
          <p:spPr>
            <a:xfrm flipH="1">
              <a:off x="7801153" y="3908987"/>
              <a:ext cx="22210" cy="22210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651" y="0"/>
                  </a:moveTo>
                  <a:lnTo>
                    <a:pt x="1" y="156"/>
                  </a:lnTo>
                  <a:lnTo>
                    <a:pt x="131" y="703"/>
                  </a:lnTo>
                  <a:lnTo>
                    <a:pt x="703" y="54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2">
              <a:extLst>
                <a:ext uri="{FF2B5EF4-FFF2-40B4-BE49-F238E27FC236}">
                  <a16:creationId xmlns:a16="http://schemas.microsoft.com/office/drawing/2014/main" id="{748D3E68-9B18-1288-38B4-AD964715A1F6}"/>
                </a:ext>
              </a:extLst>
            </p:cNvPr>
            <p:cNvSpPr/>
            <p:nvPr/>
          </p:nvSpPr>
          <p:spPr>
            <a:xfrm flipH="1">
              <a:off x="7917038" y="3944308"/>
              <a:ext cx="23031" cy="22241"/>
            </a:xfrm>
            <a:custGeom>
              <a:avLst/>
              <a:gdLst/>
              <a:ahLst/>
              <a:cxnLst/>
              <a:rect l="l" t="t" r="r" b="b"/>
              <a:pathLst>
                <a:path w="729" h="704" extrusionOk="0">
                  <a:moveTo>
                    <a:pt x="651" y="1"/>
                  </a:moveTo>
                  <a:lnTo>
                    <a:pt x="0" y="157"/>
                  </a:lnTo>
                  <a:lnTo>
                    <a:pt x="157" y="703"/>
                  </a:lnTo>
                  <a:lnTo>
                    <a:pt x="729" y="54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2">
              <a:extLst>
                <a:ext uri="{FF2B5EF4-FFF2-40B4-BE49-F238E27FC236}">
                  <a16:creationId xmlns:a16="http://schemas.microsoft.com/office/drawing/2014/main" id="{F5B66B13-EFBC-C069-15F7-DEFA854F4812}"/>
                </a:ext>
              </a:extLst>
            </p:cNvPr>
            <p:cNvSpPr/>
            <p:nvPr/>
          </p:nvSpPr>
          <p:spPr>
            <a:xfrm flipH="1">
              <a:off x="7838939" y="3919665"/>
              <a:ext cx="22241" cy="23031"/>
            </a:xfrm>
            <a:custGeom>
              <a:avLst/>
              <a:gdLst/>
              <a:ahLst/>
              <a:cxnLst/>
              <a:rect l="l" t="t" r="r" b="b"/>
              <a:pathLst>
                <a:path w="704" h="729" extrusionOk="0">
                  <a:moveTo>
                    <a:pt x="651" y="0"/>
                  </a:moveTo>
                  <a:lnTo>
                    <a:pt x="1" y="157"/>
                  </a:lnTo>
                  <a:lnTo>
                    <a:pt x="131" y="729"/>
                  </a:lnTo>
                  <a:lnTo>
                    <a:pt x="703" y="573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2">
              <a:extLst>
                <a:ext uri="{FF2B5EF4-FFF2-40B4-BE49-F238E27FC236}">
                  <a16:creationId xmlns:a16="http://schemas.microsoft.com/office/drawing/2014/main" id="{95937AEC-3344-2BC5-F41A-A2C753F76ABB}"/>
                </a:ext>
              </a:extLst>
            </p:cNvPr>
            <p:cNvSpPr/>
            <p:nvPr/>
          </p:nvSpPr>
          <p:spPr>
            <a:xfrm flipH="1">
              <a:off x="7994284" y="3965697"/>
              <a:ext cx="23031" cy="23031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650" y="0"/>
                  </a:moveTo>
                  <a:lnTo>
                    <a:pt x="0" y="156"/>
                  </a:lnTo>
                  <a:lnTo>
                    <a:pt x="156" y="729"/>
                  </a:lnTo>
                  <a:lnTo>
                    <a:pt x="728" y="573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2">
              <a:extLst>
                <a:ext uri="{FF2B5EF4-FFF2-40B4-BE49-F238E27FC236}">
                  <a16:creationId xmlns:a16="http://schemas.microsoft.com/office/drawing/2014/main" id="{A7FBBD99-A7CF-4398-5831-DCA20D23D6A2}"/>
                </a:ext>
              </a:extLst>
            </p:cNvPr>
            <p:cNvSpPr/>
            <p:nvPr/>
          </p:nvSpPr>
          <p:spPr>
            <a:xfrm flipH="1">
              <a:off x="8027173" y="3977197"/>
              <a:ext cx="23031" cy="22210"/>
            </a:xfrm>
            <a:custGeom>
              <a:avLst/>
              <a:gdLst/>
              <a:ahLst/>
              <a:cxnLst/>
              <a:rect l="l" t="t" r="r" b="b"/>
              <a:pathLst>
                <a:path w="729" h="703" extrusionOk="0">
                  <a:moveTo>
                    <a:pt x="651" y="1"/>
                  </a:moveTo>
                  <a:lnTo>
                    <a:pt x="0" y="157"/>
                  </a:lnTo>
                  <a:lnTo>
                    <a:pt x="157" y="703"/>
                  </a:lnTo>
                  <a:lnTo>
                    <a:pt x="729" y="54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2">
              <a:extLst>
                <a:ext uri="{FF2B5EF4-FFF2-40B4-BE49-F238E27FC236}">
                  <a16:creationId xmlns:a16="http://schemas.microsoft.com/office/drawing/2014/main" id="{0DB3B64B-B5E1-B1FF-1248-DB64DD27B65A}"/>
                </a:ext>
              </a:extLst>
            </p:cNvPr>
            <p:cNvSpPr/>
            <p:nvPr/>
          </p:nvSpPr>
          <p:spPr>
            <a:xfrm flipH="1">
              <a:off x="7617027" y="3803781"/>
              <a:ext cx="27991" cy="35384"/>
            </a:xfrm>
            <a:custGeom>
              <a:avLst/>
              <a:gdLst/>
              <a:ahLst/>
              <a:cxnLst/>
              <a:rect l="l" t="t" r="r" b="b"/>
              <a:pathLst>
                <a:path w="886" h="1120" extrusionOk="0">
                  <a:moveTo>
                    <a:pt x="417" y="0"/>
                  </a:moveTo>
                  <a:lnTo>
                    <a:pt x="1" y="547"/>
                  </a:lnTo>
                  <a:lnTo>
                    <a:pt x="417" y="1119"/>
                  </a:lnTo>
                  <a:lnTo>
                    <a:pt x="885" y="443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2">
              <a:extLst>
                <a:ext uri="{FF2B5EF4-FFF2-40B4-BE49-F238E27FC236}">
                  <a16:creationId xmlns:a16="http://schemas.microsoft.com/office/drawing/2014/main" id="{ADE100D7-14DB-69CE-6FAF-685463BE2F32}"/>
                </a:ext>
              </a:extLst>
            </p:cNvPr>
            <p:cNvSpPr/>
            <p:nvPr/>
          </p:nvSpPr>
          <p:spPr>
            <a:xfrm flipH="1">
              <a:off x="7649094" y="3834174"/>
              <a:ext cx="24674" cy="31277"/>
            </a:xfrm>
            <a:custGeom>
              <a:avLst/>
              <a:gdLst/>
              <a:ahLst/>
              <a:cxnLst/>
              <a:rect l="l" t="t" r="r" b="b"/>
              <a:pathLst>
                <a:path w="781" h="990" extrusionOk="0">
                  <a:moveTo>
                    <a:pt x="495" y="1"/>
                  </a:moveTo>
                  <a:lnTo>
                    <a:pt x="0" y="495"/>
                  </a:lnTo>
                  <a:lnTo>
                    <a:pt x="338" y="989"/>
                  </a:lnTo>
                  <a:lnTo>
                    <a:pt x="781" y="521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2">
              <a:extLst>
                <a:ext uri="{FF2B5EF4-FFF2-40B4-BE49-F238E27FC236}">
                  <a16:creationId xmlns:a16="http://schemas.microsoft.com/office/drawing/2014/main" id="{E8AF5B8A-6F21-6498-3363-948684EDE4E4}"/>
                </a:ext>
              </a:extLst>
            </p:cNvPr>
            <p:cNvSpPr/>
            <p:nvPr/>
          </p:nvSpPr>
          <p:spPr>
            <a:xfrm flipH="1">
              <a:off x="7954824" y="3951733"/>
              <a:ext cx="21420" cy="25495"/>
            </a:xfrm>
            <a:custGeom>
              <a:avLst/>
              <a:gdLst/>
              <a:ahLst/>
              <a:cxnLst/>
              <a:rect l="l" t="t" r="r" b="b"/>
              <a:pathLst>
                <a:path w="678" h="807" extrusionOk="0">
                  <a:moveTo>
                    <a:pt x="677" y="0"/>
                  </a:moveTo>
                  <a:lnTo>
                    <a:pt x="1" y="208"/>
                  </a:lnTo>
                  <a:lnTo>
                    <a:pt x="53" y="807"/>
                  </a:lnTo>
                  <a:lnTo>
                    <a:pt x="677" y="62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2">
              <a:extLst>
                <a:ext uri="{FF2B5EF4-FFF2-40B4-BE49-F238E27FC236}">
                  <a16:creationId xmlns:a16="http://schemas.microsoft.com/office/drawing/2014/main" id="{153A1662-604A-84E7-B5F5-1ACB090FE695}"/>
                </a:ext>
              </a:extLst>
            </p:cNvPr>
            <p:cNvSpPr/>
            <p:nvPr/>
          </p:nvSpPr>
          <p:spPr>
            <a:xfrm flipH="1">
              <a:off x="7721411" y="3878562"/>
              <a:ext cx="26348" cy="26348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755" y="1"/>
                  </a:moveTo>
                  <a:lnTo>
                    <a:pt x="1" y="235"/>
                  </a:lnTo>
                  <a:lnTo>
                    <a:pt x="209" y="833"/>
                  </a:lnTo>
                  <a:lnTo>
                    <a:pt x="833" y="599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2">
              <a:extLst>
                <a:ext uri="{FF2B5EF4-FFF2-40B4-BE49-F238E27FC236}">
                  <a16:creationId xmlns:a16="http://schemas.microsoft.com/office/drawing/2014/main" id="{322C9093-E1AF-8F71-2040-9FA3513BA345}"/>
                </a:ext>
              </a:extLst>
            </p:cNvPr>
            <p:cNvSpPr/>
            <p:nvPr/>
          </p:nvSpPr>
          <p:spPr>
            <a:xfrm flipH="1">
              <a:off x="7875113" y="3929522"/>
              <a:ext cx="25495" cy="26348"/>
            </a:xfrm>
            <a:custGeom>
              <a:avLst/>
              <a:gdLst/>
              <a:ahLst/>
              <a:cxnLst/>
              <a:rect l="l" t="t" r="r" b="b"/>
              <a:pathLst>
                <a:path w="807" h="834" extrusionOk="0">
                  <a:moveTo>
                    <a:pt x="755" y="1"/>
                  </a:moveTo>
                  <a:lnTo>
                    <a:pt x="0" y="209"/>
                  </a:lnTo>
                  <a:lnTo>
                    <a:pt x="208" y="833"/>
                  </a:lnTo>
                  <a:lnTo>
                    <a:pt x="807" y="599"/>
                  </a:lnTo>
                  <a:lnTo>
                    <a:pt x="7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2">
              <a:extLst>
                <a:ext uri="{FF2B5EF4-FFF2-40B4-BE49-F238E27FC236}">
                  <a16:creationId xmlns:a16="http://schemas.microsoft.com/office/drawing/2014/main" id="{6F19535F-B2F2-6360-1A50-4E0D4775F316}"/>
                </a:ext>
              </a:extLst>
            </p:cNvPr>
            <p:cNvSpPr/>
            <p:nvPr/>
          </p:nvSpPr>
          <p:spPr>
            <a:xfrm flipH="1">
              <a:off x="8371541" y="4069260"/>
              <a:ext cx="35384" cy="27959"/>
            </a:xfrm>
            <a:custGeom>
              <a:avLst/>
              <a:gdLst/>
              <a:ahLst/>
              <a:cxnLst/>
              <a:rect l="l" t="t" r="r" b="b"/>
              <a:pathLst>
                <a:path w="1120" h="885" extrusionOk="0">
                  <a:moveTo>
                    <a:pt x="859" y="0"/>
                  </a:moveTo>
                  <a:lnTo>
                    <a:pt x="1" y="260"/>
                  </a:lnTo>
                  <a:lnTo>
                    <a:pt x="365" y="885"/>
                  </a:lnTo>
                  <a:lnTo>
                    <a:pt x="1120" y="651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2">
              <a:extLst>
                <a:ext uri="{FF2B5EF4-FFF2-40B4-BE49-F238E27FC236}">
                  <a16:creationId xmlns:a16="http://schemas.microsoft.com/office/drawing/2014/main" id="{61EF233C-88A3-9A41-6F1F-75D65175FA68}"/>
                </a:ext>
              </a:extLst>
            </p:cNvPr>
            <p:cNvSpPr/>
            <p:nvPr/>
          </p:nvSpPr>
          <p:spPr>
            <a:xfrm flipH="1">
              <a:off x="8335366" y="4063510"/>
              <a:ext cx="22241" cy="23852"/>
            </a:xfrm>
            <a:custGeom>
              <a:avLst/>
              <a:gdLst/>
              <a:ahLst/>
              <a:cxnLst/>
              <a:rect l="l" t="t" r="r" b="b"/>
              <a:pathLst>
                <a:path w="704" h="755" extrusionOk="0">
                  <a:moveTo>
                    <a:pt x="651" y="0"/>
                  </a:moveTo>
                  <a:lnTo>
                    <a:pt x="1" y="156"/>
                  </a:lnTo>
                  <a:lnTo>
                    <a:pt x="53" y="755"/>
                  </a:lnTo>
                  <a:lnTo>
                    <a:pt x="703" y="572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2">
              <a:extLst>
                <a:ext uri="{FF2B5EF4-FFF2-40B4-BE49-F238E27FC236}">
                  <a16:creationId xmlns:a16="http://schemas.microsoft.com/office/drawing/2014/main" id="{C110F69E-59FA-7710-4B18-251C9C190A1F}"/>
                </a:ext>
              </a:extLst>
            </p:cNvPr>
            <p:cNvSpPr/>
            <p:nvPr/>
          </p:nvSpPr>
          <p:spPr>
            <a:xfrm flipH="1">
              <a:off x="8187446" y="4019943"/>
              <a:ext cx="22210" cy="22210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651" y="0"/>
                  </a:moveTo>
                  <a:lnTo>
                    <a:pt x="1" y="156"/>
                  </a:lnTo>
                  <a:lnTo>
                    <a:pt x="131" y="703"/>
                  </a:lnTo>
                  <a:lnTo>
                    <a:pt x="703" y="54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2">
              <a:extLst>
                <a:ext uri="{FF2B5EF4-FFF2-40B4-BE49-F238E27FC236}">
                  <a16:creationId xmlns:a16="http://schemas.microsoft.com/office/drawing/2014/main" id="{BA038164-9D8E-1D1E-0683-9BCCDC49F632}"/>
                </a:ext>
              </a:extLst>
            </p:cNvPr>
            <p:cNvSpPr/>
            <p:nvPr/>
          </p:nvSpPr>
          <p:spPr>
            <a:xfrm flipH="1">
              <a:off x="8264692" y="4042121"/>
              <a:ext cx="22210" cy="22241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651" y="1"/>
                  </a:moveTo>
                  <a:lnTo>
                    <a:pt x="0" y="131"/>
                  </a:lnTo>
                  <a:lnTo>
                    <a:pt x="156" y="703"/>
                  </a:lnTo>
                  <a:lnTo>
                    <a:pt x="703" y="54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2">
              <a:extLst>
                <a:ext uri="{FF2B5EF4-FFF2-40B4-BE49-F238E27FC236}">
                  <a16:creationId xmlns:a16="http://schemas.microsoft.com/office/drawing/2014/main" id="{9E87020B-E957-CE64-7FD9-D694EF8B9CB7}"/>
                </a:ext>
              </a:extLst>
            </p:cNvPr>
            <p:cNvSpPr/>
            <p:nvPr/>
          </p:nvSpPr>
          <p:spPr>
            <a:xfrm flipH="1">
              <a:off x="8297581" y="4052800"/>
              <a:ext cx="22210" cy="22241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651" y="1"/>
                  </a:moveTo>
                  <a:lnTo>
                    <a:pt x="1" y="157"/>
                  </a:lnTo>
                  <a:lnTo>
                    <a:pt x="131" y="703"/>
                  </a:lnTo>
                  <a:lnTo>
                    <a:pt x="703" y="54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2">
              <a:extLst>
                <a:ext uri="{FF2B5EF4-FFF2-40B4-BE49-F238E27FC236}">
                  <a16:creationId xmlns:a16="http://schemas.microsoft.com/office/drawing/2014/main" id="{B326F20E-111E-F08A-354B-C2ACBEFE33AB}"/>
                </a:ext>
              </a:extLst>
            </p:cNvPr>
            <p:cNvSpPr/>
            <p:nvPr/>
          </p:nvSpPr>
          <p:spPr>
            <a:xfrm flipH="1">
              <a:off x="8225232" y="4028157"/>
              <a:ext cx="20598" cy="24674"/>
            </a:xfrm>
            <a:custGeom>
              <a:avLst/>
              <a:gdLst/>
              <a:ahLst/>
              <a:cxnLst/>
              <a:rect l="l" t="t" r="r" b="b"/>
              <a:pathLst>
                <a:path w="652" h="781" extrusionOk="0">
                  <a:moveTo>
                    <a:pt x="651" y="0"/>
                  </a:moveTo>
                  <a:lnTo>
                    <a:pt x="1" y="183"/>
                  </a:lnTo>
                  <a:lnTo>
                    <a:pt x="27" y="781"/>
                  </a:lnTo>
                  <a:lnTo>
                    <a:pt x="651" y="59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2">
              <a:extLst>
                <a:ext uri="{FF2B5EF4-FFF2-40B4-BE49-F238E27FC236}">
                  <a16:creationId xmlns:a16="http://schemas.microsoft.com/office/drawing/2014/main" id="{5C71FDE9-7CA4-A160-D2A0-CB5131D43EF8}"/>
                </a:ext>
              </a:extLst>
            </p:cNvPr>
            <p:cNvSpPr/>
            <p:nvPr/>
          </p:nvSpPr>
          <p:spPr>
            <a:xfrm flipH="1">
              <a:off x="8144700" y="4005157"/>
              <a:ext cx="26317" cy="26317"/>
            </a:xfrm>
            <a:custGeom>
              <a:avLst/>
              <a:gdLst/>
              <a:ahLst/>
              <a:cxnLst/>
              <a:rect l="l" t="t" r="r" b="b"/>
              <a:pathLst>
                <a:path w="833" h="833" extrusionOk="0">
                  <a:moveTo>
                    <a:pt x="781" y="0"/>
                  </a:moveTo>
                  <a:lnTo>
                    <a:pt x="0" y="208"/>
                  </a:lnTo>
                  <a:lnTo>
                    <a:pt x="208" y="833"/>
                  </a:lnTo>
                  <a:lnTo>
                    <a:pt x="833" y="598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2">
              <a:extLst>
                <a:ext uri="{FF2B5EF4-FFF2-40B4-BE49-F238E27FC236}">
                  <a16:creationId xmlns:a16="http://schemas.microsoft.com/office/drawing/2014/main" id="{347EEAF7-F6E2-4EFE-59BD-AB420757B665}"/>
                </a:ext>
              </a:extLst>
            </p:cNvPr>
            <p:cNvSpPr/>
            <p:nvPr/>
          </p:nvSpPr>
          <p:spPr>
            <a:xfrm flipH="1">
              <a:off x="8613989" y="4137470"/>
              <a:ext cx="22241" cy="23031"/>
            </a:xfrm>
            <a:custGeom>
              <a:avLst/>
              <a:gdLst/>
              <a:ahLst/>
              <a:cxnLst/>
              <a:rect l="l" t="t" r="r" b="b"/>
              <a:pathLst>
                <a:path w="704" h="729" extrusionOk="0">
                  <a:moveTo>
                    <a:pt x="651" y="0"/>
                  </a:moveTo>
                  <a:lnTo>
                    <a:pt x="1" y="130"/>
                  </a:lnTo>
                  <a:lnTo>
                    <a:pt x="53" y="729"/>
                  </a:lnTo>
                  <a:lnTo>
                    <a:pt x="703" y="54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2">
              <a:extLst>
                <a:ext uri="{FF2B5EF4-FFF2-40B4-BE49-F238E27FC236}">
                  <a16:creationId xmlns:a16="http://schemas.microsoft.com/office/drawing/2014/main" id="{B13D1147-4E9D-2B4D-F2B5-2B7F2B887FED}"/>
                </a:ext>
              </a:extLst>
            </p:cNvPr>
            <p:cNvSpPr/>
            <p:nvPr/>
          </p:nvSpPr>
          <p:spPr>
            <a:xfrm flipH="1">
              <a:off x="8464426" y="4098010"/>
              <a:ext cx="22210" cy="21420"/>
            </a:xfrm>
            <a:custGeom>
              <a:avLst/>
              <a:gdLst/>
              <a:ahLst/>
              <a:cxnLst/>
              <a:rect l="l" t="t" r="r" b="b"/>
              <a:pathLst>
                <a:path w="703" h="678" extrusionOk="0">
                  <a:moveTo>
                    <a:pt x="651" y="1"/>
                  </a:moveTo>
                  <a:lnTo>
                    <a:pt x="1" y="131"/>
                  </a:lnTo>
                  <a:lnTo>
                    <a:pt x="131" y="677"/>
                  </a:lnTo>
                  <a:lnTo>
                    <a:pt x="703" y="54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2">
              <a:extLst>
                <a:ext uri="{FF2B5EF4-FFF2-40B4-BE49-F238E27FC236}">
                  <a16:creationId xmlns:a16="http://schemas.microsoft.com/office/drawing/2014/main" id="{AE7EB70E-FF06-2E7A-94ED-AB4A9AA4F705}"/>
                </a:ext>
              </a:extLst>
            </p:cNvPr>
            <p:cNvSpPr/>
            <p:nvPr/>
          </p:nvSpPr>
          <p:spPr>
            <a:xfrm flipH="1">
              <a:off x="8542493" y="4117756"/>
              <a:ext cx="22210" cy="21388"/>
            </a:xfrm>
            <a:custGeom>
              <a:avLst/>
              <a:gdLst/>
              <a:ahLst/>
              <a:cxnLst/>
              <a:rect l="l" t="t" r="r" b="b"/>
              <a:pathLst>
                <a:path w="703" h="677" extrusionOk="0">
                  <a:moveTo>
                    <a:pt x="650" y="0"/>
                  </a:moveTo>
                  <a:lnTo>
                    <a:pt x="0" y="130"/>
                  </a:lnTo>
                  <a:lnTo>
                    <a:pt x="130" y="676"/>
                  </a:lnTo>
                  <a:lnTo>
                    <a:pt x="703" y="546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2">
              <a:extLst>
                <a:ext uri="{FF2B5EF4-FFF2-40B4-BE49-F238E27FC236}">
                  <a16:creationId xmlns:a16="http://schemas.microsoft.com/office/drawing/2014/main" id="{8D716E20-AD12-775A-20FB-C4B65AB7CC13}"/>
                </a:ext>
              </a:extLst>
            </p:cNvPr>
            <p:cNvSpPr/>
            <p:nvPr/>
          </p:nvSpPr>
          <p:spPr>
            <a:xfrm flipH="1">
              <a:off x="8575382" y="4127613"/>
              <a:ext cx="22210" cy="22210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651" y="0"/>
                  </a:moveTo>
                  <a:lnTo>
                    <a:pt x="1" y="130"/>
                  </a:lnTo>
                  <a:lnTo>
                    <a:pt x="131" y="703"/>
                  </a:lnTo>
                  <a:lnTo>
                    <a:pt x="703" y="54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2">
              <a:extLst>
                <a:ext uri="{FF2B5EF4-FFF2-40B4-BE49-F238E27FC236}">
                  <a16:creationId xmlns:a16="http://schemas.microsoft.com/office/drawing/2014/main" id="{5E6EBB6B-A539-3720-5779-6E42B7A6D02C}"/>
                </a:ext>
              </a:extLst>
            </p:cNvPr>
            <p:cNvSpPr/>
            <p:nvPr/>
          </p:nvSpPr>
          <p:spPr>
            <a:xfrm flipH="1">
              <a:off x="8502211" y="4104582"/>
              <a:ext cx="21420" cy="24705"/>
            </a:xfrm>
            <a:custGeom>
              <a:avLst/>
              <a:gdLst/>
              <a:ahLst/>
              <a:cxnLst/>
              <a:rect l="l" t="t" r="r" b="b"/>
              <a:pathLst>
                <a:path w="678" h="782" extrusionOk="0">
                  <a:moveTo>
                    <a:pt x="677" y="1"/>
                  </a:moveTo>
                  <a:lnTo>
                    <a:pt x="1" y="183"/>
                  </a:lnTo>
                  <a:lnTo>
                    <a:pt x="27" y="781"/>
                  </a:lnTo>
                  <a:lnTo>
                    <a:pt x="677" y="62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2">
              <a:extLst>
                <a:ext uri="{FF2B5EF4-FFF2-40B4-BE49-F238E27FC236}">
                  <a16:creationId xmlns:a16="http://schemas.microsoft.com/office/drawing/2014/main" id="{979B41E1-EBC7-849A-1301-CBBDE0EF2842}"/>
                </a:ext>
              </a:extLst>
            </p:cNvPr>
            <p:cNvSpPr/>
            <p:nvPr/>
          </p:nvSpPr>
          <p:spPr>
            <a:xfrm flipH="1">
              <a:off x="8421680" y="4084046"/>
              <a:ext cx="26317" cy="25495"/>
            </a:xfrm>
            <a:custGeom>
              <a:avLst/>
              <a:gdLst/>
              <a:ahLst/>
              <a:cxnLst/>
              <a:rect l="l" t="t" r="r" b="b"/>
              <a:pathLst>
                <a:path w="833" h="807" extrusionOk="0">
                  <a:moveTo>
                    <a:pt x="781" y="0"/>
                  </a:moveTo>
                  <a:lnTo>
                    <a:pt x="0" y="183"/>
                  </a:lnTo>
                  <a:lnTo>
                    <a:pt x="208" y="807"/>
                  </a:lnTo>
                  <a:lnTo>
                    <a:pt x="833" y="599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2">
              <a:extLst>
                <a:ext uri="{FF2B5EF4-FFF2-40B4-BE49-F238E27FC236}">
                  <a16:creationId xmlns:a16="http://schemas.microsoft.com/office/drawing/2014/main" id="{AD245C48-A432-A9A1-62BD-224DB644258C}"/>
                </a:ext>
              </a:extLst>
            </p:cNvPr>
            <p:cNvSpPr/>
            <p:nvPr/>
          </p:nvSpPr>
          <p:spPr>
            <a:xfrm flipH="1">
              <a:off x="8858933" y="4198288"/>
              <a:ext cx="22210" cy="22210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651" y="1"/>
                  </a:moveTo>
                  <a:lnTo>
                    <a:pt x="0" y="105"/>
                  </a:lnTo>
                  <a:lnTo>
                    <a:pt x="26" y="703"/>
                  </a:lnTo>
                  <a:lnTo>
                    <a:pt x="703" y="54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2">
              <a:extLst>
                <a:ext uri="{FF2B5EF4-FFF2-40B4-BE49-F238E27FC236}">
                  <a16:creationId xmlns:a16="http://schemas.microsoft.com/office/drawing/2014/main" id="{5C067073-C9B6-8B9C-8C2C-CD38FDC1F53A}"/>
                </a:ext>
              </a:extLst>
            </p:cNvPr>
            <p:cNvSpPr/>
            <p:nvPr/>
          </p:nvSpPr>
          <p:spPr>
            <a:xfrm flipH="1">
              <a:off x="8900004" y="4195823"/>
              <a:ext cx="26348" cy="24674"/>
            </a:xfrm>
            <a:custGeom>
              <a:avLst/>
              <a:gdLst/>
              <a:ahLst/>
              <a:cxnLst/>
              <a:rect l="l" t="t" r="r" b="b"/>
              <a:pathLst>
                <a:path w="834" h="781" extrusionOk="0">
                  <a:moveTo>
                    <a:pt x="183" y="0"/>
                  </a:moveTo>
                  <a:lnTo>
                    <a:pt x="1" y="573"/>
                  </a:lnTo>
                  <a:lnTo>
                    <a:pt x="625" y="781"/>
                  </a:lnTo>
                  <a:lnTo>
                    <a:pt x="833" y="105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2">
              <a:extLst>
                <a:ext uri="{FF2B5EF4-FFF2-40B4-BE49-F238E27FC236}">
                  <a16:creationId xmlns:a16="http://schemas.microsoft.com/office/drawing/2014/main" id="{242F3C90-D3E0-6CE0-559B-B5C9D58DC350}"/>
                </a:ext>
              </a:extLst>
            </p:cNvPr>
            <p:cNvSpPr/>
            <p:nvPr/>
          </p:nvSpPr>
          <p:spPr>
            <a:xfrm flipH="1">
              <a:off x="8698659" y="4158828"/>
              <a:ext cx="22210" cy="22241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651" y="1"/>
                  </a:moveTo>
                  <a:lnTo>
                    <a:pt x="0" y="131"/>
                  </a:lnTo>
                  <a:lnTo>
                    <a:pt x="130" y="703"/>
                  </a:lnTo>
                  <a:lnTo>
                    <a:pt x="703" y="547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2">
              <a:extLst>
                <a:ext uri="{FF2B5EF4-FFF2-40B4-BE49-F238E27FC236}">
                  <a16:creationId xmlns:a16="http://schemas.microsoft.com/office/drawing/2014/main" id="{576B1D4C-818B-E2A3-21D6-A123E7DE8BB5}"/>
                </a:ext>
              </a:extLst>
            </p:cNvPr>
            <p:cNvSpPr/>
            <p:nvPr/>
          </p:nvSpPr>
          <p:spPr>
            <a:xfrm flipH="1">
              <a:off x="8776727" y="4177752"/>
              <a:ext cx="22241" cy="21388"/>
            </a:xfrm>
            <a:custGeom>
              <a:avLst/>
              <a:gdLst/>
              <a:ahLst/>
              <a:cxnLst/>
              <a:rect l="l" t="t" r="r" b="b"/>
              <a:pathLst>
                <a:path w="704" h="677" extrusionOk="0">
                  <a:moveTo>
                    <a:pt x="677" y="0"/>
                  </a:moveTo>
                  <a:lnTo>
                    <a:pt x="1" y="130"/>
                  </a:lnTo>
                  <a:lnTo>
                    <a:pt x="131" y="677"/>
                  </a:lnTo>
                  <a:lnTo>
                    <a:pt x="703" y="546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2">
              <a:extLst>
                <a:ext uri="{FF2B5EF4-FFF2-40B4-BE49-F238E27FC236}">
                  <a16:creationId xmlns:a16="http://schemas.microsoft.com/office/drawing/2014/main" id="{59B698A7-2769-60B2-A87B-67DBFF94D9CA}"/>
                </a:ext>
              </a:extLst>
            </p:cNvPr>
            <p:cNvSpPr/>
            <p:nvPr/>
          </p:nvSpPr>
          <p:spPr>
            <a:xfrm flipH="1">
              <a:off x="8816187" y="4188431"/>
              <a:ext cx="21388" cy="21388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651" y="0"/>
                  </a:moveTo>
                  <a:lnTo>
                    <a:pt x="0" y="130"/>
                  </a:lnTo>
                  <a:lnTo>
                    <a:pt x="130" y="677"/>
                  </a:lnTo>
                  <a:lnTo>
                    <a:pt x="677" y="54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2">
              <a:extLst>
                <a:ext uri="{FF2B5EF4-FFF2-40B4-BE49-F238E27FC236}">
                  <a16:creationId xmlns:a16="http://schemas.microsoft.com/office/drawing/2014/main" id="{AA243314-6F39-9638-A09C-FC8E50DE4193}"/>
                </a:ext>
              </a:extLst>
            </p:cNvPr>
            <p:cNvSpPr/>
            <p:nvPr/>
          </p:nvSpPr>
          <p:spPr>
            <a:xfrm flipH="1">
              <a:off x="8736445" y="4165399"/>
              <a:ext cx="20598" cy="23884"/>
            </a:xfrm>
            <a:custGeom>
              <a:avLst/>
              <a:gdLst/>
              <a:ahLst/>
              <a:cxnLst/>
              <a:rect l="l" t="t" r="r" b="b"/>
              <a:pathLst>
                <a:path w="652" h="756" extrusionOk="0">
                  <a:moveTo>
                    <a:pt x="651" y="1"/>
                  </a:moveTo>
                  <a:lnTo>
                    <a:pt x="1" y="157"/>
                  </a:lnTo>
                  <a:lnTo>
                    <a:pt x="27" y="755"/>
                  </a:lnTo>
                  <a:lnTo>
                    <a:pt x="651" y="625"/>
                  </a:lnTo>
                  <a:lnTo>
                    <a:pt x="6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2">
              <a:extLst>
                <a:ext uri="{FF2B5EF4-FFF2-40B4-BE49-F238E27FC236}">
                  <a16:creationId xmlns:a16="http://schemas.microsoft.com/office/drawing/2014/main" id="{C6019E67-B748-C84D-923D-6F7EDDFFFB72}"/>
                </a:ext>
              </a:extLst>
            </p:cNvPr>
            <p:cNvSpPr/>
            <p:nvPr/>
          </p:nvSpPr>
          <p:spPr>
            <a:xfrm flipH="1">
              <a:off x="8655913" y="4145685"/>
              <a:ext cx="25495" cy="25527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780" y="1"/>
                  </a:moveTo>
                  <a:lnTo>
                    <a:pt x="0" y="183"/>
                  </a:lnTo>
                  <a:lnTo>
                    <a:pt x="182" y="807"/>
                  </a:lnTo>
                  <a:lnTo>
                    <a:pt x="806" y="599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2">
              <a:extLst>
                <a:ext uri="{FF2B5EF4-FFF2-40B4-BE49-F238E27FC236}">
                  <a16:creationId xmlns:a16="http://schemas.microsoft.com/office/drawing/2014/main" id="{047F362E-4AD5-EB8D-399C-206064677464}"/>
                </a:ext>
              </a:extLst>
            </p:cNvPr>
            <p:cNvSpPr/>
            <p:nvPr/>
          </p:nvSpPr>
          <p:spPr>
            <a:xfrm flipH="1">
              <a:off x="7762514" y="3891705"/>
              <a:ext cx="25495" cy="26348"/>
            </a:xfrm>
            <a:custGeom>
              <a:avLst/>
              <a:gdLst/>
              <a:ahLst/>
              <a:cxnLst/>
              <a:rect l="l" t="t" r="r" b="b"/>
              <a:pathLst>
                <a:path w="807" h="834" extrusionOk="0">
                  <a:moveTo>
                    <a:pt x="781" y="1"/>
                  </a:moveTo>
                  <a:lnTo>
                    <a:pt x="0" y="235"/>
                  </a:lnTo>
                  <a:lnTo>
                    <a:pt x="208" y="833"/>
                  </a:lnTo>
                  <a:lnTo>
                    <a:pt x="807" y="625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2">
              <a:extLst>
                <a:ext uri="{FF2B5EF4-FFF2-40B4-BE49-F238E27FC236}">
                  <a16:creationId xmlns:a16="http://schemas.microsoft.com/office/drawing/2014/main" id="{E151F6D1-F44C-976D-FA31-184600240559}"/>
                </a:ext>
              </a:extLst>
            </p:cNvPr>
            <p:cNvSpPr/>
            <p:nvPr/>
          </p:nvSpPr>
          <p:spPr>
            <a:xfrm flipH="1">
              <a:off x="7631030" y="3568726"/>
              <a:ext cx="1358604" cy="609040"/>
            </a:xfrm>
            <a:custGeom>
              <a:avLst/>
              <a:gdLst/>
              <a:ahLst/>
              <a:cxnLst/>
              <a:rect l="l" t="t" r="r" b="b"/>
              <a:pathLst>
                <a:path w="43004" h="19278" extrusionOk="0">
                  <a:moveTo>
                    <a:pt x="36707" y="0"/>
                  </a:moveTo>
                  <a:lnTo>
                    <a:pt x="35953" y="26"/>
                  </a:lnTo>
                  <a:lnTo>
                    <a:pt x="35173" y="78"/>
                  </a:lnTo>
                  <a:lnTo>
                    <a:pt x="34340" y="182"/>
                  </a:lnTo>
                  <a:lnTo>
                    <a:pt x="33482" y="286"/>
                  </a:lnTo>
                  <a:lnTo>
                    <a:pt x="32623" y="442"/>
                  </a:lnTo>
                  <a:lnTo>
                    <a:pt x="31739" y="624"/>
                  </a:lnTo>
                  <a:lnTo>
                    <a:pt x="30828" y="807"/>
                  </a:lnTo>
                  <a:lnTo>
                    <a:pt x="29918" y="1041"/>
                  </a:lnTo>
                  <a:lnTo>
                    <a:pt x="29007" y="1275"/>
                  </a:lnTo>
                  <a:lnTo>
                    <a:pt x="27186" y="1769"/>
                  </a:lnTo>
                  <a:lnTo>
                    <a:pt x="25391" y="2315"/>
                  </a:lnTo>
                  <a:lnTo>
                    <a:pt x="23648" y="2888"/>
                  </a:lnTo>
                  <a:lnTo>
                    <a:pt x="21983" y="3460"/>
                  </a:lnTo>
                  <a:lnTo>
                    <a:pt x="20448" y="4006"/>
                  </a:lnTo>
                  <a:lnTo>
                    <a:pt x="17847" y="4969"/>
                  </a:lnTo>
                  <a:lnTo>
                    <a:pt x="16104" y="5619"/>
                  </a:lnTo>
                  <a:lnTo>
                    <a:pt x="15375" y="5853"/>
                  </a:lnTo>
                  <a:lnTo>
                    <a:pt x="14517" y="6088"/>
                  </a:lnTo>
                  <a:lnTo>
                    <a:pt x="12384" y="6634"/>
                  </a:lnTo>
                  <a:lnTo>
                    <a:pt x="9938" y="7284"/>
                  </a:lnTo>
                  <a:lnTo>
                    <a:pt x="8663" y="7622"/>
                  </a:lnTo>
                  <a:lnTo>
                    <a:pt x="7389" y="8013"/>
                  </a:lnTo>
                  <a:lnTo>
                    <a:pt x="6140" y="8455"/>
                  </a:lnTo>
                  <a:lnTo>
                    <a:pt x="4943" y="8897"/>
                  </a:lnTo>
                  <a:lnTo>
                    <a:pt x="4371" y="9157"/>
                  </a:lnTo>
                  <a:lnTo>
                    <a:pt x="3825" y="9391"/>
                  </a:lnTo>
                  <a:lnTo>
                    <a:pt x="3304" y="9652"/>
                  </a:lnTo>
                  <a:lnTo>
                    <a:pt x="2810" y="9938"/>
                  </a:lnTo>
                  <a:lnTo>
                    <a:pt x="2368" y="10224"/>
                  </a:lnTo>
                  <a:lnTo>
                    <a:pt x="1926" y="10510"/>
                  </a:lnTo>
                  <a:lnTo>
                    <a:pt x="1535" y="10822"/>
                  </a:lnTo>
                  <a:lnTo>
                    <a:pt x="1197" y="11134"/>
                  </a:lnTo>
                  <a:lnTo>
                    <a:pt x="911" y="11473"/>
                  </a:lnTo>
                  <a:lnTo>
                    <a:pt x="651" y="11811"/>
                  </a:lnTo>
                  <a:lnTo>
                    <a:pt x="469" y="12175"/>
                  </a:lnTo>
                  <a:lnTo>
                    <a:pt x="313" y="12539"/>
                  </a:lnTo>
                  <a:lnTo>
                    <a:pt x="209" y="12930"/>
                  </a:lnTo>
                  <a:lnTo>
                    <a:pt x="130" y="13346"/>
                  </a:lnTo>
                  <a:lnTo>
                    <a:pt x="52" y="13710"/>
                  </a:lnTo>
                  <a:lnTo>
                    <a:pt x="26" y="14100"/>
                  </a:lnTo>
                  <a:lnTo>
                    <a:pt x="0" y="14438"/>
                  </a:lnTo>
                  <a:lnTo>
                    <a:pt x="26" y="14803"/>
                  </a:lnTo>
                  <a:lnTo>
                    <a:pt x="26" y="15141"/>
                  </a:lnTo>
                  <a:lnTo>
                    <a:pt x="78" y="15453"/>
                  </a:lnTo>
                  <a:lnTo>
                    <a:pt x="130" y="15765"/>
                  </a:lnTo>
                  <a:lnTo>
                    <a:pt x="209" y="16077"/>
                  </a:lnTo>
                  <a:lnTo>
                    <a:pt x="313" y="16363"/>
                  </a:lnTo>
                  <a:lnTo>
                    <a:pt x="417" y="16650"/>
                  </a:lnTo>
                  <a:lnTo>
                    <a:pt x="521" y="16910"/>
                  </a:lnTo>
                  <a:lnTo>
                    <a:pt x="677" y="17144"/>
                  </a:lnTo>
                  <a:lnTo>
                    <a:pt x="807" y="17404"/>
                  </a:lnTo>
                  <a:lnTo>
                    <a:pt x="963" y="17612"/>
                  </a:lnTo>
                  <a:lnTo>
                    <a:pt x="1275" y="18028"/>
                  </a:lnTo>
                  <a:lnTo>
                    <a:pt x="1639" y="18367"/>
                  </a:lnTo>
                  <a:lnTo>
                    <a:pt x="2030" y="18679"/>
                  </a:lnTo>
                  <a:lnTo>
                    <a:pt x="2394" y="18913"/>
                  </a:lnTo>
                  <a:lnTo>
                    <a:pt x="2784" y="19095"/>
                  </a:lnTo>
                  <a:lnTo>
                    <a:pt x="3174" y="19225"/>
                  </a:lnTo>
                  <a:lnTo>
                    <a:pt x="3538" y="19277"/>
                  </a:lnTo>
                  <a:lnTo>
                    <a:pt x="3877" y="19277"/>
                  </a:lnTo>
                  <a:lnTo>
                    <a:pt x="4475" y="19147"/>
                  </a:lnTo>
                  <a:lnTo>
                    <a:pt x="5568" y="18887"/>
                  </a:lnTo>
                  <a:lnTo>
                    <a:pt x="9002" y="18002"/>
                  </a:lnTo>
                  <a:lnTo>
                    <a:pt x="13684" y="16780"/>
                  </a:lnTo>
                  <a:lnTo>
                    <a:pt x="19069" y="15323"/>
                  </a:lnTo>
                  <a:lnTo>
                    <a:pt x="24663" y="13788"/>
                  </a:lnTo>
                  <a:lnTo>
                    <a:pt x="29892" y="12305"/>
                  </a:lnTo>
                  <a:lnTo>
                    <a:pt x="34262" y="11056"/>
                  </a:lnTo>
                  <a:lnTo>
                    <a:pt x="35979" y="10536"/>
                  </a:lnTo>
                  <a:lnTo>
                    <a:pt x="37254" y="10146"/>
                  </a:lnTo>
                  <a:lnTo>
                    <a:pt x="38216" y="9808"/>
                  </a:lnTo>
                  <a:lnTo>
                    <a:pt x="39075" y="9470"/>
                  </a:lnTo>
                  <a:lnTo>
                    <a:pt x="39829" y="9131"/>
                  </a:lnTo>
                  <a:lnTo>
                    <a:pt x="40506" y="8767"/>
                  </a:lnTo>
                  <a:lnTo>
                    <a:pt x="41078" y="8403"/>
                  </a:lnTo>
                  <a:lnTo>
                    <a:pt x="41572" y="8039"/>
                  </a:lnTo>
                  <a:lnTo>
                    <a:pt x="41962" y="7648"/>
                  </a:lnTo>
                  <a:lnTo>
                    <a:pt x="42145" y="7466"/>
                  </a:lnTo>
                  <a:lnTo>
                    <a:pt x="42301" y="7258"/>
                  </a:lnTo>
                  <a:lnTo>
                    <a:pt x="42457" y="7076"/>
                  </a:lnTo>
                  <a:lnTo>
                    <a:pt x="42561" y="6868"/>
                  </a:lnTo>
                  <a:lnTo>
                    <a:pt x="42691" y="6660"/>
                  </a:lnTo>
                  <a:lnTo>
                    <a:pt x="42769" y="6426"/>
                  </a:lnTo>
                  <a:lnTo>
                    <a:pt x="42847" y="6218"/>
                  </a:lnTo>
                  <a:lnTo>
                    <a:pt x="42899" y="6010"/>
                  </a:lnTo>
                  <a:lnTo>
                    <a:pt x="42977" y="5541"/>
                  </a:lnTo>
                  <a:lnTo>
                    <a:pt x="43003" y="5073"/>
                  </a:lnTo>
                  <a:lnTo>
                    <a:pt x="42977" y="4605"/>
                  </a:lnTo>
                  <a:lnTo>
                    <a:pt x="42925" y="4084"/>
                  </a:lnTo>
                  <a:lnTo>
                    <a:pt x="42795" y="3564"/>
                  </a:lnTo>
                  <a:lnTo>
                    <a:pt x="42665" y="3122"/>
                  </a:lnTo>
                  <a:lnTo>
                    <a:pt x="42509" y="2732"/>
                  </a:lnTo>
                  <a:lnTo>
                    <a:pt x="42327" y="2367"/>
                  </a:lnTo>
                  <a:lnTo>
                    <a:pt x="42093" y="2055"/>
                  </a:lnTo>
                  <a:lnTo>
                    <a:pt x="41858" y="1769"/>
                  </a:lnTo>
                  <a:lnTo>
                    <a:pt x="41624" y="1509"/>
                  </a:lnTo>
                  <a:lnTo>
                    <a:pt x="41390" y="1301"/>
                  </a:lnTo>
                  <a:lnTo>
                    <a:pt x="41130" y="1093"/>
                  </a:lnTo>
                  <a:lnTo>
                    <a:pt x="40896" y="937"/>
                  </a:lnTo>
                  <a:lnTo>
                    <a:pt x="40662" y="807"/>
                  </a:lnTo>
                  <a:lnTo>
                    <a:pt x="40271" y="624"/>
                  </a:lnTo>
                  <a:lnTo>
                    <a:pt x="40011" y="520"/>
                  </a:lnTo>
                  <a:lnTo>
                    <a:pt x="39907" y="494"/>
                  </a:lnTo>
                  <a:lnTo>
                    <a:pt x="39647" y="390"/>
                  </a:lnTo>
                  <a:lnTo>
                    <a:pt x="39361" y="286"/>
                  </a:lnTo>
                  <a:lnTo>
                    <a:pt x="38789" y="156"/>
                  </a:lnTo>
                  <a:lnTo>
                    <a:pt x="38138" y="52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2">
              <a:extLst>
                <a:ext uri="{FF2B5EF4-FFF2-40B4-BE49-F238E27FC236}">
                  <a16:creationId xmlns:a16="http://schemas.microsoft.com/office/drawing/2014/main" id="{0B46A1A7-068D-8C6F-B2DD-F1469AA2113C}"/>
                </a:ext>
              </a:extLst>
            </p:cNvPr>
            <p:cNvSpPr/>
            <p:nvPr/>
          </p:nvSpPr>
          <p:spPr>
            <a:xfrm flipH="1">
              <a:off x="7656525" y="3599118"/>
              <a:ext cx="1311752" cy="555617"/>
            </a:xfrm>
            <a:custGeom>
              <a:avLst/>
              <a:gdLst/>
              <a:ahLst/>
              <a:cxnLst/>
              <a:rect l="l" t="t" r="r" b="b"/>
              <a:pathLst>
                <a:path w="41521" h="17587" extrusionOk="0">
                  <a:moveTo>
                    <a:pt x="37774" y="1"/>
                  </a:moveTo>
                  <a:lnTo>
                    <a:pt x="37358" y="27"/>
                  </a:lnTo>
                  <a:lnTo>
                    <a:pt x="36916" y="53"/>
                  </a:lnTo>
                  <a:lnTo>
                    <a:pt x="36422" y="105"/>
                  </a:lnTo>
                  <a:lnTo>
                    <a:pt x="35901" y="183"/>
                  </a:lnTo>
                  <a:lnTo>
                    <a:pt x="34731" y="391"/>
                  </a:lnTo>
                  <a:lnTo>
                    <a:pt x="33430" y="677"/>
                  </a:lnTo>
                  <a:lnTo>
                    <a:pt x="32025" y="1015"/>
                  </a:lnTo>
                  <a:lnTo>
                    <a:pt x="30542" y="1405"/>
                  </a:lnTo>
                  <a:lnTo>
                    <a:pt x="28981" y="1848"/>
                  </a:lnTo>
                  <a:lnTo>
                    <a:pt x="27394" y="2316"/>
                  </a:lnTo>
                  <a:lnTo>
                    <a:pt x="24195" y="3279"/>
                  </a:lnTo>
                  <a:lnTo>
                    <a:pt x="21099" y="4293"/>
                  </a:lnTo>
                  <a:lnTo>
                    <a:pt x="18289" y="5204"/>
                  </a:lnTo>
                  <a:lnTo>
                    <a:pt x="15948" y="6010"/>
                  </a:lnTo>
                  <a:lnTo>
                    <a:pt x="14101" y="6608"/>
                  </a:lnTo>
                  <a:lnTo>
                    <a:pt x="11890" y="7285"/>
                  </a:lnTo>
                  <a:lnTo>
                    <a:pt x="7077" y="8794"/>
                  </a:lnTo>
                  <a:lnTo>
                    <a:pt x="4840" y="9496"/>
                  </a:lnTo>
                  <a:lnTo>
                    <a:pt x="2940" y="10120"/>
                  </a:lnTo>
                  <a:lnTo>
                    <a:pt x="2212" y="10381"/>
                  </a:lnTo>
                  <a:lnTo>
                    <a:pt x="1614" y="10615"/>
                  </a:lnTo>
                  <a:lnTo>
                    <a:pt x="1197" y="10823"/>
                  </a:lnTo>
                  <a:lnTo>
                    <a:pt x="1067" y="10875"/>
                  </a:lnTo>
                  <a:lnTo>
                    <a:pt x="1015" y="10953"/>
                  </a:lnTo>
                  <a:lnTo>
                    <a:pt x="755" y="11265"/>
                  </a:lnTo>
                  <a:lnTo>
                    <a:pt x="573" y="11603"/>
                  </a:lnTo>
                  <a:lnTo>
                    <a:pt x="391" y="11915"/>
                  </a:lnTo>
                  <a:lnTo>
                    <a:pt x="261" y="12228"/>
                  </a:lnTo>
                  <a:lnTo>
                    <a:pt x="157" y="12540"/>
                  </a:lnTo>
                  <a:lnTo>
                    <a:pt x="79" y="12852"/>
                  </a:lnTo>
                  <a:lnTo>
                    <a:pt x="27" y="13164"/>
                  </a:lnTo>
                  <a:lnTo>
                    <a:pt x="1" y="13476"/>
                  </a:lnTo>
                  <a:lnTo>
                    <a:pt x="1" y="13763"/>
                  </a:lnTo>
                  <a:lnTo>
                    <a:pt x="27" y="14049"/>
                  </a:lnTo>
                  <a:lnTo>
                    <a:pt x="79" y="14335"/>
                  </a:lnTo>
                  <a:lnTo>
                    <a:pt x="157" y="14621"/>
                  </a:lnTo>
                  <a:lnTo>
                    <a:pt x="235" y="14881"/>
                  </a:lnTo>
                  <a:lnTo>
                    <a:pt x="339" y="15141"/>
                  </a:lnTo>
                  <a:lnTo>
                    <a:pt x="469" y="15401"/>
                  </a:lnTo>
                  <a:lnTo>
                    <a:pt x="599" y="15636"/>
                  </a:lnTo>
                  <a:lnTo>
                    <a:pt x="729" y="15870"/>
                  </a:lnTo>
                  <a:lnTo>
                    <a:pt x="911" y="16078"/>
                  </a:lnTo>
                  <a:lnTo>
                    <a:pt x="1250" y="16468"/>
                  </a:lnTo>
                  <a:lnTo>
                    <a:pt x="1614" y="16832"/>
                  </a:lnTo>
                  <a:lnTo>
                    <a:pt x="2004" y="17118"/>
                  </a:lnTo>
                  <a:lnTo>
                    <a:pt x="2394" y="17353"/>
                  </a:lnTo>
                  <a:lnTo>
                    <a:pt x="2784" y="17509"/>
                  </a:lnTo>
                  <a:lnTo>
                    <a:pt x="2967" y="17561"/>
                  </a:lnTo>
                  <a:lnTo>
                    <a:pt x="3123" y="17587"/>
                  </a:lnTo>
                  <a:lnTo>
                    <a:pt x="3461" y="17587"/>
                  </a:lnTo>
                  <a:lnTo>
                    <a:pt x="4033" y="17483"/>
                  </a:lnTo>
                  <a:lnTo>
                    <a:pt x="5074" y="17223"/>
                  </a:lnTo>
                  <a:lnTo>
                    <a:pt x="8430" y="16364"/>
                  </a:lnTo>
                  <a:lnTo>
                    <a:pt x="12956" y="15141"/>
                  </a:lnTo>
                  <a:lnTo>
                    <a:pt x="18185" y="13737"/>
                  </a:lnTo>
                  <a:lnTo>
                    <a:pt x="23570" y="12228"/>
                  </a:lnTo>
                  <a:lnTo>
                    <a:pt x="28617" y="10797"/>
                  </a:lnTo>
                  <a:lnTo>
                    <a:pt x="32832" y="9574"/>
                  </a:lnTo>
                  <a:lnTo>
                    <a:pt x="34471" y="9080"/>
                  </a:lnTo>
                  <a:lnTo>
                    <a:pt x="35693" y="8690"/>
                  </a:lnTo>
                  <a:lnTo>
                    <a:pt x="36578" y="8403"/>
                  </a:lnTo>
                  <a:lnTo>
                    <a:pt x="37410" y="8091"/>
                  </a:lnTo>
                  <a:lnTo>
                    <a:pt x="38139" y="7779"/>
                  </a:lnTo>
                  <a:lnTo>
                    <a:pt x="38789" y="7467"/>
                  </a:lnTo>
                  <a:lnTo>
                    <a:pt x="39361" y="7155"/>
                  </a:lnTo>
                  <a:lnTo>
                    <a:pt x="39882" y="6817"/>
                  </a:lnTo>
                  <a:lnTo>
                    <a:pt x="40298" y="6504"/>
                  </a:lnTo>
                  <a:lnTo>
                    <a:pt x="40662" y="6166"/>
                  </a:lnTo>
                  <a:lnTo>
                    <a:pt x="40948" y="5802"/>
                  </a:lnTo>
                  <a:lnTo>
                    <a:pt x="41182" y="5438"/>
                  </a:lnTo>
                  <a:lnTo>
                    <a:pt x="41364" y="5048"/>
                  </a:lnTo>
                  <a:lnTo>
                    <a:pt x="41469" y="4657"/>
                  </a:lnTo>
                  <a:lnTo>
                    <a:pt x="41521" y="4241"/>
                  </a:lnTo>
                  <a:lnTo>
                    <a:pt x="41521" y="3799"/>
                  </a:lnTo>
                  <a:lnTo>
                    <a:pt x="41469" y="3331"/>
                  </a:lnTo>
                  <a:lnTo>
                    <a:pt x="41364" y="2836"/>
                  </a:lnTo>
                  <a:lnTo>
                    <a:pt x="41260" y="2420"/>
                  </a:lnTo>
                  <a:lnTo>
                    <a:pt x="41104" y="2056"/>
                  </a:lnTo>
                  <a:lnTo>
                    <a:pt x="40922" y="1718"/>
                  </a:lnTo>
                  <a:lnTo>
                    <a:pt x="40714" y="1405"/>
                  </a:lnTo>
                  <a:lnTo>
                    <a:pt x="40480" y="1145"/>
                  </a:lnTo>
                  <a:lnTo>
                    <a:pt x="40246" y="911"/>
                  </a:lnTo>
                  <a:lnTo>
                    <a:pt x="39986" y="729"/>
                  </a:lnTo>
                  <a:lnTo>
                    <a:pt x="39726" y="547"/>
                  </a:lnTo>
                  <a:lnTo>
                    <a:pt x="39465" y="417"/>
                  </a:lnTo>
                  <a:lnTo>
                    <a:pt x="39205" y="287"/>
                  </a:lnTo>
                  <a:lnTo>
                    <a:pt x="38919" y="183"/>
                  </a:lnTo>
                  <a:lnTo>
                    <a:pt x="38659" y="131"/>
                  </a:lnTo>
                  <a:lnTo>
                    <a:pt x="38425" y="79"/>
                  </a:lnTo>
                  <a:lnTo>
                    <a:pt x="38191" y="27"/>
                  </a:lnTo>
                  <a:lnTo>
                    <a:pt x="37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2">
              <a:extLst>
                <a:ext uri="{FF2B5EF4-FFF2-40B4-BE49-F238E27FC236}">
                  <a16:creationId xmlns:a16="http://schemas.microsoft.com/office/drawing/2014/main" id="{C4DC6D05-020E-8F6B-956D-6B99FBECA6C5}"/>
                </a:ext>
              </a:extLst>
            </p:cNvPr>
            <p:cNvSpPr/>
            <p:nvPr/>
          </p:nvSpPr>
          <p:spPr>
            <a:xfrm flipH="1">
              <a:off x="8746338" y="3940201"/>
              <a:ext cx="182478" cy="182510"/>
            </a:xfrm>
            <a:custGeom>
              <a:avLst/>
              <a:gdLst/>
              <a:ahLst/>
              <a:cxnLst/>
              <a:rect l="l" t="t" r="r" b="b"/>
              <a:pathLst>
                <a:path w="5776" h="5777" extrusionOk="0">
                  <a:moveTo>
                    <a:pt x="2576" y="1"/>
                  </a:moveTo>
                  <a:lnTo>
                    <a:pt x="2290" y="53"/>
                  </a:lnTo>
                  <a:lnTo>
                    <a:pt x="2030" y="131"/>
                  </a:lnTo>
                  <a:lnTo>
                    <a:pt x="1744" y="235"/>
                  </a:lnTo>
                  <a:lnTo>
                    <a:pt x="1509" y="339"/>
                  </a:lnTo>
                  <a:lnTo>
                    <a:pt x="1275" y="495"/>
                  </a:lnTo>
                  <a:lnTo>
                    <a:pt x="1041" y="651"/>
                  </a:lnTo>
                  <a:lnTo>
                    <a:pt x="833" y="833"/>
                  </a:lnTo>
                  <a:lnTo>
                    <a:pt x="651" y="1041"/>
                  </a:lnTo>
                  <a:lnTo>
                    <a:pt x="495" y="1276"/>
                  </a:lnTo>
                  <a:lnTo>
                    <a:pt x="339" y="1510"/>
                  </a:lnTo>
                  <a:lnTo>
                    <a:pt x="209" y="1770"/>
                  </a:lnTo>
                  <a:lnTo>
                    <a:pt x="131" y="2030"/>
                  </a:lnTo>
                  <a:lnTo>
                    <a:pt x="53" y="2290"/>
                  </a:lnTo>
                  <a:lnTo>
                    <a:pt x="1" y="2576"/>
                  </a:lnTo>
                  <a:lnTo>
                    <a:pt x="1" y="2889"/>
                  </a:lnTo>
                  <a:lnTo>
                    <a:pt x="1" y="3175"/>
                  </a:lnTo>
                  <a:lnTo>
                    <a:pt x="53" y="3461"/>
                  </a:lnTo>
                  <a:lnTo>
                    <a:pt x="131" y="3747"/>
                  </a:lnTo>
                  <a:lnTo>
                    <a:pt x="209" y="4007"/>
                  </a:lnTo>
                  <a:lnTo>
                    <a:pt x="339" y="4267"/>
                  </a:lnTo>
                  <a:lnTo>
                    <a:pt x="495" y="4501"/>
                  </a:lnTo>
                  <a:lnTo>
                    <a:pt x="651" y="4710"/>
                  </a:lnTo>
                  <a:lnTo>
                    <a:pt x="833" y="4918"/>
                  </a:lnTo>
                  <a:lnTo>
                    <a:pt x="1041" y="5100"/>
                  </a:lnTo>
                  <a:lnTo>
                    <a:pt x="1275" y="5282"/>
                  </a:lnTo>
                  <a:lnTo>
                    <a:pt x="1509" y="5412"/>
                  </a:lnTo>
                  <a:lnTo>
                    <a:pt x="1744" y="5542"/>
                  </a:lnTo>
                  <a:lnTo>
                    <a:pt x="2030" y="5646"/>
                  </a:lnTo>
                  <a:lnTo>
                    <a:pt x="2290" y="5724"/>
                  </a:lnTo>
                  <a:lnTo>
                    <a:pt x="2576" y="5750"/>
                  </a:lnTo>
                  <a:lnTo>
                    <a:pt x="2888" y="5776"/>
                  </a:lnTo>
                  <a:lnTo>
                    <a:pt x="3174" y="5750"/>
                  </a:lnTo>
                  <a:lnTo>
                    <a:pt x="3461" y="5724"/>
                  </a:lnTo>
                  <a:lnTo>
                    <a:pt x="3747" y="5646"/>
                  </a:lnTo>
                  <a:lnTo>
                    <a:pt x="4007" y="5542"/>
                  </a:lnTo>
                  <a:lnTo>
                    <a:pt x="4241" y="5412"/>
                  </a:lnTo>
                  <a:lnTo>
                    <a:pt x="4501" y="5282"/>
                  </a:lnTo>
                  <a:lnTo>
                    <a:pt x="4709" y="5100"/>
                  </a:lnTo>
                  <a:lnTo>
                    <a:pt x="4917" y="4918"/>
                  </a:lnTo>
                  <a:lnTo>
                    <a:pt x="5099" y="4710"/>
                  </a:lnTo>
                  <a:lnTo>
                    <a:pt x="5282" y="4501"/>
                  </a:lnTo>
                  <a:lnTo>
                    <a:pt x="5412" y="4267"/>
                  </a:lnTo>
                  <a:lnTo>
                    <a:pt x="5542" y="4007"/>
                  </a:lnTo>
                  <a:lnTo>
                    <a:pt x="5646" y="3747"/>
                  </a:lnTo>
                  <a:lnTo>
                    <a:pt x="5698" y="3461"/>
                  </a:lnTo>
                  <a:lnTo>
                    <a:pt x="5750" y="3175"/>
                  </a:lnTo>
                  <a:lnTo>
                    <a:pt x="5776" y="2889"/>
                  </a:lnTo>
                  <a:lnTo>
                    <a:pt x="5750" y="2576"/>
                  </a:lnTo>
                  <a:lnTo>
                    <a:pt x="5698" y="2290"/>
                  </a:lnTo>
                  <a:lnTo>
                    <a:pt x="5646" y="2030"/>
                  </a:lnTo>
                  <a:lnTo>
                    <a:pt x="5542" y="1770"/>
                  </a:lnTo>
                  <a:lnTo>
                    <a:pt x="5412" y="1510"/>
                  </a:lnTo>
                  <a:lnTo>
                    <a:pt x="5282" y="1276"/>
                  </a:lnTo>
                  <a:lnTo>
                    <a:pt x="5099" y="1041"/>
                  </a:lnTo>
                  <a:lnTo>
                    <a:pt x="4917" y="833"/>
                  </a:lnTo>
                  <a:lnTo>
                    <a:pt x="4709" y="651"/>
                  </a:lnTo>
                  <a:lnTo>
                    <a:pt x="4501" y="495"/>
                  </a:lnTo>
                  <a:lnTo>
                    <a:pt x="4241" y="339"/>
                  </a:lnTo>
                  <a:lnTo>
                    <a:pt x="4007" y="235"/>
                  </a:lnTo>
                  <a:lnTo>
                    <a:pt x="3747" y="131"/>
                  </a:lnTo>
                  <a:lnTo>
                    <a:pt x="3461" y="53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2">
              <a:extLst>
                <a:ext uri="{FF2B5EF4-FFF2-40B4-BE49-F238E27FC236}">
                  <a16:creationId xmlns:a16="http://schemas.microsoft.com/office/drawing/2014/main" id="{84E6792F-06D8-CF55-40E8-D73F2361A79C}"/>
                </a:ext>
              </a:extLst>
            </p:cNvPr>
            <p:cNvSpPr/>
            <p:nvPr/>
          </p:nvSpPr>
          <p:spPr>
            <a:xfrm flipH="1">
              <a:off x="8544962" y="3885955"/>
              <a:ext cx="182478" cy="182510"/>
            </a:xfrm>
            <a:custGeom>
              <a:avLst/>
              <a:gdLst/>
              <a:ahLst/>
              <a:cxnLst/>
              <a:rect l="l" t="t" r="r" b="b"/>
              <a:pathLst>
                <a:path w="5776" h="5777" extrusionOk="0">
                  <a:moveTo>
                    <a:pt x="2888" y="1"/>
                  </a:moveTo>
                  <a:lnTo>
                    <a:pt x="2602" y="27"/>
                  </a:lnTo>
                  <a:lnTo>
                    <a:pt x="2316" y="53"/>
                  </a:lnTo>
                  <a:lnTo>
                    <a:pt x="2029" y="131"/>
                  </a:lnTo>
                  <a:lnTo>
                    <a:pt x="1769" y="235"/>
                  </a:lnTo>
                  <a:lnTo>
                    <a:pt x="1509" y="339"/>
                  </a:lnTo>
                  <a:lnTo>
                    <a:pt x="1275" y="495"/>
                  </a:lnTo>
                  <a:lnTo>
                    <a:pt x="1067" y="651"/>
                  </a:lnTo>
                  <a:lnTo>
                    <a:pt x="859" y="859"/>
                  </a:lnTo>
                  <a:lnTo>
                    <a:pt x="677" y="1041"/>
                  </a:lnTo>
                  <a:lnTo>
                    <a:pt x="494" y="1276"/>
                  </a:lnTo>
                  <a:lnTo>
                    <a:pt x="364" y="1510"/>
                  </a:lnTo>
                  <a:lnTo>
                    <a:pt x="234" y="1770"/>
                  </a:lnTo>
                  <a:lnTo>
                    <a:pt x="130" y="2030"/>
                  </a:lnTo>
                  <a:lnTo>
                    <a:pt x="78" y="2316"/>
                  </a:lnTo>
                  <a:lnTo>
                    <a:pt x="26" y="2602"/>
                  </a:lnTo>
                  <a:lnTo>
                    <a:pt x="0" y="2889"/>
                  </a:lnTo>
                  <a:lnTo>
                    <a:pt x="26" y="3175"/>
                  </a:lnTo>
                  <a:lnTo>
                    <a:pt x="78" y="3461"/>
                  </a:lnTo>
                  <a:lnTo>
                    <a:pt x="130" y="3747"/>
                  </a:lnTo>
                  <a:lnTo>
                    <a:pt x="234" y="4007"/>
                  </a:lnTo>
                  <a:lnTo>
                    <a:pt x="364" y="4267"/>
                  </a:lnTo>
                  <a:lnTo>
                    <a:pt x="494" y="4501"/>
                  </a:lnTo>
                  <a:lnTo>
                    <a:pt x="677" y="4736"/>
                  </a:lnTo>
                  <a:lnTo>
                    <a:pt x="859" y="4944"/>
                  </a:lnTo>
                  <a:lnTo>
                    <a:pt x="1067" y="5126"/>
                  </a:lnTo>
                  <a:lnTo>
                    <a:pt x="1275" y="5282"/>
                  </a:lnTo>
                  <a:lnTo>
                    <a:pt x="1509" y="5438"/>
                  </a:lnTo>
                  <a:lnTo>
                    <a:pt x="1769" y="5542"/>
                  </a:lnTo>
                  <a:lnTo>
                    <a:pt x="2029" y="5646"/>
                  </a:lnTo>
                  <a:lnTo>
                    <a:pt x="2316" y="5724"/>
                  </a:lnTo>
                  <a:lnTo>
                    <a:pt x="2602" y="5750"/>
                  </a:lnTo>
                  <a:lnTo>
                    <a:pt x="2888" y="5776"/>
                  </a:lnTo>
                  <a:lnTo>
                    <a:pt x="3200" y="5750"/>
                  </a:lnTo>
                  <a:lnTo>
                    <a:pt x="3486" y="5724"/>
                  </a:lnTo>
                  <a:lnTo>
                    <a:pt x="3746" y="5646"/>
                  </a:lnTo>
                  <a:lnTo>
                    <a:pt x="4032" y="5542"/>
                  </a:lnTo>
                  <a:lnTo>
                    <a:pt x="4267" y="5438"/>
                  </a:lnTo>
                  <a:lnTo>
                    <a:pt x="4501" y="5282"/>
                  </a:lnTo>
                  <a:lnTo>
                    <a:pt x="4735" y="5126"/>
                  </a:lnTo>
                  <a:lnTo>
                    <a:pt x="4943" y="4944"/>
                  </a:lnTo>
                  <a:lnTo>
                    <a:pt x="5125" y="4736"/>
                  </a:lnTo>
                  <a:lnTo>
                    <a:pt x="5281" y="4501"/>
                  </a:lnTo>
                  <a:lnTo>
                    <a:pt x="5437" y="4267"/>
                  </a:lnTo>
                  <a:lnTo>
                    <a:pt x="5567" y="4007"/>
                  </a:lnTo>
                  <a:lnTo>
                    <a:pt x="5645" y="3747"/>
                  </a:lnTo>
                  <a:lnTo>
                    <a:pt x="5723" y="3461"/>
                  </a:lnTo>
                  <a:lnTo>
                    <a:pt x="5775" y="3175"/>
                  </a:lnTo>
                  <a:lnTo>
                    <a:pt x="5775" y="2889"/>
                  </a:lnTo>
                  <a:lnTo>
                    <a:pt x="5775" y="2602"/>
                  </a:lnTo>
                  <a:lnTo>
                    <a:pt x="5723" y="2316"/>
                  </a:lnTo>
                  <a:lnTo>
                    <a:pt x="5645" y="2030"/>
                  </a:lnTo>
                  <a:lnTo>
                    <a:pt x="5567" y="1770"/>
                  </a:lnTo>
                  <a:lnTo>
                    <a:pt x="5437" y="1510"/>
                  </a:lnTo>
                  <a:lnTo>
                    <a:pt x="5281" y="1276"/>
                  </a:lnTo>
                  <a:lnTo>
                    <a:pt x="5125" y="1041"/>
                  </a:lnTo>
                  <a:lnTo>
                    <a:pt x="4943" y="859"/>
                  </a:lnTo>
                  <a:lnTo>
                    <a:pt x="4735" y="651"/>
                  </a:lnTo>
                  <a:lnTo>
                    <a:pt x="4501" y="495"/>
                  </a:lnTo>
                  <a:lnTo>
                    <a:pt x="4267" y="339"/>
                  </a:lnTo>
                  <a:lnTo>
                    <a:pt x="4032" y="235"/>
                  </a:lnTo>
                  <a:lnTo>
                    <a:pt x="3746" y="131"/>
                  </a:lnTo>
                  <a:lnTo>
                    <a:pt x="3486" y="53"/>
                  </a:lnTo>
                  <a:lnTo>
                    <a:pt x="3200" y="27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2">
              <a:extLst>
                <a:ext uri="{FF2B5EF4-FFF2-40B4-BE49-F238E27FC236}">
                  <a16:creationId xmlns:a16="http://schemas.microsoft.com/office/drawing/2014/main" id="{CE8C122E-4E86-3A5F-C8EE-58C9A5B6175A}"/>
                </a:ext>
              </a:extLst>
            </p:cNvPr>
            <p:cNvSpPr/>
            <p:nvPr/>
          </p:nvSpPr>
          <p:spPr>
            <a:xfrm flipH="1">
              <a:off x="8330443" y="3826781"/>
              <a:ext cx="182478" cy="182510"/>
            </a:xfrm>
            <a:custGeom>
              <a:avLst/>
              <a:gdLst/>
              <a:ahLst/>
              <a:cxnLst/>
              <a:rect l="l" t="t" r="r" b="b"/>
              <a:pathLst>
                <a:path w="5776" h="5777" extrusionOk="0">
                  <a:moveTo>
                    <a:pt x="2888" y="1"/>
                  </a:moveTo>
                  <a:lnTo>
                    <a:pt x="2576" y="27"/>
                  </a:lnTo>
                  <a:lnTo>
                    <a:pt x="2289" y="79"/>
                  </a:lnTo>
                  <a:lnTo>
                    <a:pt x="2029" y="131"/>
                  </a:lnTo>
                  <a:lnTo>
                    <a:pt x="1743" y="235"/>
                  </a:lnTo>
                  <a:lnTo>
                    <a:pt x="1509" y="365"/>
                  </a:lnTo>
                  <a:lnTo>
                    <a:pt x="1249" y="495"/>
                  </a:lnTo>
                  <a:lnTo>
                    <a:pt x="1041" y="677"/>
                  </a:lnTo>
                  <a:lnTo>
                    <a:pt x="833" y="859"/>
                  </a:lnTo>
                  <a:lnTo>
                    <a:pt x="650" y="1067"/>
                  </a:lnTo>
                  <a:lnTo>
                    <a:pt x="468" y="1276"/>
                  </a:lnTo>
                  <a:lnTo>
                    <a:pt x="338" y="1510"/>
                  </a:lnTo>
                  <a:lnTo>
                    <a:pt x="208" y="1770"/>
                  </a:lnTo>
                  <a:lnTo>
                    <a:pt x="130" y="2030"/>
                  </a:lnTo>
                  <a:lnTo>
                    <a:pt x="52" y="2316"/>
                  </a:lnTo>
                  <a:lnTo>
                    <a:pt x="0" y="2602"/>
                  </a:lnTo>
                  <a:lnTo>
                    <a:pt x="0" y="2888"/>
                  </a:lnTo>
                  <a:lnTo>
                    <a:pt x="0" y="3201"/>
                  </a:lnTo>
                  <a:lnTo>
                    <a:pt x="52" y="3487"/>
                  </a:lnTo>
                  <a:lnTo>
                    <a:pt x="130" y="3747"/>
                  </a:lnTo>
                  <a:lnTo>
                    <a:pt x="208" y="4033"/>
                  </a:lnTo>
                  <a:lnTo>
                    <a:pt x="338" y="4267"/>
                  </a:lnTo>
                  <a:lnTo>
                    <a:pt x="468" y="4501"/>
                  </a:lnTo>
                  <a:lnTo>
                    <a:pt x="650" y="4736"/>
                  </a:lnTo>
                  <a:lnTo>
                    <a:pt x="833" y="4944"/>
                  </a:lnTo>
                  <a:lnTo>
                    <a:pt x="1041" y="5126"/>
                  </a:lnTo>
                  <a:lnTo>
                    <a:pt x="1249" y="5282"/>
                  </a:lnTo>
                  <a:lnTo>
                    <a:pt x="1509" y="5438"/>
                  </a:lnTo>
                  <a:lnTo>
                    <a:pt x="1743" y="5568"/>
                  </a:lnTo>
                  <a:lnTo>
                    <a:pt x="2029" y="5646"/>
                  </a:lnTo>
                  <a:lnTo>
                    <a:pt x="2289" y="5724"/>
                  </a:lnTo>
                  <a:lnTo>
                    <a:pt x="2576" y="5776"/>
                  </a:lnTo>
                  <a:lnTo>
                    <a:pt x="3174" y="5776"/>
                  </a:lnTo>
                  <a:lnTo>
                    <a:pt x="3460" y="5724"/>
                  </a:lnTo>
                  <a:lnTo>
                    <a:pt x="3746" y="5646"/>
                  </a:lnTo>
                  <a:lnTo>
                    <a:pt x="4006" y="5568"/>
                  </a:lnTo>
                  <a:lnTo>
                    <a:pt x="4240" y="5438"/>
                  </a:lnTo>
                  <a:lnTo>
                    <a:pt x="4501" y="5282"/>
                  </a:lnTo>
                  <a:lnTo>
                    <a:pt x="4709" y="5126"/>
                  </a:lnTo>
                  <a:lnTo>
                    <a:pt x="4917" y="4944"/>
                  </a:lnTo>
                  <a:lnTo>
                    <a:pt x="5099" y="4736"/>
                  </a:lnTo>
                  <a:lnTo>
                    <a:pt x="5281" y="4501"/>
                  </a:lnTo>
                  <a:lnTo>
                    <a:pt x="5411" y="4267"/>
                  </a:lnTo>
                  <a:lnTo>
                    <a:pt x="5541" y="4033"/>
                  </a:lnTo>
                  <a:lnTo>
                    <a:pt x="5645" y="3747"/>
                  </a:lnTo>
                  <a:lnTo>
                    <a:pt x="5697" y="3487"/>
                  </a:lnTo>
                  <a:lnTo>
                    <a:pt x="5749" y="3201"/>
                  </a:lnTo>
                  <a:lnTo>
                    <a:pt x="5775" y="2888"/>
                  </a:lnTo>
                  <a:lnTo>
                    <a:pt x="5749" y="2602"/>
                  </a:lnTo>
                  <a:lnTo>
                    <a:pt x="5697" y="2316"/>
                  </a:lnTo>
                  <a:lnTo>
                    <a:pt x="5645" y="2030"/>
                  </a:lnTo>
                  <a:lnTo>
                    <a:pt x="5541" y="1770"/>
                  </a:lnTo>
                  <a:lnTo>
                    <a:pt x="5411" y="1510"/>
                  </a:lnTo>
                  <a:lnTo>
                    <a:pt x="5281" y="1276"/>
                  </a:lnTo>
                  <a:lnTo>
                    <a:pt x="5099" y="1067"/>
                  </a:lnTo>
                  <a:lnTo>
                    <a:pt x="4917" y="859"/>
                  </a:lnTo>
                  <a:lnTo>
                    <a:pt x="4709" y="677"/>
                  </a:lnTo>
                  <a:lnTo>
                    <a:pt x="4501" y="495"/>
                  </a:lnTo>
                  <a:lnTo>
                    <a:pt x="4240" y="365"/>
                  </a:lnTo>
                  <a:lnTo>
                    <a:pt x="4006" y="235"/>
                  </a:lnTo>
                  <a:lnTo>
                    <a:pt x="3746" y="131"/>
                  </a:lnTo>
                  <a:lnTo>
                    <a:pt x="3460" y="79"/>
                  </a:lnTo>
                  <a:lnTo>
                    <a:pt x="3174" y="27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2">
              <a:extLst>
                <a:ext uri="{FF2B5EF4-FFF2-40B4-BE49-F238E27FC236}">
                  <a16:creationId xmlns:a16="http://schemas.microsoft.com/office/drawing/2014/main" id="{5F595F2C-10AA-C7CB-F888-C579B9562315}"/>
                </a:ext>
              </a:extLst>
            </p:cNvPr>
            <p:cNvSpPr/>
            <p:nvPr/>
          </p:nvSpPr>
          <p:spPr>
            <a:xfrm flipH="1">
              <a:off x="8118387" y="3764320"/>
              <a:ext cx="182510" cy="182478"/>
            </a:xfrm>
            <a:custGeom>
              <a:avLst/>
              <a:gdLst/>
              <a:ahLst/>
              <a:cxnLst/>
              <a:rect l="l" t="t" r="r" b="b"/>
              <a:pathLst>
                <a:path w="5777" h="5776" extrusionOk="0">
                  <a:moveTo>
                    <a:pt x="2889" y="1"/>
                  </a:moveTo>
                  <a:lnTo>
                    <a:pt x="2576" y="27"/>
                  </a:lnTo>
                  <a:lnTo>
                    <a:pt x="2290" y="53"/>
                  </a:lnTo>
                  <a:lnTo>
                    <a:pt x="2030" y="131"/>
                  </a:lnTo>
                  <a:lnTo>
                    <a:pt x="1744" y="235"/>
                  </a:lnTo>
                  <a:lnTo>
                    <a:pt x="1510" y="339"/>
                  </a:lnTo>
                  <a:lnTo>
                    <a:pt x="1276" y="495"/>
                  </a:lnTo>
                  <a:lnTo>
                    <a:pt x="1042" y="651"/>
                  </a:lnTo>
                  <a:lnTo>
                    <a:pt x="833" y="833"/>
                  </a:lnTo>
                  <a:lnTo>
                    <a:pt x="651" y="1041"/>
                  </a:lnTo>
                  <a:lnTo>
                    <a:pt x="495" y="1275"/>
                  </a:lnTo>
                  <a:lnTo>
                    <a:pt x="339" y="1510"/>
                  </a:lnTo>
                  <a:lnTo>
                    <a:pt x="209" y="1770"/>
                  </a:lnTo>
                  <a:lnTo>
                    <a:pt x="131" y="2030"/>
                  </a:lnTo>
                  <a:lnTo>
                    <a:pt x="53" y="2316"/>
                  </a:lnTo>
                  <a:lnTo>
                    <a:pt x="1" y="2602"/>
                  </a:lnTo>
                  <a:lnTo>
                    <a:pt x="1" y="2888"/>
                  </a:lnTo>
                  <a:lnTo>
                    <a:pt x="1" y="3174"/>
                  </a:lnTo>
                  <a:lnTo>
                    <a:pt x="53" y="3461"/>
                  </a:lnTo>
                  <a:lnTo>
                    <a:pt x="131" y="3747"/>
                  </a:lnTo>
                  <a:lnTo>
                    <a:pt x="209" y="4007"/>
                  </a:lnTo>
                  <a:lnTo>
                    <a:pt x="339" y="4267"/>
                  </a:lnTo>
                  <a:lnTo>
                    <a:pt x="495" y="4501"/>
                  </a:lnTo>
                  <a:lnTo>
                    <a:pt x="651" y="4735"/>
                  </a:lnTo>
                  <a:lnTo>
                    <a:pt x="833" y="4917"/>
                  </a:lnTo>
                  <a:lnTo>
                    <a:pt x="1042" y="5126"/>
                  </a:lnTo>
                  <a:lnTo>
                    <a:pt x="1276" y="5282"/>
                  </a:lnTo>
                  <a:lnTo>
                    <a:pt x="1510" y="5438"/>
                  </a:lnTo>
                  <a:lnTo>
                    <a:pt x="1744" y="5542"/>
                  </a:lnTo>
                  <a:lnTo>
                    <a:pt x="2030" y="5646"/>
                  </a:lnTo>
                  <a:lnTo>
                    <a:pt x="2290" y="5724"/>
                  </a:lnTo>
                  <a:lnTo>
                    <a:pt x="2576" y="5750"/>
                  </a:lnTo>
                  <a:lnTo>
                    <a:pt x="2889" y="5776"/>
                  </a:lnTo>
                  <a:lnTo>
                    <a:pt x="3175" y="5750"/>
                  </a:lnTo>
                  <a:lnTo>
                    <a:pt x="3461" y="5724"/>
                  </a:lnTo>
                  <a:lnTo>
                    <a:pt x="3747" y="5646"/>
                  </a:lnTo>
                  <a:lnTo>
                    <a:pt x="4007" y="5542"/>
                  </a:lnTo>
                  <a:lnTo>
                    <a:pt x="4267" y="5438"/>
                  </a:lnTo>
                  <a:lnTo>
                    <a:pt x="4501" y="5282"/>
                  </a:lnTo>
                  <a:lnTo>
                    <a:pt x="4710" y="5126"/>
                  </a:lnTo>
                  <a:lnTo>
                    <a:pt x="4918" y="4917"/>
                  </a:lnTo>
                  <a:lnTo>
                    <a:pt x="5100" y="4735"/>
                  </a:lnTo>
                  <a:lnTo>
                    <a:pt x="5282" y="4501"/>
                  </a:lnTo>
                  <a:lnTo>
                    <a:pt x="5412" y="4267"/>
                  </a:lnTo>
                  <a:lnTo>
                    <a:pt x="5542" y="4007"/>
                  </a:lnTo>
                  <a:lnTo>
                    <a:pt x="5646" y="3747"/>
                  </a:lnTo>
                  <a:lnTo>
                    <a:pt x="5698" y="3461"/>
                  </a:lnTo>
                  <a:lnTo>
                    <a:pt x="5750" y="3174"/>
                  </a:lnTo>
                  <a:lnTo>
                    <a:pt x="5776" y="2888"/>
                  </a:lnTo>
                  <a:lnTo>
                    <a:pt x="5750" y="2602"/>
                  </a:lnTo>
                  <a:lnTo>
                    <a:pt x="5698" y="2316"/>
                  </a:lnTo>
                  <a:lnTo>
                    <a:pt x="5646" y="2030"/>
                  </a:lnTo>
                  <a:lnTo>
                    <a:pt x="5542" y="1770"/>
                  </a:lnTo>
                  <a:lnTo>
                    <a:pt x="5412" y="1510"/>
                  </a:lnTo>
                  <a:lnTo>
                    <a:pt x="5282" y="1275"/>
                  </a:lnTo>
                  <a:lnTo>
                    <a:pt x="5100" y="1041"/>
                  </a:lnTo>
                  <a:lnTo>
                    <a:pt x="4918" y="833"/>
                  </a:lnTo>
                  <a:lnTo>
                    <a:pt x="4710" y="651"/>
                  </a:lnTo>
                  <a:lnTo>
                    <a:pt x="4501" y="495"/>
                  </a:lnTo>
                  <a:lnTo>
                    <a:pt x="4267" y="339"/>
                  </a:lnTo>
                  <a:lnTo>
                    <a:pt x="4007" y="235"/>
                  </a:lnTo>
                  <a:lnTo>
                    <a:pt x="3747" y="131"/>
                  </a:lnTo>
                  <a:lnTo>
                    <a:pt x="3461" y="53"/>
                  </a:lnTo>
                  <a:lnTo>
                    <a:pt x="3175" y="27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2">
              <a:extLst>
                <a:ext uri="{FF2B5EF4-FFF2-40B4-BE49-F238E27FC236}">
                  <a16:creationId xmlns:a16="http://schemas.microsoft.com/office/drawing/2014/main" id="{8C8E941A-9748-D615-E03E-643FDF035D12}"/>
                </a:ext>
              </a:extLst>
            </p:cNvPr>
            <p:cNvSpPr/>
            <p:nvPr/>
          </p:nvSpPr>
          <p:spPr>
            <a:xfrm flipH="1">
              <a:off x="7914578" y="3705967"/>
              <a:ext cx="182478" cy="182478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888" y="1"/>
                  </a:moveTo>
                  <a:lnTo>
                    <a:pt x="2602" y="27"/>
                  </a:lnTo>
                  <a:lnTo>
                    <a:pt x="2316" y="79"/>
                  </a:lnTo>
                  <a:lnTo>
                    <a:pt x="2030" y="131"/>
                  </a:lnTo>
                  <a:lnTo>
                    <a:pt x="1770" y="235"/>
                  </a:lnTo>
                  <a:lnTo>
                    <a:pt x="1509" y="365"/>
                  </a:lnTo>
                  <a:lnTo>
                    <a:pt x="1275" y="495"/>
                  </a:lnTo>
                  <a:lnTo>
                    <a:pt x="1067" y="677"/>
                  </a:lnTo>
                  <a:lnTo>
                    <a:pt x="859" y="859"/>
                  </a:lnTo>
                  <a:lnTo>
                    <a:pt x="677" y="1067"/>
                  </a:lnTo>
                  <a:lnTo>
                    <a:pt x="495" y="1275"/>
                  </a:lnTo>
                  <a:lnTo>
                    <a:pt x="365" y="1509"/>
                  </a:lnTo>
                  <a:lnTo>
                    <a:pt x="235" y="1770"/>
                  </a:lnTo>
                  <a:lnTo>
                    <a:pt x="131" y="2030"/>
                  </a:lnTo>
                  <a:lnTo>
                    <a:pt x="53" y="2316"/>
                  </a:lnTo>
                  <a:lnTo>
                    <a:pt x="27" y="2602"/>
                  </a:lnTo>
                  <a:lnTo>
                    <a:pt x="1" y="2888"/>
                  </a:lnTo>
                  <a:lnTo>
                    <a:pt x="27" y="3200"/>
                  </a:lnTo>
                  <a:lnTo>
                    <a:pt x="53" y="3487"/>
                  </a:lnTo>
                  <a:lnTo>
                    <a:pt x="131" y="3747"/>
                  </a:lnTo>
                  <a:lnTo>
                    <a:pt x="235" y="4033"/>
                  </a:lnTo>
                  <a:lnTo>
                    <a:pt x="365" y="4267"/>
                  </a:lnTo>
                  <a:lnTo>
                    <a:pt x="495" y="4501"/>
                  </a:lnTo>
                  <a:lnTo>
                    <a:pt x="677" y="4735"/>
                  </a:lnTo>
                  <a:lnTo>
                    <a:pt x="859" y="4943"/>
                  </a:lnTo>
                  <a:lnTo>
                    <a:pt x="1067" y="5126"/>
                  </a:lnTo>
                  <a:lnTo>
                    <a:pt x="1275" y="5282"/>
                  </a:lnTo>
                  <a:lnTo>
                    <a:pt x="1509" y="5438"/>
                  </a:lnTo>
                  <a:lnTo>
                    <a:pt x="1770" y="5568"/>
                  </a:lnTo>
                  <a:lnTo>
                    <a:pt x="2030" y="5646"/>
                  </a:lnTo>
                  <a:lnTo>
                    <a:pt x="2316" y="5724"/>
                  </a:lnTo>
                  <a:lnTo>
                    <a:pt x="2602" y="5776"/>
                  </a:lnTo>
                  <a:lnTo>
                    <a:pt x="3200" y="5776"/>
                  </a:lnTo>
                  <a:lnTo>
                    <a:pt x="3487" y="5724"/>
                  </a:lnTo>
                  <a:lnTo>
                    <a:pt x="3747" y="5646"/>
                  </a:lnTo>
                  <a:lnTo>
                    <a:pt x="4007" y="5568"/>
                  </a:lnTo>
                  <a:lnTo>
                    <a:pt x="4267" y="5438"/>
                  </a:lnTo>
                  <a:lnTo>
                    <a:pt x="4501" y="5282"/>
                  </a:lnTo>
                  <a:lnTo>
                    <a:pt x="4735" y="5126"/>
                  </a:lnTo>
                  <a:lnTo>
                    <a:pt x="4943" y="4943"/>
                  </a:lnTo>
                  <a:lnTo>
                    <a:pt x="5126" y="4735"/>
                  </a:lnTo>
                  <a:lnTo>
                    <a:pt x="5282" y="4501"/>
                  </a:lnTo>
                  <a:lnTo>
                    <a:pt x="5438" y="4267"/>
                  </a:lnTo>
                  <a:lnTo>
                    <a:pt x="5542" y="4033"/>
                  </a:lnTo>
                  <a:lnTo>
                    <a:pt x="5646" y="3747"/>
                  </a:lnTo>
                  <a:lnTo>
                    <a:pt x="5724" y="3487"/>
                  </a:lnTo>
                  <a:lnTo>
                    <a:pt x="5776" y="3200"/>
                  </a:lnTo>
                  <a:lnTo>
                    <a:pt x="5776" y="2888"/>
                  </a:lnTo>
                  <a:lnTo>
                    <a:pt x="5776" y="2602"/>
                  </a:lnTo>
                  <a:lnTo>
                    <a:pt x="5724" y="2316"/>
                  </a:lnTo>
                  <a:lnTo>
                    <a:pt x="5646" y="2030"/>
                  </a:lnTo>
                  <a:lnTo>
                    <a:pt x="5542" y="1770"/>
                  </a:lnTo>
                  <a:lnTo>
                    <a:pt x="5438" y="1509"/>
                  </a:lnTo>
                  <a:lnTo>
                    <a:pt x="5282" y="1275"/>
                  </a:lnTo>
                  <a:lnTo>
                    <a:pt x="5126" y="1067"/>
                  </a:lnTo>
                  <a:lnTo>
                    <a:pt x="4943" y="859"/>
                  </a:lnTo>
                  <a:lnTo>
                    <a:pt x="4735" y="677"/>
                  </a:lnTo>
                  <a:lnTo>
                    <a:pt x="4501" y="495"/>
                  </a:lnTo>
                  <a:lnTo>
                    <a:pt x="4267" y="365"/>
                  </a:lnTo>
                  <a:lnTo>
                    <a:pt x="4007" y="235"/>
                  </a:lnTo>
                  <a:lnTo>
                    <a:pt x="3747" y="131"/>
                  </a:lnTo>
                  <a:lnTo>
                    <a:pt x="3487" y="79"/>
                  </a:lnTo>
                  <a:lnTo>
                    <a:pt x="3200" y="27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2">
              <a:extLst>
                <a:ext uri="{FF2B5EF4-FFF2-40B4-BE49-F238E27FC236}">
                  <a16:creationId xmlns:a16="http://schemas.microsoft.com/office/drawing/2014/main" id="{2279D384-AA26-6D02-6D2E-D01CF00EC12F}"/>
                </a:ext>
              </a:extLst>
            </p:cNvPr>
            <p:cNvSpPr/>
            <p:nvPr/>
          </p:nvSpPr>
          <p:spPr>
            <a:xfrm flipH="1">
              <a:off x="7709916" y="3644329"/>
              <a:ext cx="182478" cy="182478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602" y="0"/>
                  </a:moveTo>
                  <a:lnTo>
                    <a:pt x="2316" y="53"/>
                  </a:lnTo>
                  <a:lnTo>
                    <a:pt x="2029" y="131"/>
                  </a:lnTo>
                  <a:lnTo>
                    <a:pt x="1769" y="209"/>
                  </a:lnTo>
                  <a:lnTo>
                    <a:pt x="1509" y="339"/>
                  </a:lnTo>
                  <a:lnTo>
                    <a:pt x="1275" y="495"/>
                  </a:lnTo>
                  <a:lnTo>
                    <a:pt x="1041" y="651"/>
                  </a:lnTo>
                  <a:lnTo>
                    <a:pt x="833" y="833"/>
                  </a:lnTo>
                  <a:lnTo>
                    <a:pt x="651" y="1041"/>
                  </a:lnTo>
                  <a:lnTo>
                    <a:pt x="495" y="1275"/>
                  </a:lnTo>
                  <a:lnTo>
                    <a:pt x="339" y="1509"/>
                  </a:lnTo>
                  <a:lnTo>
                    <a:pt x="234" y="1743"/>
                  </a:lnTo>
                  <a:lnTo>
                    <a:pt x="130" y="2030"/>
                  </a:lnTo>
                  <a:lnTo>
                    <a:pt x="52" y="2290"/>
                  </a:lnTo>
                  <a:lnTo>
                    <a:pt x="26" y="2576"/>
                  </a:lnTo>
                  <a:lnTo>
                    <a:pt x="0" y="2888"/>
                  </a:lnTo>
                  <a:lnTo>
                    <a:pt x="26" y="3174"/>
                  </a:lnTo>
                  <a:lnTo>
                    <a:pt x="52" y="3460"/>
                  </a:lnTo>
                  <a:lnTo>
                    <a:pt x="130" y="3747"/>
                  </a:lnTo>
                  <a:lnTo>
                    <a:pt x="234" y="4007"/>
                  </a:lnTo>
                  <a:lnTo>
                    <a:pt x="339" y="4267"/>
                  </a:lnTo>
                  <a:lnTo>
                    <a:pt x="495" y="4501"/>
                  </a:lnTo>
                  <a:lnTo>
                    <a:pt x="651" y="4709"/>
                  </a:lnTo>
                  <a:lnTo>
                    <a:pt x="833" y="4917"/>
                  </a:lnTo>
                  <a:lnTo>
                    <a:pt x="1041" y="5099"/>
                  </a:lnTo>
                  <a:lnTo>
                    <a:pt x="1275" y="5282"/>
                  </a:lnTo>
                  <a:lnTo>
                    <a:pt x="1509" y="5412"/>
                  </a:lnTo>
                  <a:lnTo>
                    <a:pt x="1769" y="5542"/>
                  </a:lnTo>
                  <a:lnTo>
                    <a:pt x="2029" y="5646"/>
                  </a:lnTo>
                  <a:lnTo>
                    <a:pt x="2316" y="5698"/>
                  </a:lnTo>
                  <a:lnTo>
                    <a:pt x="2602" y="5750"/>
                  </a:lnTo>
                  <a:lnTo>
                    <a:pt x="2888" y="5776"/>
                  </a:lnTo>
                  <a:lnTo>
                    <a:pt x="3174" y="5750"/>
                  </a:lnTo>
                  <a:lnTo>
                    <a:pt x="3460" y="5698"/>
                  </a:lnTo>
                  <a:lnTo>
                    <a:pt x="3746" y="5646"/>
                  </a:lnTo>
                  <a:lnTo>
                    <a:pt x="4007" y="5542"/>
                  </a:lnTo>
                  <a:lnTo>
                    <a:pt x="4267" y="5412"/>
                  </a:lnTo>
                  <a:lnTo>
                    <a:pt x="4501" y="5282"/>
                  </a:lnTo>
                  <a:lnTo>
                    <a:pt x="4735" y="5099"/>
                  </a:lnTo>
                  <a:lnTo>
                    <a:pt x="4917" y="4917"/>
                  </a:lnTo>
                  <a:lnTo>
                    <a:pt x="5125" y="4709"/>
                  </a:lnTo>
                  <a:lnTo>
                    <a:pt x="5281" y="4501"/>
                  </a:lnTo>
                  <a:lnTo>
                    <a:pt x="5437" y="4267"/>
                  </a:lnTo>
                  <a:lnTo>
                    <a:pt x="5541" y="4007"/>
                  </a:lnTo>
                  <a:lnTo>
                    <a:pt x="5646" y="3747"/>
                  </a:lnTo>
                  <a:lnTo>
                    <a:pt x="5724" y="3460"/>
                  </a:lnTo>
                  <a:lnTo>
                    <a:pt x="5750" y="3174"/>
                  </a:lnTo>
                  <a:lnTo>
                    <a:pt x="5776" y="2888"/>
                  </a:lnTo>
                  <a:lnTo>
                    <a:pt x="5750" y="2576"/>
                  </a:lnTo>
                  <a:lnTo>
                    <a:pt x="5724" y="2290"/>
                  </a:lnTo>
                  <a:lnTo>
                    <a:pt x="5646" y="2030"/>
                  </a:lnTo>
                  <a:lnTo>
                    <a:pt x="5541" y="1743"/>
                  </a:lnTo>
                  <a:lnTo>
                    <a:pt x="5437" y="1509"/>
                  </a:lnTo>
                  <a:lnTo>
                    <a:pt x="5281" y="1275"/>
                  </a:lnTo>
                  <a:lnTo>
                    <a:pt x="5125" y="1041"/>
                  </a:lnTo>
                  <a:lnTo>
                    <a:pt x="4917" y="833"/>
                  </a:lnTo>
                  <a:lnTo>
                    <a:pt x="4735" y="651"/>
                  </a:lnTo>
                  <a:lnTo>
                    <a:pt x="4501" y="495"/>
                  </a:lnTo>
                  <a:lnTo>
                    <a:pt x="4267" y="339"/>
                  </a:lnTo>
                  <a:lnTo>
                    <a:pt x="4007" y="209"/>
                  </a:lnTo>
                  <a:lnTo>
                    <a:pt x="3746" y="131"/>
                  </a:lnTo>
                  <a:lnTo>
                    <a:pt x="3460" y="53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2">
              <a:extLst>
                <a:ext uri="{FF2B5EF4-FFF2-40B4-BE49-F238E27FC236}">
                  <a16:creationId xmlns:a16="http://schemas.microsoft.com/office/drawing/2014/main" id="{88FCB083-B84E-50BF-BAC0-85B2F99925A4}"/>
                </a:ext>
              </a:extLst>
            </p:cNvPr>
            <p:cNvSpPr/>
            <p:nvPr/>
          </p:nvSpPr>
          <p:spPr>
            <a:xfrm flipH="1">
              <a:off x="7892392" y="3401059"/>
              <a:ext cx="991215" cy="454521"/>
            </a:xfrm>
            <a:custGeom>
              <a:avLst/>
              <a:gdLst/>
              <a:ahLst/>
              <a:cxnLst/>
              <a:rect l="l" t="t" r="r" b="b"/>
              <a:pathLst>
                <a:path w="31375" h="14387" extrusionOk="0">
                  <a:moveTo>
                    <a:pt x="26796" y="0"/>
                  </a:moveTo>
                  <a:lnTo>
                    <a:pt x="24662" y="598"/>
                  </a:lnTo>
                  <a:lnTo>
                    <a:pt x="21202" y="1613"/>
                  </a:lnTo>
                  <a:lnTo>
                    <a:pt x="12279" y="4293"/>
                  </a:lnTo>
                  <a:lnTo>
                    <a:pt x="365" y="7883"/>
                  </a:lnTo>
                  <a:lnTo>
                    <a:pt x="0" y="14386"/>
                  </a:lnTo>
                  <a:lnTo>
                    <a:pt x="3018" y="13450"/>
                  </a:lnTo>
                  <a:lnTo>
                    <a:pt x="7337" y="12071"/>
                  </a:lnTo>
                  <a:lnTo>
                    <a:pt x="17847" y="8741"/>
                  </a:lnTo>
                  <a:lnTo>
                    <a:pt x="31374" y="4397"/>
                  </a:lnTo>
                  <a:lnTo>
                    <a:pt x="30984" y="4006"/>
                  </a:lnTo>
                  <a:lnTo>
                    <a:pt x="30386" y="3408"/>
                  </a:lnTo>
                  <a:lnTo>
                    <a:pt x="28851" y="1925"/>
                  </a:lnTo>
                  <a:lnTo>
                    <a:pt x="267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2">
              <a:extLst>
                <a:ext uri="{FF2B5EF4-FFF2-40B4-BE49-F238E27FC236}">
                  <a16:creationId xmlns:a16="http://schemas.microsoft.com/office/drawing/2014/main" id="{7EB4159E-856F-6792-8339-1473E7C16DAE}"/>
                </a:ext>
              </a:extLst>
            </p:cNvPr>
            <p:cNvSpPr/>
            <p:nvPr/>
          </p:nvSpPr>
          <p:spPr>
            <a:xfrm flipH="1">
              <a:off x="7592426" y="3504591"/>
              <a:ext cx="1467061" cy="503047"/>
            </a:xfrm>
            <a:custGeom>
              <a:avLst/>
              <a:gdLst/>
              <a:ahLst/>
              <a:cxnLst/>
              <a:rect l="l" t="t" r="r" b="b"/>
              <a:pathLst>
                <a:path w="46437" h="15923" extrusionOk="0">
                  <a:moveTo>
                    <a:pt x="39335" y="1"/>
                  </a:moveTo>
                  <a:lnTo>
                    <a:pt x="38788" y="105"/>
                  </a:lnTo>
                  <a:lnTo>
                    <a:pt x="38086" y="261"/>
                  </a:lnTo>
                  <a:lnTo>
                    <a:pt x="37253" y="469"/>
                  </a:lnTo>
                  <a:lnTo>
                    <a:pt x="36317" y="703"/>
                  </a:lnTo>
                  <a:lnTo>
                    <a:pt x="34106" y="1354"/>
                  </a:lnTo>
                  <a:lnTo>
                    <a:pt x="31504" y="2108"/>
                  </a:lnTo>
                  <a:lnTo>
                    <a:pt x="28643" y="3019"/>
                  </a:lnTo>
                  <a:lnTo>
                    <a:pt x="25599" y="3981"/>
                  </a:lnTo>
                  <a:lnTo>
                    <a:pt x="19225" y="6062"/>
                  </a:lnTo>
                  <a:lnTo>
                    <a:pt x="13112" y="8092"/>
                  </a:lnTo>
                  <a:lnTo>
                    <a:pt x="7909" y="9861"/>
                  </a:lnTo>
                  <a:lnTo>
                    <a:pt x="2914" y="11552"/>
                  </a:lnTo>
                  <a:lnTo>
                    <a:pt x="2654" y="11656"/>
                  </a:lnTo>
                  <a:lnTo>
                    <a:pt x="2420" y="11760"/>
                  </a:lnTo>
                  <a:lnTo>
                    <a:pt x="2211" y="11890"/>
                  </a:lnTo>
                  <a:lnTo>
                    <a:pt x="2003" y="12020"/>
                  </a:lnTo>
                  <a:lnTo>
                    <a:pt x="1613" y="12306"/>
                  </a:lnTo>
                  <a:lnTo>
                    <a:pt x="1301" y="12644"/>
                  </a:lnTo>
                  <a:lnTo>
                    <a:pt x="1015" y="12982"/>
                  </a:lnTo>
                  <a:lnTo>
                    <a:pt x="781" y="13347"/>
                  </a:lnTo>
                  <a:lnTo>
                    <a:pt x="572" y="13737"/>
                  </a:lnTo>
                  <a:lnTo>
                    <a:pt x="416" y="14101"/>
                  </a:lnTo>
                  <a:lnTo>
                    <a:pt x="286" y="14439"/>
                  </a:lnTo>
                  <a:lnTo>
                    <a:pt x="182" y="14777"/>
                  </a:lnTo>
                  <a:lnTo>
                    <a:pt x="52" y="15376"/>
                  </a:lnTo>
                  <a:lnTo>
                    <a:pt x="0" y="15766"/>
                  </a:lnTo>
                  <a:lnTo>
                    <a:pt x="0" y="15922"/>
                  </a:lnTo>
                  <a:lnTo>
                    <a:pt x="1899" y="15506"/>
                  </a:lnTo>
                  <a:lnTo>
                    <a:pt x="2029" y="15194"/>
                  </a:lnTo>
                  <a:lnTo>
                    <a:pt x="2185" y="14855"/>
                  </a:lnTo>
                  <a:lnTo>
                    <a:pt x="2368" y="14465"/>
                  </a:lnTo>
                  <a:lnTo>
                    <a:pt x="2576" y="14075"/>
                  </a:lnTo>
                  <a:lnTo>
                    <a:pt x="2810" y="13711"/>
                  </a:lnTo>
                  <a:lnTo>
                    <a:pt x="2940" y="13555"/>
                  </a:lnTo>
                  <a:lnTo>
                    <a:pt x="3044" y="13451"/>
                  </a:lnTo>
                  <a:lnTo>
                    <a:pt x="3174" y="13347"/>
                  </a:lnTo>
                  <a:lnTo>
                    <a:pt x="3304" y="13295"/>
                  </a:lnTo>
                  <a:lnTo>
                    <a:pt x="8819" y="11526"/>
                  </a:lnTo>
                  <a:lnTo>
                    <a:pt x="20552" y="7753"/>
                  </a:lnTo>
                  <a:lnTo>
                    <a:pt x="26926" y="5750"/>
                  </a:lnTo>
                  <a:lnTo>
                    <a:pt x="32675" y="3955"/>
                  </a:lnTo>
                  <a:lnTo>
                    <a:pt x="35068" y="3227"/>
                  </a:lnTo>
                  <a:lnTo>
                    <a:pt x="37045" y="2628"/>
                  </a:lnTo>
                  <a:lnTo>
                    <a:pt x="38502" y="2238"/>
                  </a:lnTo>
                  <a:lnTo>
                    <a:pt x="38996" y="2108"/>
                  </a:lnTo>
                  <a:lnTo>
                    <a:pt x="39335" y="2030"/>
                  </a:lnTo>
                  <a:lnTo>
                    <a:pt x="39829" y="1978"/>
                  </a:lnTo>
                  <a:lnTo>
                    <a:pt x="40297" y="1952"/>
                  </a:lnTo>
                  <a:lnTo>
                    <a:pt x="40765" y="2004"/>
                  </a:lnTo>
                  <a:lnTo>
                    <a:pt x="41234" y="2056"/>
                  </a:lnTo>
                  <a:lnTo>
                    <a:pt x="41650" y="2160"/>
                  </a:lnTo>
                  <a:lnTo>
                    <a:pt x="42066" y="2264"/>
                  </a:lnTo>
                  <a:lnTo>
                    <a:pt x="42456" y="2420"/>
                  </a:lnTo>
                  <a:lnTo>
                    <a:pt x="42795" y="2550"/>
                  </a:lnTo>
                  <a:lnTo>
                    <a:pt x="43133" y="2707"/>
                  </a:lnTo>
                  <a:lnTo>
                    <a:pt x="43419" y="2863"/>
                  </a:lnTo>
                  <a:lnTo>
                    <a:pt x="43887" y="3149"/>
                  </a:lnTo>
                  <a:lnTo>
                    <a:pt x="44173" y="3357"/>
                  </a:lnTo>
                  <a:lnTo>
                    <a:pt x="44278" y="3435"/>
                  </a:lnTo>
                  <a:lnTo>
                    <a:pt x="46437" y="2759"/>
                  </a:lnTo>
                  <a:lnTo>
                    <a:pt x="46229" y="2498"/>
                  </a:lnTo>
                  <a:lnTo>
                    <a:pt x="45994" y="2264"/>
                  </a:lnTo>
                  <a:lnTo>
                    <a:pt x="45734" y="2030"/>
                  </a:lnTo>
                  <a:lnTo>
                    <a:pt x="45500" y="1822"/>
                  </a:lnTo>
                  <a:lnTo>
                    <a:pt x="45214" y="1614"/>
                  </a:lnTo>
                  <a:lnTo>
                    <a:pt x="44954" y="1458"/>
                  </a:lnTo>
                  <a:lnTo>
                    <a:pt x="44382" y="1120"/>
                  </a:lnTo>
                  <a:lnTo>
                    <a:pt x="43783" y="859"/>
                  </a:lnTo>
                  <a:lnTo>
                    <a:pt x="43211" y="625"/>
                  </a:lnTo>
                  <a:lnTo>
                    <a:pt x="42613" y="443"/>
                  </a:lnTo>
                  <a:lnTo>
                    <a:pt x="42040" y="313"/>
                  </a:lnTo>
                  <a:lnTo>
                    <a:pt x="41494" y="209"/>
                  </a:lnTo>
                  <a:lnTo>
                    <a:pt x="41000" y="131"/>
                  </a:lnTo>
                  <a:lnTo>
                    <a:pt x="40115" y="27"/>
                  </a:lnTo>
                  <a:lnTo>
                    <a:pt x="39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2">
              <a:extLst>
                <a:ext uri="{FF2B5EF4-FFF2-40B4-BE49-F238E27FC236}">
                  <a16:creationId xmlns:a16="http://schemas.microsoft.com/office/drawing/2014/main" id="{D4C05197-8595-F654-9505-23706364E4DF}"/>
                </a:ext>
              </a:extLst>
            </p:cNvPr>
            <p:cNvSpPr/>
            <p:nvPr/>
          </p:nvSpPr>
          <p:spPr>
            <a:xfrm flipH="1">
              <a:off x="8137322" y="3266250"/>
              <a:ext cx="530944" cy="308248"/>
            </a:xfrm>
            <a:custGeom>
              <a:avLst/>
              <a:gdLst/>
              <a:ahLst/>
              <a:cxnLst/>
              <a:rect l="l" t="t" r="r" b="b"/>
              <a:pathLst>
                <a:path w="16806" h="9757" extrusionOk="0">
                  <a:moveTo>
                    <a:pt x="12201" y="1"/>
                  </a:moveTo>
                  <a:lnTo>
                    <a:pt x="11941" y="27"/>
                  </a:lnTo>
                  <a:lnTo>
                    <a:pt x="11317" y="131"/>
                  </a:lnTo>
                  <a:lnTo>
                    <a:pt x="10536" y="287"/>
                  </a:lnTo>
                  <a:lnTo>
                    <a:pt x="9652" y="521"/>
                  </a:lnTo>
                  <a:lnTo>
                    <a:pt x="8689" y="807"/>
                  </a:lnTo>
                  <a:lnTo>
                    <a:pt x="7649" y="1119"/>
                  </a:lnTo>
                  <a:lnTo>
                    <a:pt x="5541" y="1822"/>
                  </a:lnTo>
                  <a:lnTo>
                    <a:pt x="3538" y="2550"/>
                  </a:lnTo>
                  <a:lnTo>
                    <a:pt x="1821" y="3174"/>
                  </a:lnTo>
                  <a:lnTo>
                    <a:pt x="208" y="3773"/>
                  </a:lnTo>
                  <a:lnTo>
                    <a:pt x="156" y="4605"/>
                  </a:lnTo>
                  <a:lnTo>
                    <a:pt x="78" y="5490"/>
                  </a:lnTo>
                  <a:lnTo>
                    <a:pt x="26" y="6478"/>
                  </a:lnTo>
                  <a:lnTo>
                    <a:pt x="0" y="7493"/>
                  </a:lnTo>
                  <a:lnTo>
                    <a:pt x="26" y="8429"/>
                  </a:lnTo>
                  <a:lnTo>
                    <a:pt x="26" y="8794"/>
                  </a:lnTo>
                  <a:lnTo>
                    <a:pt x="78" y="9106"/>
                  </a:lnTo>
                  <a:lnTo>
                    <a:pt x="130" y="9340"/>
                  </a:lnTo>
                  <a:lnTo>
                    <a:pt x="156" y="9418"/>
                  </a:lnTo>
                  <a:lnTo>
                    <a:pt x="208" y="9470"/>
                  </a:lnTo>
                  <a:lnTo>
                    <a:pt x="312" y="9522"/>
                  </a:lnTo>
                  <a:lnTo>
                    <a:pt x="469" y="9600"/>
                  </a:lnTo>
                  <a:lnTo>
                    <a:pt x="651" y="9652"/>
                  </a:lnTo>
                  <a:lnTo>
                    <a:pt x="885" y="9678"/>
                  </a:lnTo>
                  <a:lnTo>
                    <a:pt x="1171" y="9730"/>
                  </a:lnTo>
                  <a:lnTo>
                    <a:pt x="1483" y="9756"/>
                  </a:lnTo>
                  <a:lnTo>
                    <a:pt x="2316" y="9756"/>
                  </a:lnTo>
                  <a:lnTo>
                    <a:pt x="3330" y="9678"/>
                  </a:lnTo>
                  <a:lnTo>
                    <a:pt x="4605" y="9548"/>
                  </a:lnTo>
                  <a:lnTo>
                    <a:pt x="6114" y="9314"/>
                  </a:lnTo>
                  <a:lnTo>
                    <a:pt x="7909" y="8950"/>
                  </a:lnTo>
                  <a:lnTo>
                    <a:pt x="8845" y="8742"/>
                  </a:lnTo>
                  <a:lnTo>
                    <a:pt x="9756" y="8481"/>
                  </a:lnTo>
                  <a:lnTo>
                    <a:pt x="10614" y="8221"/>
                  </a:lnTo>
                  <a:lnTo>
                    <a:pt x="11447" y="7909"/>
                  </a:lnTo>
                  <a:lnTo>
                    <a:pt x="12227" y="7597"/>
                  </a:lnTo>
                  <a:lnTo>
                    <a:pt x="12982" y="7259"/>
                  </a:lnTo>
                  <a:lnTo>
                    <a:pt x="13658" y="6947"/>
                  </a:lnTo>
                  <a:lnTo>
                    <a:pt x="14282" y="6608"/>
                  </a:lnTo>
                  <a:lnTo>
                    <a:pt x="14829" y="6296"/>
                  </a:lnTo>
                  <a:lnTo>
                    <a:pt x="15349" y="6010"/>
                  </a:lnTo>
                  <a:lnTo>
                    <a:pt x="16129" y="5516"/>
                  </a:lnTo>
                  <a:lnTo>
                    <a:pt x="16650" y="5178"/>
                  </a:lnTo>
                  <a:lnTo>
                    <a:pt x="16806" y="5074"/>
                  </a:lnTo>
                  <a:lnTo>
                    <a:pt x="16676" y="4839"/>
                  </a:lnTo>
                  <a:lnTo>
                    <a:pt x="16468" y="4527"/>
                  </a:lnTo>
                  <a:lnTo>
                    <a:pt x="15895" y="3825"/>
                  </a:lnTo>
                  <a:lnTo>
                    <a:pt x="15193" y="2992"/>
                  </a:lnTo>
                  <a:lnTo>
                    <a:pt x="14413" y="2134"/>
                  </a:lnTo>
                  <a:lnTo>
                    <a:pt x="13034" y="651"/>
                  </a:lnTo>
                  <a:lnTo>
                    <a:pt x="12409" y="27"/>
                  </a:lnTo>
                  <a:lnTo>
                    <a:pt x="12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2">
              <a:extLst>
                <a:ext uri="{FF2B5EF4-FFF2-40B4-BE49-F238E27FC236}">
                  <a16:creationId xmlns:a16="http://schemas.microsoft.com/office/drawing/2014/main" id="{B8FF22A2-E862-5729-AED9-385E0B144D49}"/>
                </a:ext>
              </a:extLst>
            </p:cNvPr>
            <p:cNvSpPr/>
            <p:nvPr/>
          </p:nvSpPr>
          <p:spPr>
            <a:xfrm flipH="1">
              <a:off x="7654040" y="3110084"/>
              <a:ext cx="601648" cy="267146"/>
            </a:xfrm>
            <a:custGeom>
              <a:avLst/>
              <a:gdLst/>
              <a:ahLst/>
              <a:cxnLst/>
              <a:rect l="l" t="t" r="r" b="b"/>
              <a:pathLst>
                <a:path w="19044" h="8456" extrusionOk="0">
                  <a:moveTo>
                    <a:pt x="18523" y="1"/>
                  </a:moveTo>
                  <a:lnTo>
                    <a:pt x="1" y="7259"/>
                  </a:lnTo>
                  <a:lnTo>
                    <a:pt x="911" y="8456"/>
                  </a:lnTo>
                  <a:lnTo>
                    <a:pt x="19044" y="1484"/>
                  </a:lnTo>
                  <a:lnTo>
                    <a:pt x="18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2">
              <a:extLst>
                <a:ext uri="{FF2B5EF4-FFF2-40B4-BE49-F238E27FC236}">
                  <a16:creationId xmlns:a16="http://schemas.microsoft.com/office/drawing/2014/main" id="{EC10416F-27BB-C15D-C139-1665DF3B925B}"/>
                </a:ext>
              </a:extLst>
            </p:cNvPr>
            <p:cNvSpPr/>
            <p:nvPr/>
          </p:nvSpPr>
          <p:spPr>
            <a:xfrm flipH="1">
              <a:off x="7415689" y="2997485"/>
              <a:ext cx="267115" cy="179224"/>
            </a:xfrm>
            <a:custGeom>
              <a:avLst/>
              <a:gdLst/>
              <a:ahLst/>
              <a:cxnLst/>
              <a:rect l="l" t="t" r="r" b="b"/>
              <a:pathLst>
                <a:path w="8455" h="5673" extrusionOk="0">
                  <a:moveTo>
                    <a:pt x="7154" y="1"/>
                  </a:moveTo>
                  <a:lnTo>
                    <a:pt x="0" y="2992"/>
                  </a:lnTo>
                  <a:lnTo>
                    <a:pt x="1223" y="5672"/>
                  </a:lnTo>
                  <a:lnTo>
                    <a:pt x="8455" y="3669"/>
                  </a:lnTo>
                  <a:lnTo>
                    <a:pt x="71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2">
              <a:extLst>
                <a:ext uri="{FF2B5EF4-FFF2-40B4-BE49-F238E27FC236}">
                  <a16:creationId xmlns:a16="http://schemas.microsoft.com/office/drawing/2014/main" id="{EDCDCD19-ED94-2DB5-FD35-971E879148F6}"/>
                </a:ext>
              </a:extLst>
            </p:cNvPr>
            <p:cNvSpPr/>
            <p:nvPr/>
          </p:nvSpPr>
          <p:spPr>
            <a:xfrm flipH="1">
              <a:off x="8297583" y="3225147"/>
              <a:ext cx="106024" cy="69093"/>
            </a:xfrm>
            <a:custGeom>
              <a:avLst/>
              <a:gdLst/>
              <a:ahLst/>
              <a:cxnLst/>
              <a:rect l="l" t="t" r="r" b="b"/>
              <a:pathLst>
                <a:path w="3356" h="2187" extrusionOk="0">
                  <a:moveTo>
                    <a:pt x="1535" y="1"/>
                  </a:moveTo>
                  <a:lnTo>
                    <a:pt x="1249" y="27"/>
                  </a:lnTo>
                  <a:lnTo>
                    <a:pt x="911" y="131"/>
                  </a:lnTo>
                  <a:lnTo>
                    <a:pt x="702" y="209"/>
                  </a:lnTo>
                  <a:lnTo>
                    <a:pt x="546" y="339"/>
                  </a:lnTo>
                  <a:lnTo>
                    <a:pt x="390" y="469"/>
                  </a:lnTo>
                  <a:lnTo>
                    <a:pt x="286" y="625"/>
                  </a:lnTo>
                  <a:lnTo>
                    <a:pt x="182" y="781"/>
                  </a:lnTo>
                  <a:lnTo>
                    <a:pt x="104" y="963"/>
                  </a:lnTo>
                  <a:lnTo>
                    <a:pt x="52" y="1146"/>
                  </a:lnTo>
                  <a:lnTo>
                    <a:pt x="26" y="1328"/>
                  </a:lnTo>
                  <a:lnTo>
                    <a:pt x="0" y="1640"/>
                  </a:lnTo>
                  <a:lnTo>
                    <a:pt x="0" y="1926"/>
                  </a:lnTo>
                  <a:lnTo>
                    <a:pt x="26" y="2186"/>
                  </a:lnTo>
                  <a:lnTo>
                    <a:pt x="3356" y="1354"/>
                  </a:lnTo>
                  <a:lnTo>
                    <a:pt x="3330" y="1276"/>
                  </a:lnTo>
                  <a:lnTo>
                    <a:pt x="3226" y="1067"/>
                  </a:lnTo>
                  <a:lnTo>
                    <a:pt x="3070" y="807"/>
                  </a:lnTo>
                  <a:lnTo>
                    <a:pt x="2966" y="651"/>
                  </a:lnTo>
                  <a:lnTo>
                    <a:pt x="2810" y="495"/>
                  </a:lnTo>
                  <a:lnTo>
                    <a:pt x="2680" y="365"/>
                  </a:lnTo>
                  <a:lnTo>
                    <a:pt x="2497" y="235"/>
                  </a:lnTo>
                  <a:lnTo>
                    <a:pt x="2289" y="131"/>
                  </a:lnTo>
                  <a:lnTo>
                    <a:pt x="2055" y="5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2">
              <a:extLst>
                <a:ext uri="{FF2B5EF4-FFF2-40B4-BE49-F238E27FC236}">
                  <a16:creationId xmlns:a16="http://schemas.microsoft.com/office/drawing/2014/main" id="{38783FE1-7D12-D889-3445-8EAEA6574826}"/>
                </a:ext>
              </a:extLst>
            </p:cNvPr>
            <p:cNvSpPr/>
            <p:nvPr/>
          </p:nvSpPr>
          <p:spPr>
            <a:xfrm flipH="1">
              <a:off x="8574566" y="3266250"/>
              <a:ext cx="217799" cy="104413"/>
            </a:xfrm>
            <a:custGeom>
              <a:avLst/>
              <a:gdLst/>
              <a:ahLst/>
              <a:cxnLst/>
              <a:rect l="l" t="t" r="r" b="b"/>
              <a:pathLst>
                <a:path w="6894" h="3305" extrusionOk="0">
                  <a:moveTo>
                    <a:pt x="0" y="1"/>
                  </a:moveTo>
                  <a:lnTo>
                    <a:pt x="0" y="469"/>
                  </a:lnTo>
                  <a:lnTo>
                    <a:pt x="5411" y="3305"/>
                  </a:lnTo>
                  <a:lnTo>
                    <a:pt x="6894" y="2758"/>
                  </a:lnTo>
                  <a:lnTo>
                    <a:pt x="5905" y="2342"/>
                  </a:lnTo>
                  <a:lnTo>
                    <a:pt x="3720" y="1405"/>
                  </a:lnTo>
                  <a:lnTo>
                    <a:pt x="2497" y="911"/>
                  </a:lnTo>
                  <a:lnTo>
                    <a:pt x="1405" y="469"/>
                  </a:lnTo>
                  <a:lnTo>
                    <a:pt x="520" y="157"/>
                  </a:lnTo>
                  <a:lnTo>
                    <a:pt x="208" y="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2">
              <a:extLst>
                <a:ext uri="{FF2B5EF4-FFF2-40B4-BE49-F238E27FC236}">
                  <a16:creationId xmlns:a16="http://schemas.microsoft.com/office/drawing/2014/main" id="{2205A48E-29BF-7574-0DD8-1411FF176FDC}"/>
                </a:ext>
              </a:extLst>
            </p:cNvPr>
            <p:cNvSpPr/>
            <p:nvPr/>
          </p:nvSpPr>
          <p:spPr>
            <a:xfrm flipH="1">
              <a:off x="8245802" y="3318853"/>
              <a:ext cx="136448" cy="136480"/>
            </a:xfrm>
            <a:custGeom>
              <a:avLst/>
              <a:gdLst/>
              <a:ahLst/>
              <a:cxnLst/>
              <a:rect l="l" t="t" r="r" b="b"/>
              <a:pathLst>
                <a:path w="4319" h="4320" extrusionOk="0">
                  <a:moveTo>
                    <a:pt x="1665" y="1"/>
                  </a:moveTo>
                  <a:lnTo>
                    <a:pt x="1431" y="1640"/>
                  </a:lnTo>
                  <a:lnTo>
                    <a:pt x="0" y="2056"/>
                  </a:lnTo>
                  <a:lnTo>
                    <a:pt x="1483" y="2888"/>
                  </a:lnTo>
                  <a:lnTo>
                    <a:pt x="989" y="4319"/>
                  </a:lnTo>
                  <a:lnTo>
                    <a:pt x="989" y="4319"/>
                  </a:lnTo>
                  <a:lnTo>
                    <a:pt x="2524" y="3226"/>
                  </a:lnTo>
                  <a:lnTo>
                    <a:pt x="4319" y="3226"/>
                  </a:lnTo>
                  <a:lnTo>
                    <a:pt x="2992" y="2394"/>
                  </a:lnTo>
                  <a:lnTo>
                    <a:pt x="3877" y="1249"/>
                  </a:lnTo>
                  <a:lnTo>
                    <a:pt x="2446" y="1327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2">
              <a:extLst>
                <a:ext uri="{FF2B5EF4-FFF2-40B4-BE49-F238E27FC236}">
                  <a16:creationId xmlns:a16="http://schemas.microsoft.com/office/drawing/2014/main" id="{6C7B49C2-ACBD-F71E-BCCE-FFC07637E73A}"/>
                </a:ext>
              </a:extLst>
            </p:cNvPr>
            <p:cNvSpPr/>
            <p:nvPr/>
          </p:nvSpPr>
          <p:spPr>
            <a:xfrm flipH="1">
              <a:off x="7044186" y="2864350"/>
              <a:ext cx="412598" cy="300824"/>
            </a:xfrm>
            <a:custGeom>
              <a:avLst/>
              <a:gdLst/>
              <a:ahLst/>
              <a:cxnLst/>
              <a:rect l="l" t="t" r="r" b="b"/>
              <a:pathLst>
                <a:path w="13060" h="9522" extrusionOk="0">
                  <a:moveTo>
                    <a:pt x="234" y="1041"/>
                  </a:moveTo>
                  <a:lnTo>
                    <a:pt x="234" y="1041"/>
                  </a:lnTo>
                  <a:lnTo>
                    <a:pt x="234" y="1041"/>
                  </a:lnTo>
                  <a:close/>
                  <a:moveTo>
                    <a:pt x="3694" y="0"/>
                  </a:moveTo>
                  <a:lnTo>
                    <a:pt x="755" y="3851"/>
                  </a:lnTo>
                  <a:lnTo>
                    <a:pt x="234" y="1041"/>
                  </a:lnTo>
                  <a:lnTo>
                    <a:pt x="0" y="4215"/>
                  </a:lnTo>
                  <a:lnTo>
                    <a:pt x="1301" y="7883"/>
                  </a:lnTo>
                  <a:lnTo>
                    <a:pt x="4631" y="9522"/>
                  </a:lnTo>
                  <a:lnTo>
                    <a:pt x="3590" y="7050"/>
                  </a:lnTo>
                  <a:lnTo>
                    <a:pt x="7154" y="8325"/>
                  </a:lnTo>
                  <a:lnTo>
                    <a:pt x="4163" y="5776"/>
                  </a:lnTo>
                  <a:lnTo>
                    <a:pt x="13060" y="1041"/>
                  </a:lnTo>
                  <a:lnTo>
                    <a:pt x="13060" y="1041"/>
                  </a:lnTo>
                  <a:lnTo>
                    <a:pt x="2550" y="338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068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>
          <a:extLst>
            <a:ext uri="{FF2B5EF4-FFF2-40B4-BE49-F238E27FC236}">
              <a16:creationId xmlns:a16="http://schemas.microsoft.com/office/drawing/2014/main" id="{11258B93-EF6C-E045-0AC4-5DAF5C86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2">
            <a:extLst>
              <a:ext uri="{FF2B5EF4-FFF2-40B4-BE49-F238E27FC236}">
                <a16:creationId xmlns:a16="http://schemas.microsoft.com/office/drawing/2014/main" id="{97C606E5-2D4E-B53A-E2D6-5AC78554080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769400" y="191386"/>
            <a:ext cx="5605200" cy="59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F878-FD77-E44A-4762-E670CFFA355C}"/>
              </a:ext>
            </a:extLst>
          </p:cNvPr>
          <p:cNvSpPr txBox="1"/>
          <p:nvPr/>
        </p:nvSpPr>
        <p:spPr>
          <a:xfrm>
            <a:off x="1156597" y="949842"/>
            <a:ext cx="584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Precision-Recall and F-1 Curves for weapon Detection:</a:t>
            </a:r>
          </a:p>
          <a:p>
            <a:r>
              <a:rPr lang="en-US" b="1" dirty="0"/>
              <a:t>:</a:t>
            </a:r>
          </a:p>
        </p:txBody>
      </p:sp>
      <p:pic>
        <p:nvPicPr>
          <p:cNvPr id="6" name="Picture 5" descr="A graph of a curve&#10;&#10;Description automatically generated">
            <a:extLst>
              <a:ext uri="{FF2B5EF4-FFF2-40B4-BE49-F238E27FC236}">
                <a16:creationId xmlns:a16="http://schemas.microsoft.com/office/drawing/2014/main" id="{B4AE0984-487A-F233-8FF1-DFBDB9D73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66" y="1317919"/>
            <a:ext cx="3220814" cy="2722880"/>
          </a:xfrm>
          <a:prstGeom prst="rect">
            <a:avLst/>
          </a:prstGeom>
        </p:spPr>
      </p:pic>
      <p:pic>
        <p:nvPicPr>
          <p:cNvPr id="5" name="Picture 4" descr="A graph showing the value of a curve&#10;&#10;Description automatically generated with medium confidence">
            <a:extLst>
              <a:ext uri="{FF2B5EF4-FFF2-40B4-BE49-F238E27FC236}">
                <a16:creationId xmlns:a16="http://schemas.microsoft.com/office/drawing/2014/main" id="{237D0722-13E3-72D9-5824-375D866A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1" y="1317918"/>
            <a:ext cx="408432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7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>
          <a:extLst>
            <a:ext uri="{FF2B5EF4-FFF2-40B4-BE49-F238E27FC236}">
              <a16:creationId xmlns:a16="http://schemas.microsoft.com/office/drawing/2014/main" id="{774C14CF-7050-674D-BDDF-58C4832B9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2">
            <a:extLst>
              <a:ext uri="{FF2B5EF4-FFF2-40B4-BE49-F238E27FC236}">
                <a16:creationId xmlns:a16="http://schemas.microsoft.com/office/drawing/2014/main" id="{2CB4A30F-DA12-F5E5-A09B-278CA2375EE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769400" y="191386"/>
            <a:ext cx="5605200" cy="59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B6A75-E5EB-8283-E348-E26DD5A8F4B6}"/>
              </a:ext>
            </a:extLst>
          </p:cNvPr>
          <p:cNvSpPr txBox="1"/>
          <p:nvPr/>
        </p:nvSpPr>
        <p:spPr>
          <a:xfrm>
            <a:off x="830122" y="944779"/>
            <a:ext cx="56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Precision-Recall and F-1 Curves for Persons Detection:</a:t>
            </a:r>
          </a:p>
        </p:txBody>
      </p:sp>
      <p:pic>
        <p:nvPicPr>
          <p:cNvPr id="7" name="Picture 6" descr="A graph with a curve&#10;&#10;Description automatically generated">
            <a:extLst>
              <a:ext uri="{FF2B5EF4-FFF2-40B4-BE49-F238E27FC236}">
                <a16:creationId xmlns:a16="http://schemas.microsoft.com/office/drawing/2014/main" id="{3CDF26B6-31D7-13B0-D483-09F8E88E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706" y="1384564"/>
            <a:ext cx="3321755" cy="3018795"/>
          </a:xfrm>
          <a:prstGeom prst="rect">
            <a:avLst/>
          </a:prstGeom>
        </p:spPr>
      </p:pic>
      <p:pic>
        <p:nvPicPr>
          <p:cNvPr id="3" name="Picture 2" descr="A graph showing a curve&#10;&#10;Description automatically generated">
            <a:extLst>
              <a:ext uri="{FF2B5EF4-FFF2-40B4-BE49-F238E27FC236}">
                <a16:creationId xmlns:a16="http://schemas.microsoft.com/office/drawing/2014/main" id="{A1FEB4A1-D4AC-095F-94C6-643D06405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22" y="1411304"/>
            <a:ext cx="4427316" cy="295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7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>
          <a:extLst>
            <a:ext uri="{FF2B5EF4-FFF2-40B4-BE49-F238E27FC236}">
              <a16:creationId xmlns:a16="http://schemas.microsoft.com/office/drawing/2014/main" id="{9CA5948F-A164-AA26-890A-59198923A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2">
            <a:extLst>
              <a:ext uri="{FF2B5EF4-FFF2-40B4-BE49-F238E27FC236}">
                <a16:creationId xmlns:a16="http://schemas.microsoft.com/office/drawing/2014/main" id="{FBD6D92F-87BA-ADE3-1193-40944E21252D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769400" y="191386"/>
            <a:ext cx="5605200" cy="59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1C5CA-0D20-E994-BD15-D1F0DD7258D3}"/>
              </a:ext>
            </a:extLst>
          </p:cNvPr>
          <p:cNvSpPr txBox="1"/>
          <p:nvPr/>
        </p:nvSpPr>
        <p:spPr>
          <a:xfrm>
            <a:off x="1156597" y="949842"/>
            <a:ext cx="2912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OUTPUTS:</a:t>
            </a:r>
          </a:p>
        </p:txBody>
      </p:sp>
      <p:pic>
        <p:nvPicPr>
          <p:cNvPr id="3" name="Picture 2" descr="A person holding an object&#10;&#10;Description automatically generated">
            <a:extLst>
              <a:ext uri="{FF2B5EF4-FFF2-40B4-BE49-F238E27FC236}">
                <a16:creationId xmlns:a16="http://schemas.microsoft.com/office/drawing/2014/main" id="{17B43BFD-21B9-7F67-09DB-299454081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30" y="1318437"/>
            <a:ext cx="3312072" cy="2984205"/>
          </a:xfrm>
          <a:prstGeom prst="rect">
            <a:avLst/>
          </a:prstGeom>
        </p:spPr>
      </p:pic>
      <p:pic>
        <p:nvPicPr>
          <p:cNvPr id="7" name="Picture 6" descr="A person holding a knife&#10;&#10;Description automatically generated">
            <a:extLst>
              <a:ext uri="{FF2B5EF4-FFF2-40B4-BE49-F238E27FC236}">
                <a16:creationId xmlns:a16="http://schemas.microsoft.com/office/drawing/2014/main" id="{9FBD6062-5C59-A14B-0FFF-68648F66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234" y="1318437"/>
            <a:ext cx="3366976" cy="29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3">
          <a:extLst>
            <a:ext uri="{FF2B5EF4-FFF2-40B4-BE49-F238E27FC236}">
              <a16:creationId xmlns:a16="http://schemas.microsoft.com/office/drawing/2014/main" id="{CD8E3B5A-1E6D-A2A6-1AE4-F61772B23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62">
            <a:extLst>
              <a:ext uri="{FF2B5EF4-FFF2-40B4-BE49-F238E27FC236}">
                <a16:creationId xmlns:a16="http://schemas.microsoft.com/office/drawing/2014/main" id="{C2438723-E958-21DD-EC14-0C33488DF1F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769400" y="191386"/>
            <a:ext cx="5605200" cy="594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RESULTS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08F29-223E-D711-8DEB-5E9C79B5AC65}"/>
              </a:ext>
            </a:extLst>
          </p:cNvPr>
          <p:cNvSpPr txBox="1"/>
          <p:nvPr/>
        </p:nvSpPr>
        <p:spPr>
          <a:xfrm>
            <a:off x="1156597" y="949842"/>
            <a:ext cx="443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OUTPUTS: Pop Up notification of threat detection</a:t>
            </a:r>
          </a:p>
        </p:txBody>
      </p:sp>
      <p:pic>
        <p:nvPicPr>
          <p:cNvPr id="5" name="Picture 4" descr="A person holding a knife&#10;&#10;Description automatically generated">
            <a:extLst>
              <a:ext uri="{FF2B5EF4-FFF2-40B4-BE49-F238E27FC236}">
                <a16:creationId xmlns:a16="http://schemas.microsoft.com/office/drawing/2014/main" id="{CF9C2CA8-3D8B-B8FC-9346-43CFC509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765" y="1257619"/>
            <a:ext cx="3110214" cy="330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>
          <a:extLst>
            <a:ext uri="{FF2B5EF4-FFF2-40B4-BE49-F238E27FC236}">
              <a16:creationId xmlns:a16="http://schemas.microsoft.com/office/drawing/2014/main" id="{3E38956A-6DB3-CF40-3076-D830758B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>
            <a:extLst>
              <a:ext uri="{FF2B5EF4-FFF2-40B4-BE49-F238E27FC236}">
                <a16:creationId xmlns:a16="http://schemas.microsoft.com/office/drawing/2014/main" id="{F82918AB-A5F3-48EF-B664-5970DE235726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758850" y="30093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CF1CD-B008-22F0-E138-B19E865ECA8D}"/>
              </a:ext>
            </a:extLst>
          </p:cNvPr>
          <p:cNvSpPr txBox="1"/>
          <p:nvPr/>
        </p:nvSpPr>
        <p:spPr>
          <a:xfrm>
            <a:off x="479748" y="790360"/>
            <a:ext cx="854790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Enhanced Weapon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Improve detection accuracy for small or camouflaged weapons.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advanced models like </a:t>
            </a:r>
            <a:r>
              <a:rPr lang="en-US" b="1" dirty="0"/>
              <a:t>Transformer-based detectors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 training datasets to include edge cases, such as concealed or partially visible weapons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2.System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Extend system capabilities to handle additional objects and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detection for other items such as explosives or contraband.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 multi-camera systems for broader surveillance coverage.</a:t>
            </a:r>
          </a:p>
          <a:p>
            <a:pPr marL="457200" lvl="1"/>
            <a:endParaRPr lang="en-US" dirty="0"/>
          </a:p>
          <a:p>
            <a:r>
              <a:rPr lang="en-US" b="1" dirty="0"/>
              <a:t>3. Environmental Adaptation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Weather-Resilient Models: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models to work effectively in extreme weather conditions, such as rain, snow, or sandstorms.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Adaptation to Dynamic Settings: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 continuous learning mechanisms to adapt the system to evolving scenarios in real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/>
            <a:endParaRPr lang="en-US" dirty="0"/>
          </a:p>
          <a:p>
            <a:pPr marL="457200" lvl="1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23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>
          <a:extLst>
            <a:ext uri="{FF2B5EF4-FFF2-40B4-BE49-F238E27FC236}">
              <a16:creationId xmlns:a16="http://schemas.microsoft.com/office/drawing/2014/main" id="{66762D2B-33C2-C211-E57C-D285998DA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>
            <a:extLst>
              <a:ext uri="{FF2B5EF4-FFF2-40B4-BE49-F238E27FC236}">
                <a16:creationId xmlns:a16="http://schemas.microsoft.com/office/drawing/2014/main" id="{C96DC908-7295-FD6F-3C57-A94019C53EE2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758850" y="31215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CONCLUSION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8089F-B84D-BD34-DC52-D067FE9E25E6}"/>
              </a:ext>
            </a:extLst>
          </p:cNvPr>
          <p:cNvSpPr txBox="1"/>
          <p:nvPr/>
        </p:nvSpPr>
        <p:spPr>
          <a:xfrm>
            <a:off x="595744" y="884855"/>
            <a:ext cx="7173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developed a model which is capable of </a:t>
            </a:r>
            <a:r>
              <a:rPr lang="en-US" b="1" dirty="0"/>
              <a:t>real-time weapon detection</a:t>
            </a:r>
            <a:r>
              <a:rPr lang="en-US" dirty="0"/>
              <a:t> and </a:t>
            </a:r>
            <a:r>
              <a:rPr lang="en-US" b="1" dirty="0"/>
              <a:t>person classification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</a:t>
            </a:r>
            <a:r>
              <a:rPr lang="en-US" b="1" dirty="0"/>
              <a:t>multi-camera tracking</a:t>
            </a:r>
            <a:r>
              <a:rPr lang="en-US" dirty="0"/>
              <a:t> to enhance surveillance coverage and response efficiency.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high performance with </a:t>
            </a:r>
            <a:r>
              <a:rPr lang="en-US" b="1" dirty="0"/>
              <a:t>92% precision</a:t>
            </a:r>
            <a:r>
              <a:rPr lang="en-US" dirty="0"/>
              <a:t> and </a:t>
            </a:r>
            <a:r>
              <a:rPr lang="en-US" b="1" dirty="0"/>
              <a:t>91% recall</a:t>
            </a:r>
            <a:r>
              <a:rPr lang="en-US" dirty="0"/>
              <a:t> for weapon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B5B424B-BFDA-45BC-80AA-0779B1D4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44" y="2779894"/>
            <a:ext cx="734124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Weapon detection achieved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of 92%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of 89%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for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 classification achieved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of 91%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of 89%.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User-Friendly Interface:</a:t>
            </a:r>
            <a:r>
              <a:rPr lang="en-US" dirty="0"/>
              <a:t> Outputs include real-time overlays and alert notifications for easy interpretation.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stronger computational power and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continuous improvements, our model can serve as a benchmark for modern AI-driven surveillance solutions.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60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>
          <a:extLst>
            <a:ext uri="{FF2B5EF4-FFF2-40B4-BE49-F238E27FC236}">
              <a16:creationId xmlns:a16="http://schemas.microsoft.com/office/drawing/2014/main" id="{214EF80C-9B23-6A74-8D95-A6312B3C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75">
            <a:extLst>
              <a:ext uri="{FF2B5EF4-FFF2-40B4-BE49-F238E27FC236}">
                <a16:creationId xmlns:a16="http://schemas.microsoft.com/office/drawing/2014/main" id="{F6B08C88-D729-36D1-60A3-5EF49EB771A7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562" name="Google Shape;2562;p75">
            <a:extLst>
              <a:ext uri="{FF2B5EF4-FFF2-40B4-BE49-F238E27FC236}">
                <a16:creationId xmlns:a16="http://schemas.microsoft.com/office/drawing/2014/main" id="{E754C6AE-8E38-28E4-4779-5E737FF8B40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213105" y="1077434"/>
            <a:ext cx="7559040" cy="335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1) Weapon Detection Using Deep learning model and Artificial Intelligence [2023][ZKG INTL]   </a:t>
            </a:r>
            <a:br>
              <a:rPr lang="en-US" sz="1200" b="1" dirty="0">
                <a:solidFill>
                  <a:schemeClr val="tx1"/>
                </a:solidFill>
                <a:latin typeface="+mn-lt"/>
              </a:rPr>
            </a:br>
            <a:r>
              <a:rPr lang="en-US" sz="1200" dirty="0">
                <a:solidFill>
                  <a:schemeClr val="tx1"/>
                </a:solidFill>
                <a:latin typeface="+mn-lt"/>
              </a:rPr>
              <a:t>By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Datla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Mehar Chaitanya Sagar,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Y.Rajesh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br>
              <a:rPr lang="en-US" sz="1200" dirty="0">
                <a:solidFill>
                  <a:schemeClr val="tx1"/>
                </a:solidFill>
                <a:latin typeface="+mn-lt"/>
              </a:rPr>
            </a:br>
            <a:br>
              <a:rPr lang="en-US" sz="1200" dirty="0">
                <a:solidFill>
                  <a:schemeClr val="tx1"/>
                </a:solidFill>
                <a:latin typeface="+mn-lt"/>
              </a:rPr>
            </a:br>
            <a:r>
              <a:rPr lang="en-US" sz="1200" b="1" dirty="0">
                <a:solidFill>
                  <a:schemeClr val="tx1"/>
                </a:solidFill>
                <a:latin typeface="+mn-lt"/>
              </a:rPr>
              <a:t>2)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S. Khalid, A. Waqar, H. U. Ain Tahir, O. C. Edo and I. T.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Tenebe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, "Weapon detection system for surveillance and security," 2023 International Conference on IT Innovation and Knowledge Discovery (ITIKD), Manama, Bahrain, 2023, pp. 1-7, </a:t>
            </a:r>
            <a:br>
              <a:rPr lang="en-US" sz="1200" b="1" dirty="0">
                <a:solidFill>
                  <a:schemeClr val="tx1"/>
                </a:solidFill>
                <a:latin typeface="+mn-lt"/>
              </a:rPr>
            </a:b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doi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https://10.1109/ITIKD56332.2023.10099733 </a:t>
            </a:r>
            <a:br>
              <a:rPr lang="en-US" sz="1200" dirty="0">
                <a:solidFill>
                  <a:schemeClr val="tx1"/>
                </a:solidFill>
                <a:latin typeface="+mn-lt"/>
              </a:rPr>
            </a:br>
            <a:br>
              <a:rPr lang="en-US" sz="1200" dirty="0">
                <a:solidFill>
                  <a:schemeClr val="tx1"/>
                </a:solidFill>
                <a:latin typeface="+mn-lt"/>
              </a:rPr>
            </a:br>
            <a:r>
              <a:rPr lang="en-US" sz="1200" b="1" dirty="0">
                <a:solidFill>
                  <a:schemeClr val="tx1"/>
                </a:solidFill>
                <a:latin typeface="+mn-lt"/>
              </a:rPr>
              <a:t>3) Real Time Crime Detection By Captioning Video Surveillance Using Deep Learning [2023][IJRCT]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By Nagesh Nayak, Shlesha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Odhekar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Sapna Patwa, Sukanya Roy Chowdhury </a:t>
            </a:r>
            <a:br>
              <a:rPr lang="en-US" sz="1200" dirty="0">
                <a:solidFill>
                  <a:schemeClr val="tx1"/>
                </a:solidFill>
                <a:latin typeface="+mn-lt"/>
              </a:rPr>
            </a:br>
            <a:br>
              <a:rPr lang="en-US" sz="1200" dirty="0">
                <a:solidFill>
                  <a:schemeClr val="tx1"/>
                </a:solidFill>
                <a:latin typeface="+mn-lt"/>
              </a:rPr>
            </a:br>
            <a:r>
              <a:rPr lang="en-US" sz="1200" b="1" dirty="0">
                <a:solidFill>
                  <a:schemeClr val="tx1"/>
                </a:solidFill>
                <a:latin typeface="+mn-lt"/>
              </a:rPr>
              <a:t>4)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S.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Tanjila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Naurin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, A. Saha, K. Akter and S. Ahmed, 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"A Proposed Architecture to </a:t>
            </a:r>
            <a:br>
              <a:rPr lang="en-US" sz="1200" b="1" dirty="0">
                <a:solidFill>
                  <a:schemeClr val="tx1"/>
                </a:solidFill>
                <a:latin typeface="+mn-lt"/>
              </a:rPr>
            </a:br>
            <a:r>
              <a:rPr lang="en-US" sz="1200" b="1" dirty="0">
                <a:solidFill>
                  <a:schemeClr val="tx1"/>
                </a:solidFill>
                <a:latin typeface="+mn-lt"/>
              </a:rPr>
              <a:t>Suspect and Trace Criminal Activity Using Surveillance Cameras," 2020 IEEE Region </a:t>
            </a:r>
            <a:br>
              <a:rPr lang="en-US" sz="1200" b="1" dirty="0">
                <a:solidFill>
                  <a:schemeClr val="tx1"/>
                </a:solidFill>
                <a:latin typeface="+mn-lt"/>
              </a:rPr>
            </a:br>
            <a:r>
              <a:rPr lang="en-US" sz="1200" b="1" dirty="0">
                <a:solidFill>
                  <a:schemeClr val="tx1"/>
                </a:solidFill>
                <a:latin typeface="+mn-lt"/>
              </a:rPr>
              <a:t>10 Symposium (TENSYMP), Dhaka, Bangladesh, 2020, pp. 431-435, </a:t>
            </a:r>
            <a:br>
              <a:rPr lang="en-US" sz="1200" b="1" dirty="0">
                <a:solidFill>
                  <a:schemeClr val="tx1"/>
                </a:solidFill>
                <a:latin typeface="+mn-lt"/>
              </a:rPr>
            </a:br>
            <a:r>
              <a:rPr lang="en-US" sz="1200" dirty="0" err="1">
                <a:solidFill>
                  <a:schemeClr val="tx1"/>
                </a:solidFill>
                <a:latin typeface="+mn-lt"/>
              </a:rPr>
              <a:t>doi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: https://10.1109/TENSYMP50017.2020.9230901 </a:t>
            </a:r>
          </a:p>
        </p:txBody>
      </p:sp>
    </p:spTree>
    <p:extLst>
      <p:ext uri="{BB962C8B-B14F-4D97-AF65-F5344CB8AC3E}">
        <p14:creationId xmlns:p14="http://schemas.microsoft.com/office/powerpoint/2010/main" val="27978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>
          <a:extLst>
            <a:ext uri="{FF2B5EF4-FFF2-40B4-BE49-F238E27FC236}">
              <a16:creationId xmlns:a16="http://schemas.microsoft.com/office/drawing/2014/main" id="{0A9AAB05-7F65-CE4D-C99A-88CD62FF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3">
            <a:extLst>
              <a:ext uri="{FF2B5EF4-FFF2-40B4-BE49-F238E27FC236}">
                <a16:creationId xmlns:a16="http://schemas.microsoft.com/office/drawing/2014/main" id="{3ABBD1C1-4B85-9DE3-25E8-C88D68123823}"/>
              </a:ext>
            </a:extLst>
          </p:cNvPr>
          <p:cNvSpPr/>
          <p:nvPr/>
        </p:nvSpPr>
        <p:spPr>
          <a:xfrm rot="894505">
            <a:off x="-1732850" y="-106475"/>
            <a:ext cx="3765086" cy="2211179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3">
            <a:extLst>
              <a:ext uri="{FF2B5EF4-FFF2-40B4-BE49-F238E27FC236}">
                <a16:creationId xmlns:a16="http://schemas.microsoft.com/office/drawing/2014/main" id="{871831B5-F9DB-FD6A-D7F3-AE7A73EAD347}"/>
              </a:ext>
            </a:extLst>
          </p:cNvPr>
          <p:cNvSpPr/>
          <p:nvPr/>
        </p:nvSpPr>
        <p:spPr>
          <a:xfrm rot="10800000">
            <a:off x="3543826" y="4199325"/>
            <a:ext cx="5459484" cy="1691463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3">
            <a:extLst>
              <a:ext uri="{FF2B5EF4-FFF2-40B4-BE49-F238E27FC236}">
                <a16:creationId xmlns:a16="http://schemas.microsoft.com/office/drawing/2014/main" id="{4078E7F9-3D6E-08C0-50DE-73ED8A9F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sp>
        <p:nvSpPr>
          <p:cNvPr id="1412" name="Google Shape;1412;p53">
            <a:extLst>
              <a:ext uri="{FF2B5EF4-FFF2-40B4-BE49-F238E27FC236}">
                <a16:creationId xmlns:a16="http://schemas.microsoft.com/office/drawing/2014/main" id="{C42DC34F-3187-E351-5872-C53D459BA9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8775" y="11296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PROBLEMS FACED IN BORDER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Assistant"/>
              <a:cs typeface="Assistant"/>
              <a:sym typeface="Assistan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LITERATURE REVIEW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Assistant"/>
              <a:cs typeface="Assistant"/>
              <a:sym typeface="Assistan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OBJECTIVES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Assistant"/>
              <a:cs typeface="Assistant"/>
              <a:sym typeface="Assistan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METHODOLOGY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Assistant"/>
              <a:cs typeface="Assistant"/>
              <a:sym typeface="Assistan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RESULTS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Assistant"/>
              <a:cs typeface="Assistant"/>
              <a:sym typeface="Assistan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FUTURE WORK &amp; 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  <a:ea typeface="Assistant"/>
              <a:cs typeface="Assistant"/>
              <a:sym typeface="Assistan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  <a:ea typeface="Assistant"/>
                <a:cs typeface="Assistant"/>
                <a:sym typeface="Assistant"/>
              </a:rPr>
              <a:t>REFERENCES</a:t>
            </a:r>
          </a:p>
        </p:txBody>
      </p:sp>
      <p:grpSp>
        <p:nvGrpSpPr>
          <p:cNvPr id="1413" name="Google Shape;1413;p53">
            <a:extLst>
              <a:ext uri="{FF2B5EF4-FFF2-40B4-BE49-F238E27FC236}">
                <a16:creationId xmlns:a16="http://schemas.microsoft.com/office/drawing/2014/main" id="{E2123E6A-9585-0C22-AC76-7FB07D322C85}"/>
              </a:ext>
            </a:extLst>
          </p:cNvPr>
          <p:cNvGrpSpPr/>
          <p:nvPr/>
        </p:nvGrpSpPr>
        <p:grpSpPr>
          <a:xfrm rot="3366779" flipH="1">
            <a:off x="7651099" y="40051"/>
            <a:ext cx="1782424" cy="1363331"/>
            <a:chOff x="2939750" y="4553425"/>
            <a:chExt cx="759150" cy="580675"/>
          </a:xfrm>
        </p:grpSpPr>
        <p:sp>
          <p:nvSpPr>
            <p:cNvPr id="1414" name="Google Shape;1414;p53">
              <a:extLst>
                <a:ext uri="{FF2B5EF4-FFF2-40B4-BE49-F238E27FC236}">
                  <a16:creationId xmlns:a16="http://schemas.microsoft.com/office/drawing/2014/main" id="{504AB705-B378-241D-5DBA-B8BFF79A5BAB}"/>
                </a:ext>
              </a:extLst>
            </p:cNvPr>
            <p:cNvSpPr/>
            <p:nvPr/>
          </p:nvSpPr>
          <p:spPr>
            <a:xfrm>
              <a:off x="2939750" y="4578525"/>
              <a:ext cx="502325" cy="261725"/>
            </a:xfrm>
            <a:custGeom>
              <a:avLst/>
              <a:gdLst/>
              <a:ahLst/>
              <a:cxnLst/>
              <a:rect l="l" t="t" r="r" b="b"/>
              <a:pathLst>
                <a:path w="20093" h="10469" fill="none" extrusionOk="0">
                  <a:moveTo>
                    <a:pt x="7702" y="10469"/>
                  </a:moveTo>
                  <a:cubicBezTo>
                    <a:pt x="7469" y="10469"/>
                    <a:pt x="7261" y="10408"/>
                    <a:pt x="7065" y="10285"/>
                  </a:cubicBezTo>
                  <a:cubicBezTo>
                    <a:pt x="6833" y="10138"/>
                    <a:pt x="6661" y="9906"/>
                    <a:pt x="6526" y="9550"/>
                  </a:cubicBezTo>
                  <a:cubicBezTo>
                    <a:pt x="6331" y="9061"/>
                    <a:pt x="6245" y="8534"/>
                    <a:pt x="6171" y="8008"/>
                  </a:cubicBezTo>
                  <a:cubicBezTo>
                    <a:pt x="6061" y="7285"/>
                    <a:pt x="5963" y="6600"/>
                    <a:pt x="5559" y="6036"/>
                  </a:cubicBezTo>
                  <a:cubicBezTo>
                    <a:pt x="4922" y="5143"/>
                    <a:pt x="3784" y="4886"/>
                    <a:pt x="2682" y="4641"/>
                  </a:cubicBezTo>
                  <a:cubicBezTo>
                    <a:pt x="2388" y="4579"/>
                    <a:pt x="2106" y="4506"/>
                    <a:pt x="1812" y="4432"/>
                  </a:cubicBezTo>
                  <a:cubicBezTo>
                    <a:pt x="955" y="4200"/>
                    <a:pt x="37" y="3637"/>
                    <a:pt x="25" y="2755"/>
                  </a:cubicBezTo>
                  <a:cubicBezTo>
                    <a:pt x="0" y="2008"/>
                    <a:pt x="711" y="1445"/>
                    <a:pt x="1384" y="1323"/>
                  </a:cubicBezTo>
                  <a:cubicBezTo>
                    <a:pt x="2119" y="1200"/>
                    <a:pt x="2853" y="1469"/>
                    <a:pt x="3416" y="1727"/>
                  </a:cubicBezTo>
                  <a:cubicBezTo>
                    <a:pt x="3551" y="1800"/>
                    <a:pt x="3710" y="1873"/>
                    <a:pt x="3845" y="1947"/>
                  </a:cubicBezTo>
                  <a:cubicBezTo>
                    <a:pt x="4322" y="2180"/>
                    <a:pt x="4788" y="2424"/>
                    <a:pt x="5314" y="2522"/>
                  </a:cubicBezTo>
                  <a:cubicBezTo>
                    <a:pt x="6649" y="2816"/>
                    <a:pt x="7885" y="2265"/>
                    <a:pt x="9183" y="1690"/>
                  </a:cubicBezTo>
                  <a:cubicBezTo>
                    <a:pt x="10053" y="1298"/>
                    <a:pt x="10946" y="906"/>
                    <a:pt x="11865" y="772"/>
                  </a:cubicBezTo>
                  <a:cubicBezTo>
                    <a:pt x="12183" y="723"/>
                    <a:pt x="12501" y="710"/>
                    <a:pt x="12832" y="686"/>
                  </a:cubicBezTo>
                  <a:cubicBezTo>
                    <a:pt x="13138" y="674"/>
                    <a:pt x="13457" y="661"/>
                    <a:pt x="13763" y="612"/>
                  </a:cubicBezTo>
                  <a:cubicBezTo>
                    <a:pt x="14130" y="576"/>
                    <a:pt x="14509" y="465"/>
                    <a:pt x="14865" y="367"/>
                  </a:cubicBezTo>
                  <a:cubicBezTo>
                    <a:pt x="15134" y="294"/>
                    <a:pt x="15416" y="233"/>
                    <a:pt x="15685" y="172"/>
                  </a:cubicBezTo>
                  <a:cubicBezTo>
                    <a:pt x="16530" y="0"/>
                    <a:pt x="17375" y="0"/>
                    <a:pt x="18195" y="159"/>
                  </a:cubicBezTo>
                  <a:cubicBezTo>
                    <a:pt x="18562" y="221"/>
                    <a:pt x="19101" y="355"/>
                    <a:pt x="19517" y="698"/>
                  </a:cubicBezTo>
                  <a:cubicBezTo>
                    <a:pt x="19909" y="1016"/>
                    <a:pt x="20093" y="1506"/>
                    <a:pt x="20007" y="1947"/>
                  </a:cubicBezTo>
                  <a:cubicBezTo>
                    <a:pt x="19909" y="2351"/>
                    <a:pt x="19627" y="2633"/>
                    <a:pt x="19199" y="2755"/>
                  </a:cubicBezTo>
                  <a:cubicBezTo>
                    <a:pt x="18795" y="2865"/>
                    <a:pt x="18366" y="2902"/>
                    <a:pt x="17950" y="2926"/>
                  </a:cubicBezTo>
                  <a:cubicBezTo>
                    <a:pt x="17424" y="2963"/>
                    <a:pt x="16873" y="2988"/>
                    <a:pt x="16334" y="3220"/>
                  </a:cubicBezTo>
                  <a:lnTo>
                    <a:pt x="16334" y="3220"/>
                  </a:lnTo>
                  <a:cubicBezTo>
                    <a:pt x="16089" y="3306"/>
                    <a:pt x="15844" y="3428"/>
                    <a:pt x="15685" y="3649"/>
                  </a:cubicBezTo>
                  <a:cubicBezTo>
                    <a:pt x="15477" y="3943"/>
                    <a:pt x="15501" y="4310"/>
                    <a:pt x="15526" y="4690"/>
                  </a:cubicBezTo>
                  <a:cubicBezTo>
                    <a:pt x="15538" y="4959"/>
                    <a:pt x="15550" y="5253"/>
                    <a:pt x="15477" y="5534"/>
                  </a:cubicBezTo>
                  <a:cubicBezTo>
                    <a:pt x="15318" y="6110"/>
                    <a:pt x="14767" y="6477"/>
                    <a:pt x="14240" y="6820"/>
                  </a:cubicBezTo>
                  <a:lnTo>
                    <a:pt x="9196" y="9906"/>
                  </a:lnTo>
                  <a:cubicBezTo>
                    <a:pt x="8804" y="10163"/>
                    <a:pt x="8241" y="10469"/>
                    <a:pt x="7702" y="10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>
              <a:extLst>
                <a:ext uri="{FF2B5EF4-FFF2-40B4-BE49-F238E27FC236}">
                  <a16:creationId xmlns:a16="http://schemas.microsoft.com/office/drawing/2014/main" id="{E446105E-7D3F-4CF1-59A3-031E46608F07}"/>
                </a:ext>
              </a:extLst>
            </p:cNvPr>
            <p:cNvSpPr/>
            <p:nvPr/>
          </p:nvSpPr>
          <p:spPr>
            <a:xfrm>
              <a:off x="3165350" y="4683825"/>
              <a:ext cx="69200" cy="43775"/>
            </a:xfrm>
            <a:custGeom>
              <a:avLst/>
              <a:gdLst/>
              <a:ahLst/>
              <a:cxnLst/>
              <a:rect l="l" t="t" r="r" b="b"/>
              <a:pathLst>
                <a:path w="2768" h="1751" fill="none" extrusionOk="0">
                  <a:moveTo>
                    <a:pt x="441" y="1751"/>
                  </a:moveTo>
                  <a:cubicBezTo>
                    <a:pt x="343" y="1751"/>
                    <a:pt x="257" y="1726"/>
                    <a:pt x="196" y="1702"/>
                  </a:cubicBezTo>
                  <a:cubicBezTo>
                    <a:pt x="135" y="1665"/>
                    <a:pt x="74" y="1604"/>
                    <a:pt x="37" y="1531"/>
                  </a:cubicBezTo>
                  <a:cubicBezTo>
                    <a:pt x="0" y="1420"/>
                    <a:pt x="0" y="1322"/>
                    <a:pt x="37" y="1224"/>
                  </a:cubicBezTo>
                  <a:cubicBezTo>
                    <a:pt x="208" y="869"/>
                    <a:pt x="625" y="796"/>
                    <a:pt x="1004" y="722"/>
                  </a:cubicBezTo>
                  <a:cubicBezTo>
                    <a:pt x="1200" y="686"/>
                    <a:pt x="1384" y="661"/>
                    <a:pt x="1543" y="588"/>
                  </a:cubicBezTo>
                  <a:cubicBezTo>
                    <a:pt x="1665" y="527"/>
                    <a:pt x="1812" y="416"/>
                    <a:pt x="1959" y="318"/>
                  </a:cubicBezTo>
                  <a:cubicBezTo>
                    <a:pt x="2180" y="159"/>
                    <a:pt x="2412" y="0"/>
                    <a:pt x="2571" y="37"/>
                  </a:cubicBezTo>
                  <a:cubicBezTo>
                    <a:pt x="2608" y="49"/>
                    <a:pt x="2657" y="74"/>
                    <a:pt x="2682" y="135"/>
                  </a:cubicBezTo>
                  <a:cubicBezTo>
                    <a:pt x="2767" y="306"/>
                    <a:pt x="2706" y="527"/>
                    <a:pt x="2486" y="759"/>
                  </a:cubicBezTo>
                  <a:cubicBezTo>
                    <a:pt x="2033" y="1261"/>
                    <a:pt x="1041" y="1751"/>
                    <a:pt x="441" y="17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>
              <a:extLst>
                <a:ext uri="{FF2B5EF4-FFF2-40B4-BE49-F238E27FC236}">
                  <a16:creationId xmlns:a16="http://schemas.microsoft.com/office/drawing/2014/main" id="{8FF66625-58EF-1546-BBC0-FAFDCF0120E8}"/>
                </a:ext>
              </a:extLst>
            </p:cNvPr>
            <p:cNvSpPr/>
            <p:nvPr/>
          </p:nvSpPr>
          <p:spPr>
            <a:xfrm>
              <a:off x="3497450" y="4553425"/>
              <a:ext cx="201450" cy="580675"/>
            </a:xfrm>
            <a:custGeom>
              <a:avLst/>
              <a:gdLst/>
              <a:ahLst/>
              <a:cxnLst/>
              <a:rect l="l" t="t" r="r" b="b"/>
              <a:pathLst>
                <a:path w="8058" h="23227" fill="none" extrusionOk="0">
                  <a:moveTo>
                    <a:pt x="4788" y="23227"/>
                  </a:moveTo>
                  <a:cubicBezTo>
                    <a:pt x="4727" y="23227"/>
                    <a:pt x="4678" y="23215"/>
                    <a:pt x="4629" y="23202"/>
                  </a:cubicBezTo>
                  <a:cubicBezTo>
                    <a:pt x="4262" y="23080"/>
                    <a:pt x="4139" y="22651"/>
                    <a:pt x="4299" y="21941"/>
                  </a:cubicBezTo>
                  <a:cubicBezTo>
                    <a:pt x="4715" y="19946"/>
                    <a:pt x="4360" y="17766"/>
                    <a:pt x="3344" y="15991"/>
                  </a:cubicBezTo>
                  <a:cubicBezTo>
                    <a:pt x="3062" y="15489"/>
                    <a:pt x="2719" y="15011"/>
                    <a:pt x="2388" y="14534"/>
                  </a:cubicBezTo>
                  <a:cubicBezTo>
                    <a:pt x="2156" y="14215"/>
                    <a:pt x="1923" y="13873"/>
                    <a:pt x="1715" y="13554"/>
                  </a:cubicBezTo>
                  <a:cubicBezTo>
                    <a:pt x="1054" y="12526"/>
                    <a:pt x="711" y="11656"/>
                    <a:pt x="674" y="10799"/>
                  </a:cubicBezTo>
                  <a:cubicBezTo>
                    <a:pt x="625" y="9942"/>
                    <a:pt x="882" y="9097"/>
                    <a:pt x="1127" y="8289"/>
                  </a:cubicBezTo>
                  <a:cubicBezTo>
                    <a:pt x="1238" y="7922"/>
                    <a:pt x="1360" y="7542"/>
                    <a:pt x="1446" y="7163"/>
                  </a:cubicBezTo>
                  <a:lnTo>
                    <a:pt x="1446" y="7163"/>
                  </a:lnTo>
                  <a:cubicBezTo>
                    <a:pt x="1776" y="5706"/>
                    <a:pt x="1666" y="4126"/>
                    <a:pt x="1140" y="2694"/>
                  </a:cubicBezTo>
                  <a:cubicBezTo>
                    <a:pt x="1005" y="2302"/>
                    <a:pt x="797" y="1971"/>
                    <a:pt x="589" y="1629"/>
                  </a:cubicBezTo>
                  <a:cubicBezTo>
                    <a:pt x="405" y="1347"/>
                    <a:pt x="221" y="1041"/>
                    <a:pt x="87" y="710"/>
                  </a:cubicBezTo>
                  <a:cubicBezTo>
                    <a:pt x="1" y="490"/>
                    <a:pt x="62" y="367"/>
                    <a:pt x="136" y="282"/>
                  </a:cubicBezTo>
                  <a:cubicBezTo>
                    <a:pt x="442" y="0"/>
                    <a:pt x="1470" y="196"/>
                    <a:pt x="1801" y="343"/>
                  </a:cubicBezTo>
                  <a:cubicBezTo>
                    <a:pt x="2242" y="563"/>
                    <a:pt x="2633" y="882"/>
                    <a:pt x="2976" y="1188"/>
                  </a:cubicBezTo>
                  <a:cubicBezTo>
                    <a:pt x="3099" y="1298"/>
                    <a:pt x="3221" y="1408"/>
                    <a:pt x="3344" y="1494"/>
                  </a:cubicBezTo>
                  <a:lnTo>
                    <a:pt x="3894" y="1910"/>
                  </a:lnTo>
                  <a:cubicBezTo>
                    <a:pt x="4617" y="2449"/>
                    <a:pt x="5352" y="3000"/>
                    <a:pt x="5670" y="3833"/>
                  </a:cubicBezTo>
                  <a:cubicBezTo>
                    <a:pt x="5915" y="4481"/>
                    <a:pt x="5854" y="5179"/>
                    <a:pt x="5817" y="5853"/>
                  </a:cubicBezTo>
                  <a:cubicBezTo>
                    <a:pt x="5792" y="6012"/>
                    <a:pt x="5780" y="6183"/>
                    <a:pt x="5780" y="6330"/>
                  </a:cubicBezTo>
                  <a:cubicBezTo>
                    <a:pt x="5707" y="7714"/>
                    <a:pt x="5939" y="9122"/>
                    <a:pt x="6453" y="10383"/>
                  </a:cubicBezTo>
                  <a:cubicBezTo>
                    <a:pt x="6637" y="10812"/>
                    <a:pt x="6833" y="11240"/>
                    <a:pt x="7053" y="11669"/>
                  </a:cubicBezTo>
                  <a:cubicBezTo>
                    <a:pt x="7286" y="12134"/>
                    <a:pt x="7531" y="12624"/>
                    <a:pt x="7715" y="13113"/>
                  </a:cubicBezTo>
                  <a:cubicBezTo>
                    <a:pt x="7874" y="13554"/>
                    <a:pt x="8057" y="14154"/>
                    <a:pt x="7972" y="14754"/>
                  </a:cubicBezTo>
                  <a:cubicBezTo>
                    <a:pt x="7911" y="15183"/>
                    <a:pt x="7715" y="15574"/>
                    <a:pt x="7506" y="15942"/>
                  </a:cubicBezTo>
                  <a:lnTo>
                    <a:pt x="7286" y="16407"/>
                  </a:lnTo>
                  <a:cubicBezTo>
                    <a:pt x="6894" y="17264"/>
                    <a:pt x="6760" y="18244"/>
                    <a:pt x="6625" y="19186"/>
                  </a:cubicBezTo>
                  <a:cubicBezTo>
                    <a:pt x="6453" y="20423"/>
                    <a:pt x="6270" y="21709"/>
                    <a:pt x="5523" y="22725"/>
                  </a:cubicBezTo>
                  <a:cubicBezTo>
                    <a:pt x="5290" y="23068"/>
                    <a:pt x="5033" y="23227"/>
                    <a:pt x="4788" y="23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>
              <a:extLst>
                <a:ext uri="{FF2B5EF4-FFF2-40B4-BE49-F238E27FC236}">
                  <a16:creationId xmlns:a16="http://schemas.microsoft.com/office/drawing/2014/main" id="{9D7842E7-09BC-9DC6-1321-81DF62ED8A6B}"/>
                </a:ext>
              </a:extLst>
            </p:cNvPr>
            <p:cNvSpPr/>
            <p:nvPr/>
          </p:nvSpPr>
          <p:spPr>
            <a:xfrm>
              <a:off x="3573975" y="4784525"/>
              <a:ext cx="59100" cy="132550"/>
            </a:xfrm>
            <a:custGeom>
              <a:avLst/>
              <a:gdLst/>
              <a:ahLst/>
              <a:cxnLst/>
              <a:rect l="l" t="t" r="r" b="b"/>
              <a:pathLst>
                <a:path w="2364" h="5302" fill="none" extrusionOk="0">
                  <a:moveTo>
                    <a:pt x="380" y="0"/>
                  </a:moveTo>
                  <a:cubicBezTo>
                    <a:pt x="283" y="0"/>
                    <a:pt x="221" y="25"/>
                    <a:pt x="185" y="74"/>
                  </a:cubicBezTo>
                  <a:cubicBezTo>
                    <a:pt x="1" y="270"/>
                    <a:pt x="62" y="808"/>
                    <a:pt x="99" y="1164"/>
                  </a:cubicBezTo>
                  <a:cubicBezTo>
                    <a:pt x="123" y="1274"/>
                    <a:pt x="136" y="1359"/>
                    <a:pt x="136" y="1433"/>
                  </a:cubicBezTo>
                  <a:cubicBezTo>
                    <a:pt x="148" y="1825"/>
                    <a:pt x="368" y="2327"/>
                    <a:pt x="760" y="2951"/>
                  </a:cubicBezTo>
                  <a:cubicBezTo>
                    <a:pt x="944" y="3245"/>
                    <a:pt x="1164" y="3539"/>
                    <a:pt x="1372" y="3845"/>
                  </a:cubicBezTo>
                  <a:cubicBezTo>
                    <a:pt x="1482" y="3992"/>
                    <a:pt x="1568" y="4225"/>
                    <a:pt x="1654" y="4457"/>
                  </a:cubicBezTo>
                  <a:cubicBezTo>
                    <a:pt x="1801" y="4861"/>
                    <a:pt x="1935" y="5302"/>
                    <a:pt x="2339" y="5290"/>
                  </a:cubicBezTo>
                  <a:lnTo>
                    <a:pt x="2339" y="5290"/>
                  </a:lnTo>
                  <a:cubicBezTo>
                    <a:pt x="2352" y="5290"/>
                    <a:pt x="2364" y="5229"/>
                    <a:pt x="2364" y="5204"/>
                  </a:cubicBezTo>
                  <a:lnTo>
                    <a:pt x="2364" y="5192"/>
                  </a:lnTo>
                  <a:cubicBezTo>
                    <a:pt x="2364" y="5143"/>
                    <a:pt x="2327" y="5008"/>
                    <a:pt x="2242" y="4824"/>
                  </a:cubicBezTo>
                  <a:cubicBezTo>
                    <a:pt x="2095" y="4433"/>
                    <a:pt x="1899" y="4041"/>
                    <a:pt x="1678" y="3612"/>
                  </a:cubicBezTo>
                  <a:cubicBezTo>
                    <a:pt x="1446" y="3147"/>
                    <a:pt x="1225" y="2682"/>
                    <a:pt x="1005" y="2155"/>
                  </a:cubicBezTo>
                  <a:cubicBezTo>
                    <a:pt x="895" y="1898"/>
                    <a:pt x="882" y="1531"/>
                    <a:pt x="882" y="1188"/>
                  </a:cubicBezTo>
                  <a:cubicBezTo>
                    <a:pt x="870" y="613"/>
                    <a:pt x="833" y="49"/>
                    <a:pt x="393" y="25"/>
                  </a:cubicBezTo>
                  <a:cubicBezTo>
                    <a:pt x="393" y="0"/>
                    <a:pt x="380" y="0"/>
                    <a:pt x="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53">
            <a:extLst>
              <a:ext uri="{FF2B5EF4-FFF2-40B4-BE49-F238E27FC236}">
                <a16:creationId xmlns:a16="http://schemas.microsoft.com/office/drawing/2014/main" id="{70ABF56C-D7BA-4227-50F2-55799C49C302}"/>
              </a:ext>
            </a:extLst>
          </p:cNvPr>
          <p:cNvGrpSpPr/>
          <p:nvPr/>
        </p:nvGrpSpPr>
        <p:grpSpPr>
          <a:xfrm rot="4216966">
            <a:off x="-1650132" y="3732785"/>
            <a:ext cx="2732656" cy="1843211"/>
            <a:chOff x="965100" y="1428788"/>
            <a:chExt cx="1354200" cy="913425"/>
          </a:xfrm>
        </p:grpSpPr>
        <p:sp>
          <p:nvSpPr>
            <p:cNvPr id="1419" name="Google Shape;1419;p53">
              <a:extLst>
                <a:ext uri="{FF2B5EF4-FFF2-40B4-BE49-F238E27FC236}">
                  <a16:creationId xmlns:a16="http://schemas.microsoft.com/office/drawing/2014/main" id="{986666A5-EF29-0F8C-077C-0B50622E7A8C}"/>
                </a:ext>
              </a:extLst>
            </p:cNvPr>
            <p:cNvSpPr/>
            <p:nvPr/>
          </p:nvSpPr>
          <p:spPr>
            <a:xfrm>
              <a:off x="1024800" y="1480513"/>
              <a:ext cx="1238800" cy="803850"/>
            </a:xfrm>
            <a:custGeom>
              <a:avLst/>
              <a:gdLst/>
              <a:ahLst/>
              <a:cxnLst/>
              <a:rect l="l" t="t" r="r" b="b"/>
              <a:pathLst>
                <a:path w="49552" h="32154" fill="none" extrusionOk="0">
                  <a:moveTo>
                    <a:pt x="4579" y="32153"/>
                  </a:moveTo>
                  <a:cubicBezTo>
                    <a:pt x="3894" y="32153"/>
                    <a:pt x="3122" y="31957"/>
                    <a:pt x="2229" y="31541"/>
                  </a:cubicBezTo>
                  <a:cubicBezTo>
                    <a:pt x="1078" y="31027"/>
                    <a:pt x="416" y="30414"/>
                    <a:pt x="208" y="29668"/>
                  </a:cubicBezTo>
                  <a:cubicBezTo>
                    <a:pt x="0" y="28970"/>
                    <a:pt x="208" y="28284"/>
                    <a:pt x="392" y="27598"/>
                  </a:cubicBezTo>
                  <a:cubicBezTo>
                    <a:pt x="429" y="27439"/>
                    <a:pt x="465" y="27304"/>
                    <a:pt x="514" y="27170"/>
                  </a:cubicBezTo>
                  <a:cubicBezTo>
                    <a:pt x="600" y="26815"/>
                    <a:pt x="661" y="26447"/>
                    <a:pt x="735" y="26092"/>
                  </a:cubicBezTo>
                  <a:cubicBezTo>
                    <a:pt x="894" y="25260"/>
                    <a:pt x="1065" y="24366"/>
                    <a:pt x="1518" y="23631"/>
                  </a:cubicBezTo>
                  <a:cubicBezTo>
                    <a:pt x="2388" y="22235"/>
                    <a:pt x="4041" y="21685"/>
                    <a:pt x="5632" y="21170"/>
                  </a:cubicBezTo>
                  <a:cubicBezTo>
                    <a:pt x="5914" y="21072"/>
                    <a:pt x="6208" y="20987"/>
                    <a:pt x="6477" y="20876"/>
                  </a:cubicBezTo>
                  <a:cubicBezTo>
                    <a:pt x="8240" y="20252"/>
                    <a:pt x="10199" y="18868"/>
                    <a:pt x="9967" y="16995"/>
                  </a:cubicBezTo>
                  <a:cubicBezTo>
                    <a:pt x="9918" y="16603"/>
                    <a:pt x="9783" y="16224"/>
                    <a:pt x="9648" y="15856"/>
                  </a:cubicBezTo>
                  <a:cubicBezTo>
                    <a:pt x="9489" y="15465"/>
                    <a:pt x="9342" y="15048"/>
                    <a:pt x="9306" y="14620"/>
                  </a:cubicBezTo>
                  <a:cubicBezTo>
                    <a:pt x="9220" y="13481"/>
                    <a:pt x="9906" y="12538"/>
                    <a:pt x="10579" y="11620"/>
                  </a:cubicBezTo>
                  <a:cubicBezTo>
                    <a:pt x="11203" y="10763"/>
                    <a:pt x="11865" y="9857"/>
                    <a:pt x="11865" y="8828"/>
                  </a:cubicBezTo>
                  <a:cubicBezTo>
                    <a:pt x="11865" y="8571"/>
                    <a:pt x="11816" y="8326"/>
                    <a:pt x="11791" y="8069"/>
                  </a:cubicBezTo>
                  <a:cubicBezTo>
                    <a:pt x="11754" y="7837"/>
                    <a:pt x="11718" y="7592"/>
                    <a:pt x="11718" y="7359"/>
                  </a:cubicBezTo>
                  <a:cubicBezTo>
                    <a:pt x="11669" y="5510"/>
                    <a:pt x="13469" y="4163"/>
                    <a:pt x="15170" y="3674"/>
                  </a:cubicBezTo>
                  <a:cubicBezTo>
                    <a:pt x="16823" y="3196"/>
                    <a:pt x="18574" y="3233"/>
                    <a:pt x="20252" y="3257"/>
                  </a:cubicBezTo>
                  <a:cubicBezTo>
                    <a:pt x="21696" y="3294"/>
                    <a:pt x="23178" y="3306"/>
                    <a:pt x="24586" y="3025"/>
                  </a:cubicBezTo>
                  <a:cubicBezTo>
                    <a:pt x="25921" y="2768"/>
                    <a:pt x="27206" y="2229"/>
                    <a:pt x="28443" y="1715"/>
                  </a:cubicBezTo>
                  <a:cubicBezTo>
                    <a:pt x="29116" y="1421"/>
                    <a:pt x="29814" y="1127"/>
                    <a:pt x="30537" y="882"/>
                  </a:cubicBezTo>
                  <a:cubicBezTo>
                    <a:pt x="33047" y="13"/>
                    <a:pt x="35128" y="0"/>
                    <a:pt x="36757" y="845"/>
                  </a:cubicBezTo>
                  <a:cubicBezTo>
                    <a:pt x="37797" y="1372"/>
                    <a:pt x="38605" y="2278"/>
                    <a:pt x="39365" y="3135"/>
                  </a:cubicBezTo>
                  <a:cubicBezTo>
                    <a:pt x="40013" y="3857"/>
                    <a:pt x="40687" y="4604"/>
                    <a:pt x="41495" y="5143"/>
                  </a:cubicBezTo>
                  <a:cubicBezTo>
                    <a:pt x="42413" y="5755"/>
                    <a:pt x="43491" y="6098"/>
                    <a:pt x="44531" y="6416"/>
                  </a:cubicBezTo>
                  <a:cubicBezTo>
                    <a:pt x="44972" y="6551"/>
                    <a:pt x="45425" y="6698"/>
                    <a:pt x="45878" y="6857"/>
                  </a:cubicBezTo>
                  <a:cubicBezTo>
                    <a:pt x="47899" y="7604"/>
                    <a:pt x="49552" y="9722"/>
                    <a:pt x="49343" y="11277"/>
                  </a:cubicBezTo>
                  <a:cubicBezTo>
                    <a:pt x="49209" y="12306"/>
                    <a:pt x="48303" y="12967"/>
                    <a:pt x="46772" y="13114"/>
                  </a:cubicBezTo>
                  <a:lnTo>
                    <a:pt x="46503" y="13150"/>
                  </a:lnTo>
                  <a:cubicBezTo>
                    <a:pt x="45046" y="13285"/>
                    <a:pt x="42609" y="13518"/>
                    <a:pt x="42095" y="15024"/>
                  </a:cubicBezTo>
                  <a:cubicBezTo>
                    <a:pt x="41850" y="15734"/>
                    <a:pt x="42083" y="16456"/>
                    <a:pt x="42328" y="17215"/>
                  </a:cubicBezTo>
                  <a:cubicBezTo>
                    <a:pt x="42670" y="18293"/>
                    <a:pt x="43025" y="19407"/>
                    <a:pt x="42058" y="20558"/>
                  </a:cubicBezTo>
                  <a:lnTo>
                    <a:pt x="42058" y="20558"/>
                  </a:lnTo>
                  <a:cubicBezTo>
                    <a:pt x="41838" y="20827"/>
                    <a:pt x="41544" y="21060"/>
                    <a:pt x="41262" y="21268"/>
                  </a:cubicBezTo>
                  <a:cubicBezTo>
                    <a:pt x="40956" y="21513"/>
                    <a:pt x="40638" y="21758"/>
                    <a:pt x="40405" y="22064"/>
                  </a:cubicBezTo>
                  <a:cubicBezTo>
                    <a:pt x="39977" y="22640"/>
                    <a:pt x="39854" y="23374"/>
                    <a:pt x="39720" y="24097"/>
                  </a:cubicBezTo>
                  <a:cubicBezTo>
                    <a:pt x="39585" y="24819"/>
                    <a:pt x="39462" y="25590"/>
                    <a:pt x="38985" y="26190"/>
                  </a:cubicBezTo>
                  <a:cubicBezTo>
                    <a:pt x="38165" y="27243"/>
                    <a:pt x="36659" y="27378"/>
                    <a:pt x="35324" y="27427"/>
                  </a:cubicBezTo>
                  <a:cubicBezTo>
                    <a:pt x="33794" y="27476"/>
                    <a:pt x="31896" y="27537"/>
                    <a:pt x="30402" y="26643"/>
                  </a:cubicBezTo>
                  <a:cubicBezTo>
                    <a:pt x="30169" y="26509"/>
                    <a:pt x="29961" y="26362"/>
                    <a:pt x="29741" y="26203"/>
                  </a:cubicBezTo>
                  <a:cubicBezTo>
                    <a:pt x="29447" y="25994"/>
                    <a:pt x="29141" y="25774"/>
                    <a:pt x="28810" y="25603"/>
                  </a:cubicBezTo>
                  <a:cubicBezTo>
                    <a:pt x="26986" y="24745"/>
                    <a:pt x="24880" y="25872"/>
                    <a:pt x="23778" y="26631"/>
                  </a:cubicBezTo>
                  <a:cubicBezTo>
                    <a:pt x="23423" y="26876"/>
                    <a:pt x="23080" y="27121"/>
                    <a:pt x="22749" y="27378"/>
                  </a:cubicBezTo>
                  <a:cubicBezTo>
                    <a:pt x="21635" y="28211"/>
                    <a:pt x="20472" y="29068"/>
                    <a:pt x="19101" y="29374"/>
                  </a:cubicBezTo>
                  <a:cubicBezTo>
                    <a:pt x="17668" y="29692"/>
                    <a:pt x="16138" y="29386"/>
                    <a:pt x="14656" y="29080"/>
                  </a:cubicBezTo>
                  <a:cubicBezTo>
                    <a:pt x="12771" y="28700"/>
                    <a:pt x="10995" y="28333"/>
                    <a:pt x="9404" y="29190"/>
                  </a:cubicBezTo>
                  <a:cubicBezTo>
                    <a:pt x="8791" y="29508"/>
                    <a:pt x="8265" y="29998"/>
                    <a:pt x="7751" y="30476"/>
                  </a:cubicBezTo>
                  <a:cubicBezTo>
                    <a:pt x="7065" y="31112"/>
                    <a:pt x="6343" y="31786"/>
                    <a:pt x="5412" y="32031"/>
                  </a:cubicBezTo>
                  <a:cubicBezTo>
                    <a:pt x="5130" y="32129"/>
                    <a:pt x="4861" y="32153"/>
                    <a:pt x="4579" y="32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>
              <a:extLst>
                <a:ext uri="{FF2B5EF4-FFF2-40B4-BE49-F238E27FC236}">
                  <a16:creationId xmlns:a16="http://schemas.microsoft.com/office/drawing/2014/main" id="{C25B8280-5D48-5B81-90C8-7DD593CD26B8}"/>
                </a:ext>
              </a:extLst>
            </p:cNvPr>
            <p:cNvSpPr/>
            <p:nvPr/>
          </p:nvSpPr>
          <p:spPr>
            <a:xfrm>
              <a:off x="1115700" y="1572038"/>
              <a:ext cx="1019650" cy="629350"/>
            </a:xfrm>
            <a:custGeom>
              <a:avLst/>
              <a:gdLst/>
              <a:ahLst/>
              <a:cxnLst/>
              <a:rect l="l" t="t" r="r" b="b"/>
              <a:pathLst>
                <a:path w="40786" h="25174" fill="none" extrusionOk="0">
                  <a:moveTo>
                    <a:pt x="576" y="25149"/>
                  </a:moveTo>
                  <a:cubicBezTo>
                    <a:pt x="392" y="25149"/>
                    <a:pt x="184" y="25088"/>
                    <a:pt x="37" y="24807"/>
                  </a:cubicBezTo>
                  <a:cubicBezTo>
                    <a:pt x="1" y="24696"/>
                    <a:pt x="37" y="24599"/>
                    <a:pt x="99" y="24488"/>
                  </a:cubicBezTo>
                  <a:cubicBezTo>
                    <a:pt x="135" y="24439"/>
                    <a:pt x="148" y="24378"/>
                    <a:pt x="160" y="24329"/>
                  </a:cubicBezTo>
                  <a:cubicBezTo>
                    <a:pt x="282" y="23876"/>
                    <a:pt x="368" y="23435"/>
                    <a:pt x="441" y="23031"/>
                  </a:cubicBezTo>
                  <a:cubicBezTo>
                    <a:pt x="527" y="22578"/>
                    <a:pt x="637" y="21942"/>
                    <a:pt x="760" y="21746"/>
                  </a:cubicBezTo>
                  <a:cubicBezTo>
                    <a:pt x="992" y="21391"/>
                    <a:pt x="2229" y="20987"/>
                    <a:pt x="3062" y="20705"/>
                  </a:cubicBezTo>
                  <a:cubicBezTo>
                    <a:pt x="3331" y="20619"/>
                    <a:pt x="3649" y="20509"/>
                    <a:pt x="3955" y="20399"/>
                  </a:cubicBezTo>
                  <a:cubicBezTo>
                    <a:pt x="7837" y="19040"/>
                    <a:pt x="10077" y="16089"/>
                    <a:pt x="9698" y="12906"/>
                  </a:cubicBezTo>
                  <a:cubicBezTo>
                    <a:pt x="9600" y="12097"/>
                    <a:pt x="9367" y="11449"/>
                    <a:pt x="9184" y="10971"/>
                  </a:cubicBezTo>
                  <a:cubicBezTo>
                    <a:pt x="9184" y="10959"/>
                    <a:pt x="9159" y="10934"/>
                    <a:pt x="9147" y="10922"/>
                  </a:cubicBezTo>
                  <a:cubicBezTo>
                    <a:pt x="9122" y="10885"/>
                    <a:pt x="9098" y="10836"/>
                    <a:pt x="9098" y="10787"/>
                  </a:cubicBezTo>
                  <a:cubicBezTo>
                    <a:pt x="9122" y="10591"/>
                    <a:pt x="9306" y="10396"/>
                    <a:pt x="9490" y="10187"/>
                  </a:cubicBezTo>
                  <a:cubicBezTo>
                    <a:pt x="9563" y="10114"/>
                    <a:pt x="9624" y="10040"/>
                    <a:pt x="9686" y="9967"/>
                  </a:cubicBezTo>
                  <a:cubicBezTo>
                    <a:pt x="10494" y="8841"/>
                    <a:pt x="11608" y="7310"/>
                    <a:pt x="11632" y="5192"/>
                  </a:cubicBezTo>
                  <a:cubicBezTo>
                    <a:pt x="11632" y="4665"/>
                    <a:pt x="11547" y="4225"/>
                    <a:pt x="11510" y="3906"/>
                  </a:cubicBezTo>
                  <a:lnTo>
                    <a:pt x="11510" y="3882"/>
                  </a:lnTo>
                  <a:cubicBezTo>
                    <a:pt x="11510" y="3869"/>
                    <a:pt x="11485" y="3845"/>
                    <a:pt x="11510" y="3821"/>
                  </a:cubicBezTo>
                  <a:cubicBezTo>
                    <a:pt x="11571" y="3637"/>
                    <a:pt x="11877" y="3478"/>
                    <a:pt x="12465" y="3306"/>
                  </a:cubicBezTo>
                  <a:cubicBezTo>
                    <a:pt x="13383" y="3049"/>
                    <a:pt x="14461" y="3012"/>
                    <a:pt x="15391" y="3012"/>
                  </a:cubicBezTo>
                  <a:cubicBezTo>
                    <a:pt x="15771" y="3012"/>
                    <a:pt x="16163" y="3012"/>
                    <a:pt x="16542" y="3025"/>
                  </a:cubicBezTo>
                  <a:lnTo>
                    <a:pt x="16567" y="3025"/>
                  </a:lnTo>
                  <a:cubicBezTo>
                    <a:pt x="16983" y="3025"/>
                    <a:pt x="17412" y="3049"/>
                    <a:pt x="17852" y="3049"/>
                  </a:cubicBezTo>
                  <a:cubicBezTo>
                    <a:pt x="18881" y="3049"/>
                    <a:pt x="20228" y="3012"/>
                    <a:pt x="21623" y="2743"/>
                  </a:cubicBezTo>
                  <a:cubicBezTo>
                    <a:pt x="23289" y="2400"/>
                    <a:pt x="24807" y="1776"/>
                    <a:pt x="26129" y="1225"/>
                  </a:cubicBezTo>
                  <a:cubicBezTo>
                    <a:pt x="26790" y="943"/>
                    <a:pt x="27415" y="686"/>
                    <a:pt x="28027" y="478"/>
                  </a:cubicBezTo>
                  <a:cubicBezTo>
                    <a:pt x="28921" y="172"/>
                    <a:pt x="29753" y="0"/>
                    <a:pt x="30402" y="0"/>
                  </a:cubicBezTo>
                  <a:cubicBezTo>
                    <a:pt x="30868" y="0"/>
                    <a:pt x="31247" y="74"/>
                    <a:pt x="31541" y="233"/>
                  </a:cubicBezTo>
                  <a:cubicBezTo>
                    <a:pt x="32043" y="490"/>
                    <a:pt x="32606" y="1115"/>
                    <a:pt x="33206" y="1788"/>
                  </a:cubicBezTo>
                  <a:cubicBezTo>
                    <a:pt x="33953" y="2621"/>
                    <a:pt x="34810" y="3563"/>
                    <a:pt x="35973" y="4347"/>
                  </a:cubicBezTo>
                  <a:cubicBezTo>
                    <a:pt x="37296" y="5216"/>
                    <a:pt x="38667" y="5657"/>
                    <a:pt x="39879" y="6024"/>
                  </a:cubicBezTo>
                  <a:cubicBezTo>
                    <a:pt x="39965" y="6061"/>
                    <a:pt x="40112" y="6073"/>
                    <a:pt x="40247" y="6073"/>
                  </a:cubicBezTo>
                  <a:cubicBezTo>
                    <a:pt x="40455" y="6086"/>
                    <a:pt x="40638" y="6110"/>
                    <a:pt x="40736" y="6196"/>
                  </a:cubicBezTo>
                  <a:cubicBezTo>
                    <a:pt x="40773" y="6233"/>
                    <a:pt x="40785" y="6269"/>
                    <a:pt x="40785" y="6331"/>
                  </a:cubicBezTo>
                  <a:cubicBezTo>
                    <a:pt x="40700" y="7335"/>
                    <a:pt x="39659" y="7665"/>
                    <a:pt x="38459" y="8045"/>
                  </a:cubicBezTo>
                  <a:cubicBezTo>
                    <a:pt x="37186" y="8449"/>
                    <a:pt x="35741" y="8902"/>
                    <a:pt x="35275" y="10285"/>
                  </a:cubicBezTo>
                  <a:cubicBezTo>
                    <a:pt x="34663" y="12061"/>
                    <a:pt x="35153" y="13603"/>
                    <a:pt x="35471" y="14632"/>
                  </a:cubicBezTo>
                  <a:lnTo>
                    <a:pt x="35520" y="14718"/>
                  </a:lnTo>
                  <a:cubicBezTo>
                    <a:pt x="35557" y="14803"/>
                    <a:pt x="35594" y="14877"/>
                    <a:pt x="35582" y="14963"/>
                  </a:cubicBezTo>
                  <a:cubicBezTo>
                    <a:pt x="35582" y="14987"/>
                    <a:pt x="35557" y="14987"/>
                    <a:pt x="35557" y="14999"/>
                  </a:cubicBezTo>
                  <a:cubicBezTo>
                    <a:pt x="35178" y="15305"/>
                    <a:pt x="34602" y="15746"/>
                    <a:pt x="34088" y="16420"/>
                  </a:cubicBezTo>
                  <a:cubicBezTo>
                    <a:pt x="33170" y="17632"/>
                    <a:pt x="32949" y="18930"/>
                    <a:pt x="32778" y="19885"/>
                  </a:cubicBezTo>
                  <a:cubicBezTo>
                    <a:pt x="32778" y="19921"/>
                    <a:pt x="32765" y="19970"/>
                    <a:pt x="32765" y="20019"/>
                  </a:cubicBezTo>
                  <a:cubicBezTo>
                    <a:pt x="32765" y="20129"/>
                    <a:pt x="32765" y="20252"/>
                    <a:pt x="32680" y="20325"/>
                  </a:cubicBezTo>
                  <a:cubicBezTo>
                    <a:pt x="32582" y="20436"/>
                    <a:pt x="32361" y="20436"/>
                    <a:pt x="32055" y="20411"/>
                  </a:cubicBezTo>
                  <a:cubicBezTo>
                    <a:pt x="31921" y="20411"/>
                    <a:pt x="31761" y="20399"/>
                    <a:pt x="31615" y="20411"/>
                  </a:cubicBezTo>
                  <a:cubicBezTo>
                    <a:pt x="31272" y="20436"/>
                    <a:pt x="30929" y="20436"/>
                    <a:pt x="30574" y="20436"/>
                  </a:cubicBezTo>
                  <a:cubicBezTo>
                    <a:pt x="29925" y="20436"/>
                    <a:pt x="29031" y="20399"/>
                    <a:pt x="28541" y="20105"/>
                  </a:cubicBezTo>
                  <a:cubicBezTo>
                    <a:pt x="28443" y="20044"/>
                    <a:pt x="28296" y="19946"/>
                    <a:pt x="28137" y="19836"/>
                  </a:cubicBezTo>
                  <a:cubicBezTo>
                    <a:pt x="27758" y="19554"/>
                    <a:pt x="27280" y="19223"/>
                    <a:pt x="26680" y="18930"/>
                  </a:cubicBezTo>
                  <a:cubicBezTo>
                    <a:pt x="25799" y="18501"/>
                    <a:pt x="24819" y="18293"/>
                    <a:pt x="23791" y="18293"/>
                  </a:cubicBezTo>
                  <a:cubicBezTo>
                    <a:pt x="21562" y="18293"/>
                    <a:pt x="19554" y="19334"/>
                    <a:pt x="18269" y="20215"/>
                  </a:cubicBezTo>
                  <a:cubicBezTo>
                    <a:pt x="17865" y="20497"/>
                    <a:pt x="17485" y="20766"/>
                    <a:pt x="17130" y="21023"/>
                  </a:cubicBezTo>
                  <a:cubicBezTo>
                    <a:pt x="16261" y="21672"/>
                    <a:pt x="15440" y="22284"/>
                    <a:pt x="14767" y="22431"/>
                  </a:cubicBezTo>
                  <a:cubicBezTo>
                    <a:pt x="14595" y="22468"/>
                    <a:pt x="14412" y="22493"/>
                    <a:pt x="14179" y="22493"/>
                  </a:cubicBezTo>
                  <a:cubicBezTo>
                    <a:pt x="13493" y="22493"/>
                    <a:pt x="12636" y="22333"/>
                    <a:pt x="11743" y="22150"/>
                  </a:cubicBezTo>
                  <a:cubicBezTo>
                    <a:pt x="10641" y="21917"/>
                    <a:pt x="9392" y="21672"/>
                    <a:pt x="8069" y="21672"/>
                  </a:cubicBezTo>
                  <a:cubicBezTo>
                    <a:pt x="6637" y="21672"/>
                    <a:pt x="5376" y="21978"/>
                    <a:pt x="4213" y="22591"/>
                  </a:cubicBezTo>
                  <a:cubicBezTo>
                    <a:pt x="3209" y="23129"/>
                    <a:pt x="2462" y="23827"/>
                    <a:pt x="1849" y="24390"/>
                  </a:cubicBezTo>
                  <a:cubicBezTo>
                    <a:pt x="1764" y="24452"/>
                    <a:pt x="1690" y="24537"/>
                    <a:pt x="1617" y="24623"/>
                  </a:cubicBezTo>
                  <a:cubicBezTo>
                    <a:pt x="1372" y="24868"/>
                    <a:pt x="1127" y="25113"/>
                    <a:pt x="956" y="25162"/>
                  </a:cubicBezTo>
                  <a:lnTo>
                    <a:pt x="956" y="25125"/>
                  </a:lnTo>
                  <a:lnTo>
                    <a:pt x="956" y="25162"/>
                  </a:lnTo>
                  <a:cubicBezTo>
                    <a:pt x="943" y="25162"/>
                    <a:pt x="943" y="25162"/>
                    <a:pt x="931" y="25174"/>
                  </a:cubicBezTo>
                  <a:cubicBezTo>
                    <a:pt x="809" y="25113"/>
                    <a:pt x="698" y="25149"/>
                    <a:pt x="576" y="251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>
              <a:extLst>
                <a:ext uri="{FF2B5EF4-FFF2-40B4-BE49-F238E27FC236}">
                  <a16:creationId xmlns:a16="http://schemas.microsoft.com/office/drawing/2014/main" id="{27E3249E-6314-D227-8CE8-31000E16B7CC}"/>
                </a:ext>
              </a:extLst>
            </p:cNvPr>
            <p:cNvSpPr/>
            <p:nvPr/>
          </p:nvSpPr>
          <p:spPr>
            <a:xfrm>
              <a:off x="1395775" y="1654988"/>
              <a:ext cx="560500" cy="394900"/>
            </a:xfrm>
            <a:custGeom>
              <a:avLst/>
              <a:gdLst/>
              <a:ahLst/>
              <a:cxnLst/>
              <a:rect l="l" t="t" r="r" b="b"/>
              <a:pathLst>
                <a:path w="22420" h="15796" fill="none" extrusionOk="0">
                  <a:moveTo>
                    <a:pt x="2548" y="15783"/>
                  </a:moveTo>
                  <a:cubicBezTo>
                    <a:pt x="2290" y="15783"/>
                    <a:pt x="1972" y="15685"/>
                    <a:pt x="1654" y="15612"/>
                  </a:cubicBezTo>
                  <a:cubicBezTo>
                    <a:pt x="1482" y="15563"/>
                    <a:pt x="1311" y="15526"/>
                    <a:pt x="1164" y="15489"/>
                  </a:cubicBezTo>
                  <a:cubicBezTo>
                    <a:pt x="1103" y="15477"/>
                    <a:pt x="1005" y="15477"/>
                    <a:pt x="919" y="15489"/>
                  </a:cubicBezTo>
                  <a:cubicBezTo>
                    <a:pt x="735" y="15501"/>
                    <a:pt x="527" y="15501"/>
                    <a:pt x="454" y="15342"/>
                  </a:cubicBezTo>
                  <a:cubicBezTo>
                    <a:pt x="1" y="14265"/>
                    <a:pt x="503" y="13212"/>
                    <a:pt x="1042" y="12110"/>
                  </a:cubicBezTo>
                  <a:cubicBezTo>
                    <a:pt x="1482" y="11179"/>
                    <a:pt x="1960" y="10224"/>
                    <a:pt x="1837" y="9220"/>
                  </a:cubicBezTo>
                  <a:cubicBezTo>
                    <a:pt x="1813" y="9049"/>
                    <a:pt x="1776" y="8890"/>
                    <a:pt x="1727" y="8743"/>
                  </a:cubicBezTo>
                  <a:cubicBezTo>
                    <a:pt x="1654" y="8498"/>
                    <a:pt x="1593" y="8265"/>
                    <a:pt x="1629" y="8057"/>
                  </a:cubicBezTo>
                  <a:cubicBezTo>
                    <a:pt x="1666" y="7898"/>
                    <a:pt x="1690" y="7726"/>
                    <a:pt x="1727" y="7555"/>
                  </a:cubicBezTo>
                  <a:cubicBezTo>
                    <a:pt x="1960" y="6220"/>
                    <a:pt x="2266" y="4384"/>
                    <a:pt x="3711" y="3074"/>
                  </a:cubicBezTo>
                  <a:cubicBezTo>
                    <a:pt x="3821" y="2988"/>
                    <a:pt x="3956" y="3013"/>
                    <a:pt x="4066" y="3049"/>
                  </a:cubicBezTo>
                  <a:cubicBezTo>
                    <a:pt x="4115" y="3062"/>
                    <a:pt x="4139" y="3062"/>
                    <a:pt x="4176" y="3062"/>
                  </a:cubicBezTo>
                  <a:cubicBezTo>
                    <a:pt x="4543" y="3062"/>
                    <a:pt x="4923" y="3062"/>
                    <a:pt x="5266" y="3074"/>
                  </a:cubicBezTo>
                  <a:lnTo>
                    <a:pt x="5290" y="3074"/>
                  </a:lnTo>
                  <a:cubicBezTo>
                    <a:pt x="5768" y="3098"/>
                    <a:pt x="6184" y="3098"/>
                    <a:pt x="6637" y="3098"/>
                  </a:cubicBezTo>
                  <a:cubicBezTo>
                    <a:pt x="7812" y="3098"/>
                    <a:pt x="9380" y="3049"/>
                    <a:pt x="11057" y="2706"/>
                  </a:cubicBezTo>
                  <a:cubicBezTo>
                    <a:pt x="13065" y="2315"/>
                    <a:pt x="14816" y="1580"/>
                    <a:pt x="16224" y="992"/>
                  </a:cubicBezTo>
                  <a:cubicBezTo>
                    <a:pt x="16836" y="735"/>
                    <a:pt x="17412" y="490"/>
                    <a:pt x="17938" y="307"/>
                  </a:cubicBezTo>
                  <a:cubicBezTo>
                    <a:pt x="18036" y="270"/>
                    <a:pt x="18134" y="233"/>
                    <a:pt x="18220" y="196"/>
                  </a:cubicBezTo>
                  <a:cubicBezTo>
                    <a:pt x="18514" y="86"/>
                    <a:pt x="18746" y="1"/>
                    <a:pt x="18893" y="62"/>
                  </a:cubicBezTo>
                  <a:cubicBezTo>
                    <a:pt x="19077" y="123"/>
                    <a:pt x="19224" y="319"/>
                    <a:pt x="19346" y="490"/>
                  </a:cubicBezTo>
                  <a:cubicBezTo>
                    <a:pt x="19408" y="564"/>
                    <a:pt x="19444" y="637"/>
                    <a:pt x="19493" y="698"/>
                  </a:cubicBezTo>
                  <a:cubicBezTo>
                    <a:pt x="19738" y="980"/>
                    <a:pt x="20154" y="1213"/>
                    <a:pt x="20583" y="1458"/>
                  </a:cubicBezTo>
                  <a:cubicBezTo>
                    <a:pt x="21403" y="1911"/>
                    <a:pt x="22322" y="2437"/>
                    <a:pt x="22383" y="3478"/>
                  </a:cubicBezTo>
                  <a:cubicBezTo>
                    <a:pt x="22420" y="3968"/>
                    <a:pt x="22052" y="4335"/>
                    <a:pt x="21660" y="4727"/>
                  </a:cubicBezTo>
                  <a:cubicBezTo>
                    <a:pt x="21342" y="5070"/>
                    <a:pt x="21011" y="5400"/>
                    <a:pt x="20852" y="5841"/>
                  </a:cubicBezTo>
                  <a:cubicBezTo>
                    <a:pt x="20509" y="6869"/>
                    <a:pt x="20571" y="7861"/>
                    <a:pt x="20632" y="8743"/>
                  </a:cubicBezTo>
                  <a:cubicBezTo>
                    <a:pt x="20669" y="9392"/>
                    <a:pt x="20705" y="10028"/>
                    <a:pt x="20571" y="10555"/>
                  </a:cubicBezTo>
                  <a:cubicBezTo>
                    <a:pt x="20534" y="10702"/>
                    <a:pt x="20424" y="10787"/>
                    <a:pt x="20326" y="10898"/>
                  </a:cubicBezTo>
                  <a:cubicBezTo>
                    <a:pt x="20265" y="10959"/>
                    <a:pt x="20203" y="11008"/>
                    <a:pt x="20154" y="11069"/>
                  </a:cubicBezTo>
                  <a:cubicBezTo>
                    <a:pt x="19873" y="11436"/>
                    <a:pt x="19738" y="11914"/>
                    <a:pt x="19603" y="12355"/>
                  </a:cubicBezTo>
                  <a:cubicBezTo>
                    <a:pt x="19420" y="12942"/>
                    <a:pt x="19248" y="13518"/>
                    <a:pt x="18759" y="13689"/>
                  </a:cubicBezTo>
                  <a:cubicBezTo>
                    <a:pt x="18440" y="13775"/>
                    <a:pt x="18134" y="13518"/>
                    <a:pt x="17767" y="13187"/>
                  </a:cubicBezTo>
                  <a:cubicBezTo>
                    <a:pt x="17497" y="12979"/>
                    <a:pt x="17216" y="12722"/>
                    <a:pt x="16885" y="12563"/>
                  </a:cubicBezTo>
                  <a:cubicBezTo>
                    <a:pt x="15538" y="11926"/>
                    <a:pt x="14069" y="11608"/>
                    <a:pt x="12563" y="11608"/>
                  </a:cubicBezTo>
                  <a:cubicBezTo>
                    <a:pt x="9465" y="11608"/>
                    <a:pt x="6821" y="12967"/>
                    <a:pt x="5131" y="14106"/>
                  </a:cubicBezTo>
                  <a:cubicBezTo>
                    <a:pt x="4690" y="14412"/>
                    <a:pt x="4262" y="14718"/>
                    <a:pt x="3894" y="14999"/>
                  </a:cubicBezTo>
                  <a:cubicBezTo>
                    <a:pt x="3784" y="15073"/>
                    <a:pt x="3686" y="15171"/>
                    <a:pt x="3576" y="15256"/>
                  </a:cubicBezTo>
                  <a:cubicBezTo>
                    <a:pt x="3294" y="15489"/>
                    <a:pt x="3013" y="15734"/>
                    <a:pt x="2768" y="15795"/>
                  </a:cubicBezTo>
                  <a:lnTo>
                    <a:pt x="2768" y="15795"/>
                  </a:lnTo>
                  <a:cubicBezTo>
                    <a:pt x="2695" y="15783"/>
                    <a:pt x="2633" y="15783"/>
                    <a:pt x="2548" y="157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>
              <a:extLst>
                <a:ext uri="{FF2B5EF4-FFF2-40B4-BE49-F238E27FC236}">
                  <a16:creationId xmlns:a16="http://schemas.microsoft.com/office/drawing/2014/main" id="{E9C2E1B4-8793-8674-0F5A-A9422D5FD2CE}"/>
                </a:ext>
              </a:extLst>
            </p:cNvPr>
            <p:cNvSpPr/>
            <p:nvPr/>
          </p:nvSpPr>
          <p:spPr>
            <a:xfrm>
              <a:off x="1520375" y="1749563"/>
              <a:ext cx="329375" cy="164400"/>
            </a:xfrm>
            <a:custGeom>
              <a:avLst/>
              <a:gdLst/>
              <a:ahLst/>
              <a:cxnLst/>
              <a:rect l="l" t="t" r="r" b="b"/>
              <a:pathLst>
                <a:path w="13175" h="6576" fill="none" extrusionOk="0">
                  <a:moveTo>
                    <a:pt x="1212" y="6576"/>
                  </a:moveTo>
                  <a:cubicBezTo>
                    <a:pt x="857" y="6576"/>
                    <a:pt x="539" y="6490"/>
                    <a:pt x="233" y="6294"/>
                  </a:cubicBezTo>
                  <a:lnTo>
                    <a:pt x="233" y="6294"/>
                  </a:lnTo>
                  <a:cubicBezTo>
                    <a:pt x="0" y="6135"/>
                    <a:pt x="61" y="5841"/>
                    <a:pt x="135" y="5535"/>
                  </a:cubicBezTo>
                  <a:cubicBezTo>
                    <a:pt x="184" y="5352"/>
                    <a:pt x="221" y="5168"/>
                    <a:pt x="196" y="5021"/>
                  </a:cubicBezTo>
                  <a:cubicBezTo>
                    <a:pt x="184" y="4886"/>
                    <a:pt x="147" y="4764"/>
                    <a:pt x="123" y="4654"/>
                  </a:cubicBezTo>
                  <a:cubicBezTo>
                    <a:pt x="98" y="4531"/>
                    <a:pt x="61" y="4409"/>
                    <a:pt x="61" y="4286"/>
                  </a:cubicBezTo>
                  <a:cubicBezTo>
                    <a:pt x="37" y="3748"/>
                    <a:pt x="0" y="2952"/>
                    <a:pt x="441" y="2646"/>
                  </a:cubicBezTo>
                  <a:cubicBezTo>
                    <a:pt x="674" y="2499"/>
                    <a:pt x="955" y="2535"/>
                    <a:pt x="1225" y="2597"/>
                  </a:cubicBezTo>
                  <a:cubicBezTo>
                    <a:pt x="1359" y="2633"/>
                    <a:pt x="1506" y="2658"/>
                    <a:pt x="1641" y="2658"/>
                  </a:cubicBezTo>
                  <a:cubicBezTo>
                    <a:pt x="2975" y="2658"/>
                    <a:pt x="4751" y="2621"/>
                    <a:pt x="6722" y="2217"/>
                  </a:cubicBezTo>
                  <a:cubicBezTo>
                    <a:pt x="9061" y="1764"/>
                    <a:pt x="11056" y="919"/>
                    <a:pt x="12526" y="307"/>
                  </a:cubicBezTo>
                  <a:cubicBezTo>
                    <a:pt x="12562" y="295"/>
                    <a:pt x="12624" y="246"/>
                    <a:pt x="12685" y="197"/>
                  </a:cubicBezTo>
                  <a:cubicBezTo>
                    <a:pt x="12807" y="111"/>
                    <a:pt x="12954" y="1"/>
                    <a:pt x="13040" y="111"/>
                  </a:cubicBezTo>
                  <a:cubicBezTo>
                    <a:pt x="13175" y="258"/>
                    <a:pt x="13028" y="442"/>
                    <a:pt x="12893" y="613"/>
                  </a:cubicBezTo>
                  <a:cubicBezTo>
                    <a:pt x="12807" y="723"/>
                    <a:pt x="12722" y="821"/>
                    <a:pt x="12685" y="931"/>
                  </a:cubicBezTo>
                  <a:cubicBezTo>
                    <a:pt x="12367" y="1850"/>
                    <a:pt x="12379" y="2744"/>
                    <a:pt x="12416" y="3515"/>
                  </a:cubicBezTo>
                  <a:cubicBezTo>
                    <a:pt x="12428" y="4152"/>
                    <a:pt x="12440" y="4703"/>
                    <a:pt x="12281" y="5156"/>
                  </a:cubicBezTo>
                  <a:cubicBezTo>
                    <a:pt x="12097" y="5682"/>
                    <a:pt x="11118" y="5352"/>
                    <a:pt x="9979" y="4972"/>
                  </a:cubicBezTo>
                  <a:cubicBezTo>
                    <a:pt x="9171" y="4703"/>
                    <a:pt x="8253" y="4409"/>
                    <a:pt x="7567" y="4409"/>
                  </a:cubicBezTo>
                  <a:cubicBezTo>
                    <a:pt x="6294" y="4409"/>
                    <a:pt x="5020" y="5045"/>
                    <a:pt x="3906" y="5609"/>
                  </a:cubicBezTo>
                  <a:cubicBezTo>
                    <a:pt x="2914" y="6123"/>
                    <a:pt x="2008" y="6576"/>
                    <a:pt x="1212" y="65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>
              <a:extLst>
                <a:ext uri="{FF2B5EF4-FFF2-40B4-BE49-F238E27FC236}">
                  <a16:creationId xmlns:a16="http://schemas.microsoft.com/office/drawing/2014/main" id="{A43B12D3-1CCF-5FA9-4812-E837C5B24E6E}"/>
                </a:ext>
              </a:extLst>
            </p:cNvPr>
            <p:cNvSpPr/>
            <p:nvPr/>
          </p:nvSpPr>
          <p:spPr>
            <a:xfrm>
              <a:off x="965100" y="1428788"/>
              <a:ext cx="1354200" cy="913425"/>
            </a:xfrm>
            <a:custGeom>
              <a:avLst/>
              <a:gdLst/>
              <a:ahLst/>
              <a:cxnLst/>
              <a:rect l="l" t="t" r="r" b="b"/>
              <a:pathLst>
                <a:path w="54168" h="36537" fill="none" extrusionOk="0">
                  <a:moveTo>
                    <a:pt x="52613" y="9416"/>
                  </a:moveTo>
                  <a:cubicBezTo>
                    <a:pt x="51670" y="8228"/>
                    <a:pt x="50409" y="7285"/>
                    <a:pt x="49025" y="6783"/>
                  </a:cubicBezTo>
                  <a:cubicBezTo>
                    <a:pt x="48536" y="6600"/>
                    <a:pt x="48046" y="6441"/>
                    <a:pt x="47568" y="6294"/>
                  </a:cubicBezTo>
                  <a:cubicBezTo>
                    <a:pt x="46638" y="6000"/>
                    <a:pt x="45769" y="5730"/>
                    <a:pt x="45120" y="5302"/>
                  </a:cubicBezTo>
                  <a:cubicBezTo>
                    <a:pt x="44556" y="4910"/>
                    <a:pt x="44005" y="4322"/>
                    <a:pt x="43430" y="3673"/>
                  </a:cubicBezTo>
                  <a:cubicBezTo>
                    <a:pt x="42548" y="2706"/>
                    <a:pt x="41569" y="1629"/>
                    <a:pt x="40161" y="894"/>
                  </a:cubicBezTo>
                  <a:cubicBezTo>
                    <a:pt x="39047" y="306"/>
                    <a:pt x="37773" y="0"/>
                    <a:pt x="36390" y="0"/>
                  </a:cubicBezTo>
                  <a:cubicBezTo>
                    <a:pt x="35067" y="0"/>
                    <a:pt x="33647" y="282"/>
                    <a:pt x="32129" y="796"/>
                  </a:cubicBezTo>
                  <a:cubicBezTo>
                    <a:pt x="31370" y="1078"/>
                    <a:pt x="30635" y="1384"/>
                    <a:pt x="29913" y="1665"/>
                  </a:cubicBezTo>
                  <a:cubicBezTo>
                    <a:pt x="28713" y="2167"/>
                    <a:pt x="27598" y="2633"/>
                    <a:pt x="26497" y="2853"/>
                  </a:cubicBezTo>
                  <a:cubicBezTo>
                    <a:pt x="25590" y="3037"/>
                    <a:pt x="24586" y="3049"/>
                    <a:pt x="23815" y="3049"/>
                  </a:cubicBezTo>
                  <a:cubicBezTo>
                    <a:pt x="23423" y="3049"/>
                    <a:pt x="23019" y="3049"/>
                    <a:pt x="22640" y="3037"/>
                  </a:cubicBezTo>
                  <a:cubicBezTo>
                    <a:pt x="22248" y="3037"/>
                    <a:pt x="21819" y="3012"/>
                    <a:pt x="21391" y="3012"/>
                  </a:cubicBezTo>
                  <a:cubicBezTo>
                    <a:pt x="20056" y="3012"/>
                    <a:pt x="18477" y="3073"/>
                    <a:pt x="16885" y="3539"/>
                  </a:cubicBezTo>
                  <a:cubicBezTo>
                    <a:pt x="15612" y="3894"/>
                    <a:pt x="14436" y="4567"/>
                    <a:pt x="13555" y="5424"/>
                  </a:cubicBezTo>
                  <a:cubicBezTo>
                    <a:pt x="12367" y="6551"/>
                    <a:pt x="11730" y="8008"/>
                    <a:pt x="11779" y="9489"/>
                  </a:cubicBezTo>
                  <a:cubicBezTo>
                    <a:pt x="11792" y="9893"/>
                    <a:pt x="11840" y="10224"/>
                    <a:pt x="11877" y="10506"/>
                  </a:cubicBezTo>
                  <a:cubicBezTo>
                    <a:pt x="11902" y="10640"/>
                    <a:pt x="11926" y="10824"/>
                    <a:pt x="11926" y="10897"/>
                  </a:cubicBezTo>
                  <a:cubicBezTo>
                    <a:pt x="11926" y="11179"/>
                    <a:pt x="11424" y="11877"/>
                    <a:pt x="11081" y="12342"/>
                  </a:cubicBezTo>
                  <a:cubicBezTo>
                    <a:pt x="10285" y="13420"/>
                    <a:pt x="9208" y="14913"/>
                    <a:pt x="9367" y="16897"/>
                  </a:cubicBezTo>
                  <a:cubicBezTo>
                    <a:pt x="9428" y="17644"/>
                    <a:pt x="9673" y="18293"/>
                    <a:pt x="9857" y="18746"/>
                  </a:cubicBezTo>
                  <a:cubicBezTo>
                    <a:pt x="9943" y="18954"/>
                    <a:pt x="10041" y="19223"/>
                    <a:pt x="10065" y="19333"/>
                  </a:cubicBezTo>
                  <a:cubicBezTo>
                    <a:pt x="10090" y="19542"/>
                    <a:pt x="9453" y="20301"/>
                    <a:pt x="8082" y="20790"/>
                  </a:cubicBezTo>
                  <a:cubicBezTo>
                    <a:pt x="7824" y="20876"/>
                    <a:pt x="7567" y="20974"/>
                    <a:pt x="7286" y="21060"/>
                  </a:cubicBezTo>
                  <a:cubicBezTo>
                    <a:pt x="5498" y="21660"/>
                    <a:pt x="3270" y="22394"/>
                    <a:pt x="1947" y="24488"/>
                  </a:cubicBezTo>
                  <a:cubicBezTo>
                    <a:pt x="1262" y="25602"/>
                    <a:pt x="1029" y="26802"/>
                    <a:pt x="858" y="27770"/>
                  </a:cubicBezTo>
                  <a:cubicBezTo>
                    <a:pt x="796" y="28100"/>
                    <a:pt x="735" y="28406"/>
                    <a:pt x="674" y="28688"/>
                  </a:cubicBezTo>
                  <a:cubicBezTo>
                    <a:pt x="649" y="28810"/>
                    <a:pt x="613" y="28945"/>
                    <a:pt x="576" y="29067"/>
                  </a:cubicBezTo>
                  <a:cubicBezTo>
                    <a:pt x="331" y="29924"/>
                    <a:pt x="1" y="31088"/>
                    <a:pt x="392" y="32386"/>
                  </a:cubicBezTo>
                  <a:cubicBezTo>
                    <a:pt x="796" y="33794"/>
                    <a:pt x="1898" y="34908"/>
                    <a:pt x="3674" y="35728"/>
                  </a:cubicBezTo>
                  <a:cubicBezTo>
                    <a:pt x="4886" y="36279"/>
                    <a:pt x="5963" y="36536"/>
                    <a:pt x="6980" y="36536"/>
                  </a:cubicBezTo>
                  <a:cubicBezTo>
                    <a:pt x="7469" y="36536"/>
                    <a:pt x="7947" y="36475"/>
                    <a:pt x="8412" y="36353"/>
                  </a:cubicBezTo>
                  <a:cubicBezTo>
                    <a:pt x="9894" y="35948"/>
                    <a:pt x="10898" y="35006"/>
                    <a:pt x="11730" y="34259"/>
                  </a:cubicBezTo>
                  <a:cubicBezTo>
                    <a:pt x="12159" y="33855"/>
                    <a:pt x="12551" y="33487"/>
                    <a:pt x="12893" y="33304"/>
                  </a:cubicBezTo>
                  <a:cubicBezTo>
                    <a:pt x="13212" y="33132"/>
                    <a:pt x="13579" y="33059"/>
                    <a:pt x="14069" y="33059"/>
                  </a:cubicBezTo>
                  <a:cubicBezTo>
                    <a:pt x="14791" y="33059"/>
                    <a:pt x="15673" y="33243"/>
                    <a:pt x="16616" y="33426"/>
                  </a:cubicBezTo>
                  <a:cubicBezTo>
                    <a:pt x="17693" y="33647"/>
                    <a:pt x="18917" y="33904"/>
                    <a:pt x="20191" y="33904"/>
                  </a:cubicBezTo>
                  <a:cubicBezTo>
                    <a:pt x="20852" y="33904"/>
                    <a:pt x="21452" y="33843"/>
                    <a:pt x="22027" y="33708"/>
                  </a:cubicBezTo>
                  <a:cubicBezTo>
                    <a:pt x="23864" y="33292"/>
                    <a:pt x="25284" y="32239"/>
                    <a:pt x="26545" y="31320"/>
                  </a:cubicBezTo>
                  <a:cubicBezTo>
                    <a:pt x="26864" y="31088"/>
                    <a:pt x="27182" y="30843"/>
                    <a:pt x="27513" y="30622"/>
                  </a:cubicBezTo>
                  <a:cubicBezTo>
                    <a:pt x="28370" y="30047"/>
                    <a:pt x="29227" y="29692"/>
                    <a:pt x="29815" y="29692"/>
                  </a:cubicBezTo>
                  <a:cubicBezTo>
                    <a:pt x="29986" y="29692"/>
                    <a:pt x="30121" y="29729"/>
                    <a:pt x="30268" y="29790"/>
                  </a:cubicBezTo>
                  <a:cubicBezTo>
                    <a:pt x="30402" y="29851"/>
                    <a:pt x="30635" y="30010"/>
                    <a:pt x="30843" y="30169"/>
                  </a:cubicBezTo>
                  <a:cubicBezTo>
                    <a:pt x="31088" y="30341"/>
                    <a:pt x="31345" y="30537"/>
                    <a:pt x="31676" y="30720"/>
                  </a:cubicBezTo>
                  <a:cubicBezTo>
                    <a:pt x="33353" y="31712"/>
                    <a:pt x="35190" y="31835"/>
                    <a:pt x="36598" y="31835"/>
                  </a:cubicBezTo>
                  <a:lnTo>
                    <a:pt x="36598" y="31835"/>
                  </a:lnTo>
                  <a:cubicBezTo>
                    <a:pt x="37039" y="31835"/>
                    <a:pt x="37455" y="31822"/>
                    <a:pt x="37834" y="31810"/>
                  </a:cubicBezTo>
                  <a:cubicBezTo>
                    <a:pt x="39096" y="31761"/>
                    <a:pt x="41679" y="31688"/>
                    <a:pt x="43246" y="29692"/>
                  </a:cubicBezTo>
                  <a:cubicBezTo>
                    <a:pt x="44054" y="28651"/>
                    <a:pt x="44263" y="27463"/>
                    <a:pt x="44422" y="26582"/>
                  </a:cubicBezTo>
                  <a:cubicBezTo>
                    <a:pt x="44483" y="26251"/>
                    <a:pt x="44569" y="25700"/>
                    <a:pt x="44679" y="25541"/>
                  </a:cubicBezTo>
                  <a:cubicBezTo>
                    <a:pt x="44740" y="25468"/>
                    <a:pt x="44973" y="25284"/>
                    <a:pt x="45120" y="25162"/>
                  </a:cubicBezTo>
                  <a:cubicBezTo>
                    <a:pt x="45462" y="24904"/>
                    <a:pt x="45891" y="24562"/>
                    <a:pt x="46271" y="24109"/>
                  </a:cubicBezTo>
                  <a:cubicBezTo>
                    <a:pt x="48046" y="21990"/>
                    <a:pt x="47348" y="19774"/>
                    <a:pt x="46956" y="18599"/>
                  </a:cubicBezTo>
                  <a:cubicBezTo>
                    <a:pt x="46895" y="18403"/>
                    <a:pt x="46809" y="18134"/>
                    <a:pt x="46760" y="17938"/>
                  </a:cubicBezTo>
                  <a:cubicBezTo>
                    <a:pt x="47324" y="17681"/>
                    <a:pt x="48695" y="17546"/>
                    <a:pt x="49160" y="17497"/>
                  </a:cubicBezTo>
                  <a:lnTo>
                    <a:pt x="49442" y="17460"/>
                  </a:lnTo>
                  <a:cubicBezTo>
                    <a:pt x="52062" y="17203"/>
                    <a:pt x="53788" y="15770"/>
                    <a:pt x="54045" y="13640"/>
                  </a:cubicBezTo>
                  <a:cubicBezTo>
                    <a:pt x="54168" y="12281"/>
                    <a:pt x="53678" y="10775"/>
                    <a:pt x="52613" y="94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dashDot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562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>
          <a:extLst>
            <a:ext uri="{FF2B5EF4-FFF2-40B4-BE49-F238E27FC236}">
              <a16:creationId xmlns:a16="http://schemas.microsoft.com/office/drawing/2014/main" id="{1DB20C0F-9DC8-46F0-7022-8BAB73352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75">
            <a:extLst>
              <a:ext uri="{FF2B5EF4-FFF2-40B4-BE49-F238E27FC236}">
                <a16:creationId xmlns:a16="http://schemas.microsoft.com/office/drawing/2014/main" id="{DD7FDA6C-49F8-611B-E657-0A810E0CB7E7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490551" y="2285400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THANK YOU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9440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/>
          <p:cNvSpPr txBox="1">
            <a:spLocks noGrp="1"/>
          </p:cNvSpPr>
          <p:nvPr>
            <p:ph type="title" idx="16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PROBLEMS FACED IN BORDER SECURITY</a:t>
            </a:r>
            <a:endParaRPr sz="3200" dirty="0"/>
          </a:p>
        </p:txBody>
      </p:sp>
      <p:sp>
        <p:nvSpPr>
          <p:cNvPr id="1503" name="Google Shape;1503;p55"/>
          <p:cNvSpPr txBox="1">
            <a:spLocks noGrp="1"/>
          </p:cNvSpPr>
          <p:nvPr>
            <p:ph type="title"/>
          </p:nvPr>
        </p:nvSpPr>
        <p:spPr>
          <a:xfrm>
            <a:off x="848212" y="1076900"/>
            <a:ext cx="7182913" cy="33108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Manual Surveillance Limitations: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Border personnel monitor vast areas manually, leading to fatigue and errors.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Limited human attention span impacts the consistency of threat detection.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dirty="0">
                <a:solidFill>
                  <a:schemeClr val="tx1"/>
                </a:solidFill>
                <a:latin typeface="+mn-lt"/>
              </a:rPr>
              <a:t>Manual Surveillance Limitations: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Border personnel monitor vast areas manually, leading to fatigue and errors.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Limited human attention span impacts the consistency of threat detection.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dirty="0">
                <a:solidFill>
                  <a:schemeClr val="tx1"/>
                </a:solidFill>
                <a:latin typeface="+mn-lt"/>
              </a:rPr>
              <a:t>Lack of Real-Time Pattern Detection: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Difficulty in identifying unusual patterns or behaviors in surveillance footage.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Existing systems struggle to adapt to dynamic scenarios such as occlusions or crowd density.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dirty="0">
                <a:solidFill>
                  <a:schemeClr val="tx1"/>
                </a:solidFill>
                <a:latin typeface="+mn-lt"/>
              </a:rPr>
              <a:t>Limited Intelligence Sharing: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Soldiers may lack access to criminal profiles or past behavior data.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r>
              <a:rPr lang="en-US" sz="1200" b="0" dirty="0">
                <a:solidFill>
                  <a:schemeClr val="tx1"/>
                </a:solidFill>
                <a:latin typeface="+mn-lt"/>
              </a:rPr>
              <a:t>Tracking individuals across multiple areas or cameras is inconsistent.</a:t>
            </a: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br>
              <a:rPr lang="en-US" sz="1200" b="0" dirty="0">
                <a:solidFill>
                  <a:schemeClr val="tx1"/>
                </a:solidFill>
                <a:latin typeface="+mn-lt"/>
              </a:rPr>
            </a:br>
            <a:endParaRPr lang="en" sz="12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>
          <a:extLst>
            <a:ext uri="{FF2B5EF4-FFF2-40B4-BE49-F238E27FC236}">
              <a16:creationId xmlns:a16="http://schemas.microsoft.com/office/drawing/2014/main" id="{80C525C1-7728-192B-AEC4-1C46EF69C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75">
            <a:extLst>
              <a:ext uri="{FF2B5EF4-FFF2-40B4-BE49-F238E27FC236}">
                <a16:creationId xmlns:a16="http://schemas.microsoft.com/office/drawing/2014/main" id="{AD2AE385-56CE-293F-5EDE-075F373083F8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sp>
        <p:nvSpPr>
          <p:cNvPr id="2562" name="Google Shape;2562;p75">
            <a:extLst>
              <a:ext uri="{FF2B5EF4-FFF2-40B4-BE49-F238E27FC236}">
                <a16:creationId xmlns:a16="http://schemas.microsoft.com/office/drawing/2014/main" id="{2F9B670B-6AC3-AC6F-6212-6284BACADFD8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346791" y="1077434"/>
            <a:ext cx="6485859" cy="335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1" dirty="0">
                <a:solidFill>
                  <a:schemeClr val="tx1"/>
                </a:solidFill>
                <a:latin typeface="+mn-lt"/>
              </a:rPr>
            </a:br>
            <a:r>
              <a:rPr lang="en-US" sz="14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YOLORe-IDNet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: An Efficient Multi-Camera System for Person Tracking (2022)</a:t>
            </a:r>
            <a:br>
              <a:rPr lang="en-US" sz="1400" dirty="0">
                <a:solidFill>
                  <a:schemeClr val="tx1"/>
                </a:solidFill>
                <a:latin typeface="+mn-lt"/>
              </a:rPr>
            </a:br>
            <a:br>
              <a:rPr lang="en-US" sz="1400" dirty="0">
                <a:solidFill>
                  <a:schemeClr val="tx1"/>
                </a:solidFill>
                <a:latin typeface="+mn-lt"/>
              </a:rPr>
            </a:br>
            <a:r>
              <a:rPr lang="en-US" sz="1400" dirty="0">
                <a:solidFill>
                  <a:schemeClr val="tx1"/>
                </a:solidFill>
                <a:latin typeface="+mn-lt"/>
              </a:rPr>
              <a:t>This paper introduced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YOLORe-IDNet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 a system that combines person re-identification (Re-ID) and object detection into a single framework. The system effectively tracked individuals across multiple cameras using a modified YOLO architecture. Trained on the Market-1501 dataset and custom surveillance datasets, the system achieved great accuracy for re-identification across different camera views. Its strength lies in handling dense environments.</a:t>
            </a:r>
            <a:br>
              <a:rPr lang="en-US" sz="1400" dirty="0">
                <a:solidFill>
                  <a:schemeClr val="tx1"/>
                </a:solidFill>
                <a:latin typeface="+mn-lt"/>
              </a:rPr>
            </a:b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72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75"/>
          <p:cNvSpPr txBox="1">
            <a:spLocks noGrp="1"/>
          </p:cNvSpPr>
          <p:nvPr>
            <p:ph type="title" idx="9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sp>
        <p:nvSpPr>
          <p:cNvPr id="2562" name="Google Shape;2562;p75"/>
          <p:cNvSpPr txBox="1">
            <a:spLocks noGrp="1"/>
          </p:cNvSpPr>
          <p:nvPr>
            <p:ph type="title" idx="4"/>
          </p:nvPr>
        </p:nvSpPr>
        <p:spPr>
          <a:xfrm>
            <a:off x="1346791" y="1077434"/>
            <a:ext cx="6485859" cy="335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1" dirty="0">
                <a:solidFill>
                  <a:schemeClr val="tx1"/>
                </a:solidFill>
                <a:latin typeface="+mn-lt"/>
              </a:rPr>
            </a:br>
            <a:r>
              <a:rPr lang="en-US" sz="1400" b="1" dirty="0">
                <a:solidFill>
                  <a:schemeClr val="tx1"/>
                </a:solidFill>
                <a:latin typeface="+mn-lt"/>
              </a:rPr>
              <a:t>2. Weapon Detection Using Deep Learning Models and Artificial Intelligence (2023)</a:t>
            </a:r>
            <a:br>
              <a:rPr lang="en-US" sz="1400" dirty="0">
                <a:solidFill>
                  <a:schemeClr val="tx1"/>
                </a:solidFill>
                <a:latin typeface="+mn-lt"/>
              </a:rPr>
            </a:br>
            <a:br>
              <a:rPr lang="en-US" sz="1400" dirty="0">
                <a:solidFill>
                  <a:schemeClr val="tx1"/>
                </a:solidFill>
                <a:latin typeface="+mn-lt"/>
              </a:rPr>
            </a:br>
            <a:r>
              <a:rPr lang="en-US" sz="1400" dirty="0">
                <a:solidFill>
                  <a:schemeClr val="tx1"/>
                </a:solidFill>
                <a:latin typeface="+mn-lt"/>
              </a:rPr>
              <a:t>This study focused on developing a weapon detection system using deep learning models, primarily Faster R-CNN, to achieve real-time detection in surveillance environments. The authors trained their models on a dataset containing various weapons and non-weapon objects, achieving a precision of 88% and recall of 85%. Despite its high accuracy in controlled conditions, challenges arose in detecting small or partially obscured weapons. </a:t>
            </a:r>
            <a:br>
              <a:rPr lang="en-US" sz="1400" dirty="0">
                <a:solidFill>
                  <a:schemeClr val="tx1"/>
                </a:solidFill>
                <a:latin typeface="+mn-lt"/>
              </a:rPr>
            </a:b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>
          <a:extLst>
            <a:ext uri="{FF2B5EF4-FFF2-40B4-BE49-F238E27FC236}">
              <a16:creationId xmlns:a16="http://schemas.microsoft.com/office/drawing/2014/main" id="{6C9733B9-3123-5A47-C257-E460CB56E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75">
            <a:extLst>
              <a:ext uri="{FF2B5EF4-FFF2-40B4-BE49-F238E27FC236}">
                <a16:creationId xmlns:a16="http://schemas.microsoft.com/office/drawing/2014/main" id="{FF9299FD-49F9-59A5-CCC8-800A31CC5476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sp>
        <p:nvSpPr>
          <p:cNvPr id="2562" name="Google Shape;2562;p75">
            <a:extLst>
              <a:ext uri="{FF2B5EF4-FFF2-40B4-BE49-F238E27FC236}">
                <a16:creationId xmlns:a16="http://schemas.microsoft.com/office/drawing/2014/main" id="{18019106-B672-0D01-0311-2C8C8EE0E6C7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346791" y="1077434"/>
            <a:ext cx="6485859" cy="335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1" dirty="0">
                <a:solidFill>
                  <a:schemeClr val="tx1"/>
                </a:solidFill>
                <a:latin typeface="+mn-lt"/>
              </a:rPr>
            </a:br>
            <a:r>
              <a:rPr lang="en-US" sz="1400" b="1" dirty="0">
                <a:solidFill>
                  <a:schemeClr val="tx1"/>
                </a:solidFill>
                <a:latin typeface="+mn-lt"/>
              </a:rPr>
              <a:t>3. Real-Time Crime Detection by Captioning Video Surveillance Using Deep Learning (2023) IJCRT.</a:t>
            </a:r>
            <a:br>
              <a:rPr lang="en-US" sz="1400" b="1" dirty="0">
                <a:solidFill>
                  <a:schemeClr val="tx1"/>
                </a:solidFill>
                <a:latin typeface="+mn-lt"/>
              </a:rPr>
            </a:br>
            <a:br>
              <a:rPr lang="en-US" sz="1400" b="1" dirty="0">
                <a:solidFill>
                  <a:schemeClr val="tx1"/>
                </a:solidFill>
                <a:latin typeface="+mn-lt"/>
              </a:rPr>
            </a:br>
            <a:r>
              <a:rPr lang="en-US" sz="1400" dirty="0">
                <a:solidFill>
                  <a:schemeClr val="tx1"/>
                </a:solidFill>
                <a:latin typeface="+mn-lt"/>
              </a:rPr>
              <a:t>This research proposed an innovative approach to automate crime detection by generating textual captions for surveillance footage using Transformer-based deep learning models. Trained on the UCF Crime Dataset, the system achieved an 84% accuracy in describing real-time events, including anomalies like fights or suspicious movements. However, it noted limitations in handling ambiguous or low-resolution video feeds.</a:t>
            </a:r>
            <a:br>
              <a:rPr lang="en-US" sz="1400" dirty="0">
                <a:solidFill>
                  <a:schemeClr val="tx1"/>
                </a:solidFill>
                <a:latin typeface="+mn-lt"/>
              </a:rPr>
            </a:b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036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7">
          <a:extLst>
            <a:ext uri="{FF2B5EF4-FFF2-40B4-BE49-F238E27FC236}">
              <a16:creationId xmlns:a16="http://schemas.microsoft.com/office/drawing/2014/main" id="{575B6645-345E-277F-2986-27DA22620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75">
            <a:extLst>
              <a:ext uri="{FF2B5EF4-FFF2-40B4-BE49-F238E27FC236}">
                <a16:creationId xmlns:a16="http://schemas.microsoft.com/office/drawing/2014/main" id="{AF099AC0-A12B-A6A7-23E7-477F12B9E3FA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REVIEW</a:t>
            </a:r>
            <a:endParaRPr dirty="0"/>
          </a:p>
        </p:txBody>
      </p:sp>
      <p:sp>
        <p:nvSpPr>
          <p:cNvPr id="2562" name="Google Shape;2562;p75">
            <a:extLst>
              <a:ext uri="{FF2B5EF4-FFF2-40B4-BE49-F238E27FC236}">
                <a16:creationId xmlns:a16="http://schemas.microsoft.com/office/drawing/2014/main" id="{E4C2A9F1-B834-B53F-63CB-B6C3E4C2523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346791" y="1077434"/>
            <a:ext cx="6485859" cy="3359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1" dirty="0">
                <a:solidFill>
                  <a:schemeClr val="tx1"/>
                </a:solidFill>
                <a:latin typeface="+mn-lt"/>
              </a:rPr>
            </a:br>
            <a:r>
              <a:rPr lang="en-US" sz="1400" b="1" dirty="0">
                <a:solidFill>
                  <a:schemeClr val="tx1"/>
                </a:solidFill>
                <a:latin typeface="+mn-lt"/>
              </a:rPr>
              <a:t>4. Weapon Detection System for Surveillance and Security (2022)</a:t>
            </a:r>
            <a:br>
              <a:rPr lang="en-US" sz="1400" dirty="0">
                <a:solidFill>
                  <a:schemeClr val="tx1"/>
                </a:solidFill>
                <a:latin typeface="+mn-lt"/>
              </a:rPr>
            </a:br>
            <a:br>
              <a:rPr lang="en-US" sz="1400" dirty="0">
                <a:solidFill>
                  <a:schemeClr val="tx1"/>
                </a:solidFill>
                <a:latin typeface="+mn-lt"/>
              </a:rPr>
            </a:br>
            <a:r>
              <a:rPr lang="en-US" sz="1400" dirty="0">
                <a:solidFill>
                  <a:schemeClr val="tx1"/>
                </a:solidFill>
                <a:latin typeface="+mn-lt"/>
              </a:rPr>
              <a:t>The authors developed a hybrid weapon detection system that combined YOLO for real-time detection and SVM for anomaly detection. The system was trained on the COCO dataset and a curated dataset of concealed weapons, achieving 87% precision and 82% recall. It proved effective under varied lighting conditions but struggled with heavily overlapping objects. The paper suggested that such systems could be instrumental in enhancing real-time monitoring at border checkpoints and security-sensitive areas.</a:t>
            </a:r>
          </a:p>
        </p:txBody>
      </p:sp>
    </p:spTree>
    <p:extLst>
      <p:ext uri="{BB962C8B-B14F-4D97-AF65-F5344CB8AC3E}">
        <p14:creationId xmlns:p14="http://schemas.microsoft.com/office/powerpoint/2010/main" val="220764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>
          <a:extLst>
            <a:ext uri="{FF2B5EF4-FFF2-40B4-BE49-F238E27FC236}">
              <a16:creationId xmlns:a16="http://schemas.microsoft.com/office/drawing/2014/main" id="{CD4233B7-A915-1FCF-876B-3C755226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5">
            <a:extLst>
              <a:ext uri="{FF2B5EF4-FFF2-40B4-BE49-F238E27FC236}">
                <a16:creationId xmlns:a16="http://schemas.microsoft.com/office/drawing/2014/main" id="{D8359CAF-BBDB-736B-8312-237AEDFCC6BA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E2EA8-4AD7-95D0-B486-8ACEA3BBF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7725" y="1116260"/>
            <a:ext cx="733225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Threat Detection: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AI-based system capable of identifying weapons and classifying individuals in real-time using surveillance video feeds.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Weapon Identification: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Accurately detect and classify weapons, including pistols, rifles, and knives, under diverse environmental conditions.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Classification: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Distinguish between soldiers and terrorists using facial recognition and classification algorithms.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Multi-Camera Integration: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multiple surveillance camera feeds into a unified system for continuous tracking and monitoring.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Alerts: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instant alerts for security personnel when potential threats are detected, improving response time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False Positives: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whitelist mechanism to recognize authorized personnel (e.g., security guards or soldiers with weapons) and reduce false alarms.</a:t>
            </a:r>
          </a:p>
        </p:txBody>
      </p:sp>
    </p:spTree>
    <p:extLst>
      <p:ext uri="{BB962C8B-B14F-4D97-AF65-F5344CB8AC3E}">
        <p14:creationId xmlns:p14="http://schemas.microsoft.com/office/powerpoint/2010/main" val="76326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>
          <a:extLst>
            <a:ext uri="{FF2B5EF4-FFF2-40B4-BE49-F238E27FC236}">
              <a16:creationId xmlns:a16="http://schemas.microsoft.com/office/drawing/2014/main" id="{BFEE0227-87A3-F996-CD8A-AF332CFFF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3">
            <a:extLst>
              <a:ext uri="{FF2B5EF4-FFF2-40B4-BE49-F238E27FC236}">
                <a16:creationId xmlns:a16="http://schemas.microsoft.com/office/drawing/2014/main" id="{FF5CC235-51EF-1E0D-E1F2-CE3587167E84}"/>
              </a:ext>
            </a:extLst>
          </p:cNvPr>
          <p:cNvSpPr/>
          <p:nvPr/>
        </p:nvSpPr>
        <p:spPr>
          <a:xfrm rot="894505">
            <a:off x="-1732850" y="-106475"/>
            <a:ext cx="3765086" cy="2211179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53">
            <a:extLst>
              <a:ext uri="{FF2B5EF4-FFF2-40B4-BE49-F238E27FC236}">
                <a16:creationId xmlns:a16="http://schemas.microsoft.com/office/drawing/2014/main" id="{962DE2DD-B314-CE50-608F-1EEFCFBD7BB6}"/>
              </a:ext>
            </a:extLst>
          </p:cNvPr>
          <p:cNvSpPr/>
          <p:nvPr/>
        </p:nvSpPr>
        <p:spPr>
          <a:xfrm rot="10800000">
            <a:off x="3543826" y="4199325"/>
            <a:ext cx="5459484" cy="1691463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53">
            <a:extLst>
              <a:ext uri="{FF2B5EF4-FFF2-40B4-BE49-F238E27FC236}">
                <a16:creationId xmlns:a16="http://schemas.microsoft.com/office/drawing/2014/main" id="{43AE5163-0A7F-0CCC-FD06-612704E1E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1413" name="Google Shape;1413;p53">
            <a:extLst>
              <a:ext uri="{FF2B5EF4-FFF2-40B4-BE49-F238E27FC236}">
                <a16:creationId xmlns:a16="http://schemas.microsoft.com/office/drawing/2014/main" id="{A999910C-B2E1-2978-6D3B-D9CBAC70E04C}"/>
              </a:ext>
            </a:extLst>
          </p:cNvPr>
          <p:cNvGrpSpPr/>
          <p:nvPr/>
        </p:nvGrpSpPr>
        <p:grpSpPr>
          <a:xfrm rot="3366779" flipH="1">
            <a:off x="7651099" y="40051"/>
            <a:ext cx="1782424" cy="1363331"/>
            <a:chOff x="2939750" y="4553425"/>
            <a:chExt cx="759150" cy="580675"/>
          </a:xfrm>
        </p:grpSpPr>
        <p:sp>
          <p:nvSpPr>
            <p:cNvPr id="1414" name="Google Shape;1414;p53">
              <a:extLst>
                <a:ext uri="{FF2B5EF4-FFF2-40B4-BE49-F238E27FC236}">
                  <a16:creationId xmlns:a16="http://schemas.microsoft.com/office/drawing/2014/main" id="{3CA237D9-30F2-FC8F-2789-1472A2C91139}"/>
                </a:ext>
              </a:extLst>
            </p:cNvPr>
            <p:cNvSpPr/>
            <p:nvPr/>
          </p:nvSpPr>
          <p:spPr>
            <a:xfrm>
              <a:off x="2939750" y="4578525"/>
              <a:ext cx="502325" cy="261725"/>
            </a:xfrm>
            <a:custGeom>
              <a:avLst/>
              <a:gdLst/>
              <a:ahLst/>
              <a:cxnLst/>
              <a:rect l="l" t="t" r="r" b="b"/>
              <a:pathLst>
                <a:path w="20093" h="10469" fill="none" extrusionOk="0">
                  <a:moveTo>
                    <a:pt x="7702" y="10469"/>
                  </a:moveTo>
                  <a:cubicBezTo>
                    <a:pt x="7469" y="10469"/>
                    <a:pt x="7261" y="10408"/>
                    <a:pt x="7065" y="10285"/>
                  </a:cubicBezTo>
                  <a:cubicBezTo>
                    <a:pt x="6833" y="10138"/>
                    <a:pt x="6661" y="9906"/>
                    <a:pt x="6526" y="9550"/>
                  </a:cubicBezTo>
                  <a:cubicBezTo>
                    <a:pt x="6331" y="9061"/>
                    <a:pt x="6245" y="8534"/>
                    <a:pt x="6171" y="8008"/>
                  </a:cubicBezTo>
                  <a:cubicBezTo>
                    <a:pt x="6061" y="7285"/>
                    <a:pt x="5963" y="6600"/>
                    <a:pt x="5559" y="6036"/>
                  </a:cubicBezTo>
                  <a:cubicBezTo>
                    <a:pt x="4922" y="5143"/>
                    <a:pt x="3784" y="4886"/>
                    <a:pt x="2682" y="4641"/>
                  </a:cubicBezTo>
                  <a:cubicBezTo>
                    <a:pt x="2388" y="4579"/>
                    <a:pt x="2106" y="4506"/>
                    <a:pt x="1812" y="4432"/>
                  </a:cubicBezTo>
                  <a:cubicBezTo>
                    <a:pt x="955" y="4200"/>
                    <a:pt x="37" y="3637"/>
                    <a:pt x="25" y="2755"/>
                  </a:cubicBezTo>
                  <a:cubicBezTo>
                    <a:pt x="0" y="2008"/>
                    <a:pt x="711" y="1445"/>
                    <a:pt x="1384" y="1323"/>
                  </a:cubicBezTo>
                  <a:cubicBezTo>
                    <a:pt x="2119" y="1200"/>
                    <a:pt x="2853" y="1469"/>
                    <a:pt x="3416" y="1727"/>
                  </a:cubicBezTo>
                  <a:cubicBezTo>
                    <a:pt x="3551" y="1800"/>
                    <a:pt x="3710" y="1873"/>
                    <a:pt x="3845" y="1947"/>
                  </a:cubicBezTo>
                  <a:cubicBezTo>
                    <a:pt x="4322" y="2180"/>
                    <a:pt x="4788" y="2424"/>
                    <a:pt x="5314" y="2522"/>
                  </a:cubicBezTo>
                  <a:cubicBezTo>
                    <a:pt x="6649" y="2816"/>
                    <a:pt x="7885" y="2265"/>
                    <a:pt x="9183" y="1690"/>
                  </a:cubicBezTo>
                  <a:cubicBezTo>
                    <a:pt x="10053" y="1298"/>
                    <a:pt x="10946" y="906"/>
                    <a:pt x="11865" y="772"/>
                  </a:cubicBezTo>
                  <a:cubicBezTo>
                    <a:pt x="12183" y="723"/>
                    <a:pt x="12501" y="710"/>
                    <a:pt x="12832" y="686"/>
                  </a:cubicBezTo>
                  <a:cubicBezTo>
                    <a:pt x="13138" y="674"/>
                    <a:pt x="13457" y="661"/>
                    <a:pt x="13763" y="612"/>
                  </a:cubicBezTo>
                  <a:cubicBezTo>
                    <a:pt x="14130" y="576"/>
                    <a:pt x="14509" y="465"/>
                    <a:pt x="14865" y="367"/>
                  </a:cubicBezTo>
                  <a:cubicBezTo>
                    <a:pt x="15134" y="294"/>
                    <a:pt x="15416" y="233"/>
                    <a:pt x="15685" y="172"/>
                  </a:cubicBezTo>
                  <a:cubicBezTo>
                    <a:pt x="16530" y="0"/>
                    <a:pt x="17375" y="0"/>
                    <a:pt x="18195" y="159"/>
                  </a:cubicBezTo>
                  <a:cubicBezTo>
                    <a:pt x="18562" y="221"/>
                    <a:pt x="19101" y="355"/>
                    <a:pt x="19517" y="698"/>
                  </a:cubicBezTo>
                  <a:cubicBezTo>
                    <a:pt x="19909" y="1016"/>
                    <a:pt x="20093" y="1506"/>
                    <a:pt x="20007" y="1947"/>
                  </a:cubicBezTo>
                  <a:cubicBezTo>
                    <a:pt x="19909" y="2351"/>
                    <a:pt x="19627" y="2633"/>
                    <a:pt x="19199" y="2755"/>
                  </a:cubicBezTo>
                  <a:cubicBezTo>
                    <a:pt x="18795" y="2865"/>
                    <a:pt x="18366" y="2902"/>
                    <a:pt x="17950" y="2926"/>
                  </a:cubicBezTo>
                  <a:cubicBezTo>
                    <a:pt x="17424" y="2963"/>
                    <a:pt x="16873" y="2988"/>
                    <a:pt x="16334" y="3220"/>
                  </a:cubicBezTo>
                  <a:lnTo>
                    <a:pt x="16334" y="3220"/>
                  </a:lnTo>
                  <a:cubicBezTo>
                    <a:pt x="16089" y="3306"/>
                    <a:pt x="15844" y="3428"/>
                    <a:pt x="15685" y="3649"/>
                  </a:cubicBezTo>
                  <a:cubicBezTo>
                    <a:pt x="15477" y="3943"/>
                    <a:pt x="15501" y="4310"/>
                    <a:pt x="15526" y="4690"/>
                  </a:cubicBezTo>
                  <a:cubicBezTo>
                    <a:pt x="15538" y="4959"/>
                    <a:pt x="15550" y="5253"/>
                    <a:pt x="15477" y="5534"/>
                  </a:cubicBezTo>
                  <a:cubicBezTo>
                    <a:pt x="15318" y="6110"/>
                    <a:pt x="14767" y="6477"/>
                    <a:pt x="14240" y="6820"/>
                  </a:cubicBezTo>
                  <a:lnTo>
                    <a:pt x="9196" y="9906"/>
                  </a:lnTo>
                  <a:cubicBezTo>
                    <a:pt x="8804" y="10163"/>
                    <a:pt x="8241" y="10469"/>
                    <a:pt x="7702" y="1046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3">
              <a:extLst>
                <a:ext uri="{FF2B5EF4-FFF2-40B4-BE49-F238E27FC236}">
                  <a16:creationId xmlns:a16="http://schemas.microsoft.com/office/drawing/2014/main" id="{47B78AA5-068C-EA67-90AB-789389B047F1}"/>
                </a:ext>
              </a:extLst>
            </p:cNvPr>
            <p:cNvSpPr/>
            <p:nvPr/>
          </p:nvSpPr>
          <p:spPr>
            <a:xfrm>
              <a:off x="3165350" y="4683825"/>
              <a:ext cx="69200" cy="43775"/>
            </a:xfrm>
            <a:custGeom>
              <a:avLst/>
              <a:gdLst/>
              <a:ahLst/>
              <a:cxnLst/>
              <a:rect l="l" t="t" r="r" b="b"/>
              <a:pathLst>
                <a:path w="2768" h="1751" fill="none" extrusionOk="0">
                  <a:moveTo>
                    <a:pt x="441" y="1751"/>
                  </a:moveTo>
                  <a:cubicBezTo>
                    <a:pt x="343" y="1751"/>
                    <a:pt x="257" y="1726"/>
                    <a:pt x="196" y="1702"/>
                  </a:cubicBezTo>
                  <a:cubicBezTo>
                    <a:pt x="135" y="1665"/>
                    <a:pt x="74" y="1604"/>
                    <a:pt x="37" y="1531"/>
                  </a:cubicBezTo>
                  <a:cubicBezTo>
                    <a:pt x="0" y="1420"/>
                    <a:pt x="0" y="1322"/>
                    <a:pt x="37" y="1224"/>
                  </a:cubicBezTo>
                  <a:cubicBezTo>
                    <a:pt x="208" y="869"/>
                    <a:pt x="625" y="796"/>
                    <a:pt x="1004" y="722"/>
                  </a:cubicBezTo>
                  <a:cubicBezTo>
                    <a:pt x="1200" y="686"/>
                    <a:pt x="1384" y="661"/>
                    <a:pt x="1543" y="588"/>
                  </a:cubicBezTo>
                  <a:cubicBezTo>
                    <a:pt x="1665" y="527"/>
                    <a:pt x="1812" y="416"/>
                    <a:pt x="1959" y="318"/>
                  </a:cubicBezTo>
                  <a:cubicBezTo>
                    <a:pt x="2180" y="159"/>
                    <a:pt x="2412" y="0"/>
                    <a:pt x="2571" y="37"/>
                  </a:cubicBezTo>
                  <a:cubicBezTo>
                    <a:pt x="2608" y="49"/>
                    <a:pt x="2657" y="74"/>
                    <a:pt x="2682" y="135"/>
                  </a:cubicBezTo>
                  <a:cubicBezTo>
                    <a:pt x="2767" y="306"/>
                    <a:pt x="2706" y="527"/>
                    <a:pt x="2486" y="759"/>
                  </a:cubicBezTo>
                  <a:cubicBezTo>
                    <a:pt x="2033" y="1261"/>
                    <a:pt x="1041" y="1751"/>
                    <a:pt x="441" y="17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3">
              <a:extLst>
                <a:ext uri="{FF2B5EF4-FFF2-40B4-BE49-F238E27FC236}">
                  <a16:creationId xmlns:a16="http://schemas.microsoft.com/office/drawing/2014/main" id="{A6C8F7C6-AB23-3EDE-F012-7DBA4F15F5AE}"/>
                </a:ext>
              </a:extLst>
            </p:cNvPr>
            <p:cNvSpPr/>
            <p:nvPr/>
          </p:nvSpPr>
          <p:spPr>
            <a:xfrm>
              <a:off x="3497450" y="4553425"/>
              <a:ext cx="201450" cy="580675"/>
            </a:xfrm>
            <a:custGeom>
              <a:avLst/>
              <a:gdLst/>
              <a:ahLst/>
              <a:cxnLst/>
              <a:rect l="l" t="t" r="r" b="b"/>
              <a:pathLst>
                <a:path w="8058" h="23227" fill="none" extrusionOk="0">
                  <a:moveTo>
                    <a:pt x="4788" y="23227"/>
                  </a:moveTo>
                  <a:cubicBezTo>
                    <a:pt x="4727" y="23227"/>
                    <a:pt x="4678" y="23215"/>
                    <a:pt x="4629" y="23202"/>
                  </a:cubicBezTo>
                  <a:cubicBezTo>
                    <a:pt x="4262" y="23080"/>
                    <a:pt x="4139" y="22651"/>
                    <a:pt x="4299" y="21941"/>
                  </a:cubicBezTo>
                  <a:cubicBezTo>
                    <a:pt x="4715" y="19946"/>
                    <a:pt x="4360" y="17766"/>
                    <a:pt x="3344" y="15991"/>
                  </a:cubicBezTo>
                  <a:cubicBezTo>
                    <a:pt x="3062" y="15489"/>
                    <a:pt x="2719" y="15011"/>
                    <a:pt x="2388" y="14534"/>
                  </a:cubicBezTo>
                  <a:cubicBezTo>
                    <a:pt x="2156" y="14215"/>
                    <a:pt x="1923" y="13873"/>
                    <a:pt x="1715" y="13554"/>
                  </a:cubicBezTo>
                  <a:cubicBezTo>
                    <a:pt x="1054" y="12526"/>
                    <a:pt x="711" y="11656"/>
                    <a:pt x="674" y="10799"/>
                  </a:cubicBezTo>
                  <a:cubicBezTo>
                    <a:pt x="625" y="9942"/>
                    <a:pt x="882" y="9097"/>
                    <a:pt x="1127" y="8289"/>
                  </a:cubicBezTo>
                  <a:cubicBezTo>
                    <a:pt x="1238" y="7922"/>
                    <a:pt x="1360" y="7542"/>
                    <a:pt x="1446" y="7163"/>
                  </a:cubicBezTo>
                  <a:lnTo>
                    <a:pt x="1446" y="7163"/>
                  </a:lnTo>
                  <a:cubicBezTo>
                    <a:pt x="1776" y="5706"/>
                    <a:pt x="1666" y="4126"/>
                    <a:pt x="1140" y="2694"/>
                  </a:cubicBezTo>
                  <a:cubicBezTo>
                    <a:pt x="1005" y="2302"/>
                    <a:pt x="797" y="1971"/>
                    <a:pt x="589" y="1629"/>
                  </a:cubicBezTo>
                  <a:cubicBezTo>
                    <a:pt x="405" y="1347"/>
                    <a:pt x="221" y="1041"/>
                    <a:pt x="87" y="710"/>
                  </a:cubicBezTo>
                  <a:cubicBezTo>
                    <a:pt x="1" y="490"/>
                    <a:pt x="62" y="367"/>
                    <a:pt x="136" y="282"/>
                  </a:cubicBezTo>
                  <a:cubicBezTo>
                    <a:pt x="442" y="0"/>
                    <a:pt x="1470" y="196"/>
                    <a:pt x="1801" y="343"/>
                  </a:cubicBezTo>
                  <a:cubicBezTo>
                    <a:pt x="2242" y="563"/>
                    <a:pt x="2633" y="882"/>
                    <a:pt x="2976" y="1188"/>
                  </a:cubicBezTo>
                  <a:cubicBezTo>
                    <a:pt x="3099" y="1298"/>
                    <a:pt x="3221" y="1408"/>
                    <a:pt x="3344" y="1494"/>
                  </a:cubicBezTo>
                  <a:lnTo>
                    <a:pt x="3894" y="1910"/>
                  </a:lnTo>
                  <a:cubicBezTo>
                    <a:pt x="4617" y="2449"/>
                    <a:pt x="5352" y="3000"/>
                    <a:pt x="5670" y="3833"/>
                  </a:cubicBezTo>
                  <a:cubicBezTo>
                    <a:pt x="5915" y="4481"/>
                    <a:pt x="5854" y="5179"/>
                    <a:pt x="5817" y="5853"/>
                  </a:cubicBezTo>
                  <a:cubicBezTo>
                    <a:pt x="5792" y="6012"/>
                    <a:pt x="5780" y="6183"/>
                    <a:pt x="5780" y="6330"/>
                  </a:cubicBezTo>
                  <a:cubicBezTo>
                    <a:pt x="5707" y="7714"/>
                    <a:pt x="5939" y="9122"/>
                    <a:pt x="6453" y="10383"/>
                  </a:cubicBezTo>
                  <a:cubicBezTo>
                    <a:pt x="6637" y="10812"/>
                    <a:pt x="6833" y="11240"/>
                    <a:pt x="7053" y="11669"/>
                  </a:cubicBezTo>
                  <a:cubicBezTo>
                    <a:pt x="7286" y="12134"/>
                    <a:pt x="7531" y="12624"/>
                    <a:pt x="7715" y="13113"/>
                  </a:cubicBezTo>
                  <a:cubicBezTo>
                    <a:pt x="7874" y="13554"/>
                    <a:pt x="8057" y="14154"/>
                    <a:pt x="7972" y="14754"/>
                  </a:cubicBezTo>
                  <a:cubicBezTo>
                    <a:pt x="7911" y="15183"/>
                    <a:pt x="7715" y="15574"/>
                    <a:pt x="7506" y="15942"/>
                  </a:cubicBezTo>
                  <a:lnTo>
                    <a:pt x="7286" y="16407"/>
                  </a:lnTo>
                  <a:cubicBezTo>
                    <a:pt x="6894" y="17264"/>
                    <a:pt x="6760" y="18244"/>
                    <a:pt x="6625" y="19186"/>
                  </a:cubicBezTo>
                  <a:cubicBezTo>
                    <a:pt x="6453" y="20423"/>
                    <a:pt x="6270" y="21709"/>
                    <a:pt x="5523" y="22725"/>
                  </a:cubicBezTo>
                  <a:cubicBezTo>
                    <a:pt x="5290" y="23068"/>
                    <a:pt x="5033" y="23227"/>
                    <a:pt x="4788" y="232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3">
              <a:extLst>
                <a:ext uri="{FF2B5EF4-FFF2-40B4-BE49-F238E27FC236}">
                  <a16:creationId xmlns:a16="http://schemas.microsoft.com/office/drawing/2014/main" id="{EF8840BE-BC75-999B-83B6-CD073948BE04}"/>
                </a:ext>
              </a:extLst>
            </p:cNvPr>
            <p:cNvSpPr/>
            <p:nvPr/>
          </p:nvSpPr>
          <p:spPr>
            <a:xfrm>
              <a:off x="3573975" y="4784525"/>
              <a:ext cx="59100" cy="132550"/>
            </a:xfrm>
            <a:custGeom>
              <a:avLst/>
              <a:gdLst/>
              <a:ahLst/>
              <a:cxnLst/>
              <a:rect l="l" t="t" r="r" b="b"/>
              <a:pathLst>
                <a:path w="2364" h="5302" fill="none" extrusionOk="0">
                  <a:moveTo>
                    <a:pt x="380" y="0"/>
                  </a:moveTo>
                  <a:cubicBezTo>
                    <a:pt x="283" y="0"/>
                    <a:pt x="221" y="25"/>
                    <a:pt x="185" y="74"/>
                  </a:cubicBezTo>
                  <a:cubicBezTo>
                    <a:pt x="1" y="270"/>
                    <a:pt x="62" y="808"/>
                    <a:pt x="99" y="1164"/>
                  </a:cubicBezTo>
                  <a:cubicBezTo>
                    <a:pt x="123" y="1274"/>
                    <a:pt x="136" y="1359"/>
                    <a:pt x="136" y="1433"/>
                  </a:cubicBezTo>
                  <a:cubicBezTo>
                    <a:pt x="148" y="1825"/>
                    <a:pt x="368" y="2327"/>
                    <a:pt x="760" y="2951"/>
                  </a:cubicBezTo>
                  <a:cubicBezTo>
                    <a:pt x="944" y="3245"/>
                    <a:pt x="1164" y="3539"/>
                    <a:pt x="1372" y="3845"/>
                  </a:cubicBezTo>
                  <a:cubicBezTo>
                    <a:pt x="1482" y="3992"/>
                    <a:pt x="1568" y="4225"/>
                    <a:pt x="1654" y="4457"/>
                  </a:cubicBezTo>
                  <a:cubicBezTo>
                    <a:pt x="1801" y="4861"/>
                    <a:pt x="1935" y="5302"/>
                    <a:pt x="2339" y="5290"/>
                  </a:cubicBezTo>
                  <a:lnTo>
                    <a:pt x="2339" y="5290"/>
                  </a:lnTo>
                  <a:cubicBezTo>
                    <a:pt x="2352" y="5290"/>
                    <a:pt x="2364" y="5229"/>
                    <a:pt x="2364" y="5204"/>
                  </a:cubicBezTo>
                  <a:lnTo>
                    <a:pt x="2364" y="5192"/>
                  </a:lnTo>
                  <a:cubicBezTo>
                    <a:pt x="2364" y="5143"/>
                    <a:pt x="2327" y="5008"/>
                    <a:pt x="2242" y="4824"/>
                  </a:cubicBezTo>
                  <a:cubicBezTo>
                    <a:pt x="2095" y="4433"/>
                    <a:pt x="1899" y="4041"/>
                    <a:pt x="1678" y="3612"/>
                  </a:cubicBezTo>
                  <a:cubicBezTo>
                    <a:pt x="1446" y="3147"/>
                    <a:pt x="1225" y="2682"/>
                    <a:pt x="1005" y="2155"/>
                  </a:cubicBezTo>
                  <a:cubicBezTo>
                    <a:pt x="895" y="1898"/>
                    <a:pt x="882" y="1531"/>
                    <a:pt x="882" y="1188"/>
                  </a:cubicBezTo>
                  <a:cubicBezTo>
                    <a:pt x="870" y="613"/>
                    <a:pt x="833" y="49"/>
                    <a:pt x="393" y="25"/>
                  </a:cubicBezTo>
                  <a:cubicBezTo>
                    <a:pt x="393" y="0"/>
                    <a:pt x="380" y="0"/>
                    <a:pt x="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53">
            <a:extLst>
              <a:ext uri="{FF2B5EF4-FFF2-40B4-BE49-F238E27FC236}">
                <a16:creationId xmlns:a16="http://schemas.microsoft.com/office/drawing/2014/main" id="{0D16BA54-F42E-5A2F-4A34-F8876473916A}"/>
              </a:ext>
            </a:extLst>
          </p:cNvPr>
          <p:cNvGrpSpPr/>
          <p:nvPr/>
        </p:nvGrpSpPr>
        <p:grpSpPr>
          <a:xfrm rot="4216966">
            <a:off x="-1650132" y="3732785"/>
            <a:ext cx="2732656" cy="1843211"/>
            <a:chOff x="965100" y="1428788"/>
            <a:chExt cx="1354200" cy="913425"/>
          </a:xfrm>
        </p:grpSpPr>
        <p:sp>
          <p:nvSpPr>
            <p:cNvPr id="1419" name="Google Shape;1419;p53">
              <a:extLst>
                <a:ext uri="{FF2B5EF4-FFF2-40B4-BE49-F238E27FC236}">
                  <a16:creationId xmlns:a16="http://schemas.microsoft.com/office/drawing/2014/main" id="{C893712D-1014-ACAC-0A9C-A4A56B23DCCC}"/>
                </a:ext>
              </a:extLst>
            </p:cNvPr>
            <p:cNvSpPr/>
            <p:nvPr/>
          </p:nvSpPr>
          <p:spPr>
            <a:xfrm>
              <a:off x="1024800" y="1480513"/>
              <a:ext cx="1238800" cy="803850"/>
            </a:xfrm>
            <a:custGeom>
              <a:avLst/>
              <a:gdLst/>
              <a:ahLst/>
              <a:cxnLst/>
              <a:rect l="l" t="t" r="r" b="b"/>
              <a:pathLst>
                <a:path w="49552" h="32154" fill="none" extrusionOk="0">
                  <a:moveTo>
                    <a:pt x="4579" y="32153"/>
                  </a:moveTo>
                  <a:cubicBezTo>
                    <a:pt x="3894" y="32153"/>
                    <a:pt x="3122" y="31957"/>
                    <a:pt x="2229" y="31541"/>
                  </a:cubicBezTo>
                  <a:cubicBezTo>
                    <a:pt x="1078" y="31027"/>
                    <a:pt x="416" y="30414"/>
                    <a:pt x="208" y="29668"/>
                  </a:cubicBezTo>
                  <a:cubicBezTo>
                    <a:pt x="0" y="28970"/>
                    <a:pt x="208" y="28284"/>
                    <a:pt x="392" y="27598"/>
                  </a:cubicBezTo>
                  <a:cubicBezTo>
                    <a:pt x="429" y="27439"/>
                    <a:pt x="465" y="27304"/>
                    <a:pt x="514" y="27170"/>
                  </a:cubicBezTo>
                  <a:cubicBezTo>
                    <a:pt x="600" y="26815"/>
                    <a:pt x="661" y="26447"/>
                    <a:pt x="735" y="26092"/>
                  </a:cubicBezTo>
                  <a:cubicBezTo>
                    <a:pt x="894" y="25260"/>
                    <a:pt x="1065" y="24366"/>
                    <a:pt x="1518" y="23631"/>
                  </a:cubicBezTo>
                  <a:cubicBezTo>
                    <a:pt x="2388" y="22235"/>
                    <a:pt x="4041" y="21685"/>
                    <a:pt x="5632" y="21170"/>
                  </a:cubicBezTo>
                  <a:cubicBezTo>
                    <a:pt x="5914" y="21072"/>
                    <a:pt x="6208" y="20987"/>
                    <a:pt x="6477" y="20876"/>
                  </a:cubicBezTo>
                  <a:cubicBezTo>
                    <a:pt x="8240" y="20252"/>
                    <a:pt x="10199" y="18868"/>
                    <a:pt x="9967" y="16995"/>
                  </a:cubicBezTo>
                  <a:cubicBezTo>
                    <a:pt x="9918" y="16603"/>
                    <a:pt x="9783" y="16224"/>
                    <a:pt x="9648" y="15856"/>
                  </a:cubicBezTo>
                  <a:cubicBezTo>
                    <a:pt x="9489" y="15465"/>
                    <a:pt x="9342" y="15048"/>
                    <a:pt x="9306" y="14620"/>
                  </a:cubicBezTo>
                  <a:cubicBezTo>
                    <a:pt x="9220" y="13481"/>
                    <a:pt x="9906" y="12538"/>
                    <a:pt x="10579" y="11620"/>
                  </a:cubicBezTo>
                  <a:cubicBezTo>
                    <a:pt x="11203" y="10763"/>
                    <a:pt x="11865" y="9857"/>
                    <a:pt x="11865" y="8828"/>
                  </a:cubicBezTo>
                  <a:cubicBezTo>
                    <a:pt x="11865" y="8571"/>
                    <a:pt x="11816" y="8326"/>
                    <a:pt x="11791" y="8069"/>
                  </a:cubicBezTo>
                  <a:cubicBezTo>
                    <a:pt x="11754" y="7837"/>
                    <a:pt x="11718" y="7592"/>
                    <a:pt x="11718" y="7359"/>
                  </a:cubicBezTo>
                  <a:cubicBezTo>
                    <a:pt x="11669" y="5510"/>
                    <a:pt x="13469" y="4163"/>
                    <a:pt x="15170" y="3674"/>
                  </a:cubicBezTo>
                  <a:cubicBezTo>
                    <a:pt x="16823" y="3196"/>
                    <a:pt x="18574" y="3233"/>
                    <a:pt x="20252" y="3257"/>
                  </a:cubicBezTo>
                  <a:cubicBezTo>
                    <a:pt x="21696" y="3294"/>
                    <a:pt x="23178" y="3306"/>
                    <a:pt x="24586" y="3025"/>
                  </a:cubicBezTo>
                  <a:cubicBezTo>
                    <a:pt x="25921" y="2768"/>
                    <a:pt x="27206" y="2229"/>
                    <a:pt x="28443" y="1715"/>
                  </a:cubicBezTo>
                  <a:cubicBezTo>
                    <a:pt x="29116" y="1421"/>
                    <a:pt x="29814" y="1127"/>
                    <a:pt x="30537" y="882"/>
                  </a:cubicBezTo>
                  <a:cubicBezTo>
                    <a:pt x="33047" y="13"/>
                    <a:pt x="35128" y="0"/>
                    <a:pt x="36757" y="845"/>
                  </a:cubicBezTo>
                  <a:cubicBezTo>
                    <a:pt x="37797" y="1372"/>
                    <a:pt x="38605" y="2278"/>
                    <a:pt x="39365" y="3135"/>
                  </a:cubicBezTo>
                  <a:cubicBezTo>
                    <a:pt x="40013" y="3857"/>
                    <a:pt x="40687" y="4604"/>
                    <a:pt x="41495" y="5143"/>
                  </a:cubicBezTo>
                  <a:cubicBezTo>
                    <a:pt x="42413" y="5755"/>
                    <a:pt x="43491" y="6098"/>
                    <a:pt x="44531" y="6416"/>
                  </a:cubicBezTo>
                  <a:cubicBezTo>
                    <a:pt x="44972" y="6551"/>
                    <a:pt x="45425" y="6698"/>
                    <a:pt x="45878" y="6857"/>
                  </a:cubicBezTo>
                  <a:cubicBezTo>
                    <a:pt x="47899" y="7604"/>
                    <a:pt x="49552" y="9722"/>
                    <a:pt x="49343" y="11277"/>
                  </a:cubicBezTo>
                  <a:cubicBezTo>
                    <a:pt x="49209" y="12306"/>
                    <a:pt x="48303" y="12967"/>
                    <a:pt x="46772" y="13114"/>
                  </a:cubicBezTo>
                  <a:lnTo>
                    <a:pt x="46503" y="13150"/>
                  </a:lnTo>
                  <a:cubicBezTo>
                    <a:pt x="45046" y="13285"/>
                    <a:pt x="42609" y="13518"/>
                    <a:pt x="42095" y="15024"/>
                  </a:cubicBezTo>
                  <a:cubicBezTo>
                    <a:pt x="41850" y="15734"/>
                    <a:pt x="42083" y="16456"/>
                    <a:pt x="42328" y="17215"/>
                  </a:cubicBezTo>
                  <a:cubicBezTo>
                    <a:pt x="42670" y="18293"/>
                    <a:pt x="43025" y="19407"/>
                    <a:pt x="42058" y="20558"/>
                  </a:cubicBezTo>
                  <a:lnTo>
                    <a:pt x="42058" y="20558"/>
                  </a:lnTo>
                  <a:cubicBezTo>
                    <a:pt x="41838" y="20827"/>
                    <a:pt x="41544" y="21060"/>
                    <a:pt x="41262" y="21268"/>
                  </a:cubicBezTo>
                  <a:cubicBezTo>
                    <a:pt x="40956" y="21513"/>
                    <a:pt x="40638" y="21758"/>
                    <a:pt x="40405" y="22064"/>
                  </a:cubicBezTo>
                  <a:cubicBezTo>
                    <a:pt x="39977" y="22640"/>
                    <a:pt x="39854" y="23374"/>
                    <a:pt x="39720" y="24097"/>
                  </a:cubicBezTo>
                  <a:cubicBezTo>
                    <a:pt x="39585" y="24819"/>
                    <a:pt x="39462" y="25590"/>
                    <a:pt x="38985" y="26190"/>
                  </a:cubicBezTo>
                  <a:cubicBezTo>
                    <a:pt x="38165" y="27243"/>
                    <a:pt x="36659" y="27378"/>
                    <a:pt x="35324" y="27427"/>
                  </a:cubicBezTo>
                  <a:cubicBezTo>
                    <a:pt x="33794" y="27476"/>
                    <a:pt x="31896" y="27537"/>
                    <a:pt x="30402" y="26643"/>
                  </a:cubicBezTo>
                  <a:cubicBezTo>
                    <a:pt x="30169" y="26509"/>
                    <a:pt x="29961" y="26362"/>
                    <a:pt x="29741" y="26203"/>
                  </a:cubicBezTo>
                  <a:cubicBezTo>
                    <a:pt x="29447" y="25994"/>
                    <a:pt x="29141" y="25774"/>
                    <a:pt x="28810" y="25603"/>
                  </a:cubicBezTo>
                  <a:cubicBezTo>
                    <a:pt x="26986" y="24745"/>
                    <a:pt x="24880" y="25872"/>
                    <a:pt x="23778" y="26631"/>
                  </a:cubicBezTo>
                  <a:cubicBezTo>
                    <a:pt x="23423" y="26876"/>
                    <a:pt x="23080" y="27121"/>
                    <a:pt x="22749" y="27378"/>
                  </a:cubicBezTo>
                  <a:cubicBezTo>
                    <a:pt x="21635" y="28211"/>
                    <a:pt x="20472" y="29068"/>
                    <a:pt x="19101" y="29374"/>
                  </a:cubicBezTo>
                  <a:cubicBezTo>
                    <a:pt x="17668" y="29692"/>
                    <a:pt x="16138" y="29386"/>
                    <a:pt x="14656" y="29080"/>
                  </a:cubicBezTo>
                  <a:cubicBezTo>
                    <a:pt x="12771" y="28700"/>
                    <a:pt x="10995" y="28333"/>
                    <a:pt x="9404" y="29190"/>
                  </a:cubicBezTo>
                  <a:cubicBezTo>
                    <a:pt x="8791" y="29508"/>
                    <a:pt x="8265" y="29998"/>
                    <a:pt x="7751" y="30476"/>
                  </a:cubicBezTo>
                  <a:cubicBezTo>
                    <a:pt x="7065" y="31112"/>
                    <a:pt x="6343" y="31786"/>
                    <a:pt x="5412" y="32031"/>
                  </a:cubicBezTo>
                  <a:cubicBezTo>
                    <a:pt x="5130" y="32129"/>
                    <a:pt x="4861" y="32153"/>
                    <a:pt x="4579" y="321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3">
              <a:extLst>
                <a:ext uri="{FF2B5EF4-FFF2-40B4-BE49-F238E27FC236}">
                  <a16:creationId xmlns:a16="http://schemas.microsoft.com/office/drawing/2014/main" id="{A3492A25-BEB6-8A71-5550-C713B1816430}"/>
                </a:ext>
              </a:extLst>
            </p:cNvPr>
            <p:cNvSpPr/>
            <p:nvPr/>
          </p:nvSpPr>
          <p:spPr>
            <a:xfrm>
              <a:off x="1115700" y="1572038"/>
              <a:ext cx="1019650" cy="629350"/>
            </a:xfrm>
            <a:custGeom>
              <a:avLst/>
              <a:gdLst/>
              <a:ahLst/>
              <a:cxnLst/>
              <a:rect l="l" t="t" r="r" b="b"/>
              <a:pathLst>
                <a:path w="40786" h="25174" fill="none" extrusionOk="0">
                  <a:moveTo>
                    <a:pt x="576" y="25149"/>
                  </a:moveTo>
                  <a:cubicBezTo>
                    <a:pt x="392" y="25149"/>
                    <a:pt x="184" y="25088"/>
                    <a:pt x="37" y="24807"/>
                  </a:cubicBezTo>
                  <a:cubicBezTo>
                    <a:pt x="1" y="24696"/>
                    <a:pt x="37" y="24599"/>
                    <a:pt x="99" y="24488"/>
                  </a:cubicBezTo>
                  <a:cubicBezTo>
                    <a:pt x="135" y="24439"/>
                    <a:pt x="148" y="24378"/>
                    <a:pt x="160" y="24329"/>
                  </a:cubicBezTo>
                  <a:cubicBezTo>
                    <a:pt x="282" y="23876"/>
                    <a:pt x="368" y="23435"/>
                    <a:pt x="441" y="23031"/>
                  </a:cubicBezTo>
                  <a:cubicBezTo>
                    <a:pt x="527" y="22578"/>
                    <a:pt x="637" y="21942"/>
                    <a:pt x="760" y="21746"/>
                  </a:cubicBezTo>
                  <a:cubicBezTo>
                    <a:pt x="992" y="21391"/>
                    <a:pt x="2229" y="20987"/>
                    <a:pt x="3062" y="20705"/>
                  </a:cubicBezTo>
                  <a:cubicBezTo>
                    <a:pt x="3331" y="20619"/>
                    <a:pt x="3649" y="20509"/>
                    <a:pt x="3955" y="20399"/>
                  </a:cubicBezTo>
                  <a:cubicBezTo>
                    <a:pt x="7837" y="19040"/>
                    <a:pt x="10077" y="16089"/>
                    <a:pt x="9698" y="12906"/>
                  </a:cubicBezTo>
                  <a:cubicBezTo>
                    <a:pt x="9600" y="12097"/>
                    <a:pt x="9367" y="11449"/>
                    <a:pt x="9184" y="10971"/>
                  </a:cubicBezTo>
                  <a:cubicBezTo>
                    <a:pt x="9184" y="10959"/>
                    <a:pt x="9159" y="10934"/>
                    <a:pt x="9147" y="10922"/>
                  </a:cubicBezTo>
                  <a:cubicBezTo>
                    <a:pt x="9122" y="10885"/>
                    <a:pt x="9098" y="10836"/>
                    <a:pt x="9098" y="10787"/>
                  </a:cubicBezTo>
                  <a:cubicBezTo>
                    <a:pt x="9122" y="10591"/>
                    <a:pt x="9306" y="10396"/>
                    <a:pt x="9490" y="10187"/>
                  </a:cubicBezTo>
                  <a:cubicBezTo>
                    <a:pt x="9563" y="10114"/>
                    <a:pt x="9624" y="10040"/>
                    <a:pt x="9686" y="9967"/>
                  </a:cubicBezTo>
                  <a:cubicBezTo>
                    <a:pt x="10494" y="8841"/>
                    <a:pt x="11608" y="7310"/>
                    <a:pt x="11632" y="5192"/>
                  </a:cubicBezTo>
                  <a:cubicBezTo>
                    <a:pt x="11632" y="4665"/>
                    <a:pt x="11547" y="4225"/>
                    <a:pt x="11510" y="3906"/>
                  </a:cubicBezTo>
                  <a:lnTo>
                    <a:pt x="11510" y="3882"/>
                  </a:lnTo>
                  <a:cubicBezTo>
                    <a:pt x="11510" y="3869"/>
                    <a:pt x="11485" y="3845"/>
                    <a:pt x="11510" y="3821"/>
                  </a:cubicBezTo>
                  <a:cubicBezTo>
                    <a:pt x="11571" y="3637"/>
                    <a:pt x="11877" y="3478"/>
                    <a:pt x="12465" y="3306"/>
                  </a:cubicBezTo>
                  <a:cubicBezTo>
                    <a:pt x="13383" y="3049"/>
                    <a:pt x="14461" y="3012"/>
                    <a:pt x="15391" y="3012"/>
                  </a:cubicBezTo>
                  <a:cubicBezTo>
                    <a:pt x="15771" y="3012"/>
                    <a:pt x="16163" y="3012"/>
                    <a:pt x="16542" y="3025"/>
                  </a:cubicBezTo>
                  <a:lnTo>
                    <a:pt x="16567" y="3025"/>
                  </a:lnTo>
                  <a:cubicBezTo>
                    <a:pt x="16983" y="3025"/>
                    <a:pt x="17412" y="3049"/>
                    <a:pt x="17852" y="3049"/>
                  </a:cubicBezTo>
                  <a:cubicBezTo>
                    <a:pt x="18881" y="3049"/>
                    <a:pt x="20228" y="3012"/>
                    <a:pt x="21623" y="2743"/>
                  </a:cubicBezTo>
                  <a:cubicBezTo>
                    <a:pt x="23289" y="2400"/>
                    <a:pt x="24807" y="1776"/>
                    <a:pt x="26129" y="1225"/>
                  </a:cubicBezTo>
                  <a:cubicBezTo>
                    <a:pt x="26790" y="943"/>
                    <a:pt x="27415" y="686"/>
                    <a:pt x="28027" y="478"/>
                  </a:cubicBezTo>
                  <a:cubicBezTo>
                    <a:pt x="28921" y="172"/>
                    <a:pt x="29753" y="0"/>
                    <a:pt x="30402" y="0"/>
                  </a:cubicBezTo>
                  <a:cubicBezTo>
                    <a:pt x="30868" y="0"/>
                    <a:pt x="31247" y="74"/>
                    <a:pt x="31541" y="233"/>
                  </a:cubicBezTo>
                  <a:cubicBezTo>
                    <a:pt x="32043" y="490"/>
                    <a:pt x="32606" y="1115"/>
                    <a:pt x="33206" y="1788"/>
                  </a:cubicBezTo>
                  <a:cubicBezTo>
                    <a:pt x="33953" y="2621"/>
                    <a:pt x="34810" y="3563"/>
                    <a:pt x="35973" y="4347"/>
                  </a:cubicBezTo>
                  <a:cubicBezTo>
                    <a:pt x="37296" y="5216"/>
                    <a:pt x="38667" y="5657"/>
                    <a:pt x="39879" y="6024"/>
                  </a:cubicBezTo>
                  <a:cubicBezTo>
                    <a:pt x="39965" y="6061"/>
                    <a:pt x="40112" y="6073"/>
                    <a:pt x="40247" y="6073"/>
                  </a:cubicBezTo>
                  <a:cubicBezTo>
                    <a:pt x="40455" y="6086"/>
                    <a:pt x="40638" y="6110"/>
                    <a:pt x="40736" y="6196"/>
                  </a:cubicBezTo>
                  <a:cubicBezTo>
                    <a:pt x="40773" y="6233"/>
                    <a:pt x="40785" y="6269"/>
                    <a:pt x="40785" y="6331"/>
                  </a:cubicBezTo>
                  <a:cubicBezTo>
                    <a:pt x="40700" y="7335"/>
                    <a:pt x="39659" y="7665"/>
                    <a:pt x="38459" y="8045"/>
                  </a:cubicBezTo>
                  <a:cubicBezTo>
                    <a:pt x="37186" y="8449"/>
                    <a:pt x="35741" y="8902"/>
                    <a:pt x="35275" y="10285"/>
                  </a:cubicBezTo>
                  <a:cubicBezTo>
                    <a:pt x="34663" y="12061"/>
                    <a:pt x="35153" y="13603"/>
                    <a:pt x="35471" y="14632"/>
                  </a:cubicBezTo>
                  <a:lnTo>
                    <a:pt x="35520" y="14718"/>
                  </a:lnTo>
                  <a:cubicBezTo>
                    <a:pt x="35557" y="14803"/>
                    <a:pt x="35594" y="14877"/>
                    <a:pt x="35582" y="14963"/>
                  </a:cubicBezTo>
                  <a:cubicBezTo>
                    <a:pt x="35582" y="14987"/>
                    <a:pt x="35557" y="14987"/>
                    <a:pt x="35557" y="14999"/>
                  </a:cubicBezTo>
                  <a:cubicBezTo>
                    <a:pt x="35178" y="15305"/>
                    <a:pt x="34602" y="15746"/>
                    <a:pt x="34088" y="16420"/>
                  </a:cubicBezTo>
                  <a:cubicBezTo>
                    <a:pt x="33170" y="17632"/>
                    <a:pt x="32949" y="18930"/>
                    <a:pt x="32778" y="19885"/>
                  </a:cubicBezTo>
                  <a:cubicBezTo>
                    <a:pt x="32778" y="19921"/>
                    <a:pt x="32765" y="19970"/>
                    <a:pt x="32765" y="20019"/>
                  </a:cubicBezTo>
                  <a:cubicBezTo>
                    <a:pt x="32765" y="20129"/>
                    <a:pt x="32765" y="20252"/>
                    <a:pt x="32680" y="20325"/>
                  </a:cubicBezTo>
                  <a:cubicBezTo>
                    <a:pt x="32582" y="20436"/>
                    <a:pt x="32361" y="20436"/>
                    <a:pt x="32055" y="20411"/>
                  </a:cubicBezTo>
                  <a:cubicBezTo>
                    <a:pt x="31921" y="20411"/>
                    <a:pt x="31761" y="20399"/>
                    <a:pt x="31615" y="20411"/>
                  </a:cubicBezTo>
                  <a:cubicBezTo>
                    <a:pt x="31272" y="20436"/>
                    <a:pt x="30929" y="20436"/>
                    <a:pt x="30574" y="20436"/>
                  </a:cubicBezTo>
                  <a:cubicBezTo>
                    <a:pt x="29925" y="20436"/>
                    <a:pt x="29031" y="20399"/>
                    <a:pt x="28541" y="20105"/>
                  </a:cubicBezTo>
                  <a:cubicBezTo>
                    <a:pt x="28443" y="20044"/>
                    <a:pt x="28296" y="19946"/>
                    <a:pt x="28137" y="19836"/>
                  </a:cubicBezTo>
                  <a:cubicBezTo>
                    <a:pt x="27758" y="19554"/>
                    <a:pt x="27280" y="19223"/>
                    <a:pt x="26680" y="18930"/>
                  </a:cubicBezTo>
                  <a:cubicBezTo>
                    <a:pt x="25799" y="18501"/>
                    <a:pt x="24819" y="18293"/>
                    <a:pt x="23791" y="18293"/>
                  </a:cubicBezTo>
                  <a:cubicBezTo>
                    <a:pt x="21562" y="18293"/>
                    <a:pt x="19554" y="19334"/>
                    <a:pt x="18269" y="20215"/>
                  </a:cubicBezTo>
                  <a:cubicBezTo>
                    <a:pt x="17865" y="20497"/>
                    <a:pt x="17485" y="20766"/>
                    <a:pt x="17130" y="21023"/>
                  </a:cubicBezTo>
                  <a:cubicBezTo>
                    <a:pt x="16261" y="21672"/>
                    <a:pt x="15440" y="22284"/>
                    <a:pt x="14767" y="22431"/>
                  </a:cubicBezTo>
                  <a:cubicBezTo>
                    <a:pt x="14595" y="22468"/>
                    <a:pt x="14412" y="22493"/>
                    <a:pt x="14179" y="22493"/>
                  </a:cubicBezTo>
                  <a:cubicBezTo>
                    <a:pt x="13493" y="22493"/>
                    <a:pt x="12636" y="22333"/>
                    <a:pt x="11743" y="22150"/>
                  </a:cubicBezTo>
                  <a:cubicBezTo>
                    <a:pt x="10641" y="21917"/>
                    <a:pt x="9392" y="21672"/>
                    <a:pt x="8069" y="21672"/>
                  </a:cubicBezTo>
                  <a:cubicBezTo>
                    <a:pt x="6637" y="21672"/>
                    <a:pt x="5376" y="21978"/>
                    <a:pt x="4213" y="22591"/>
                  </a:cubicBezTo>
                  <a:cubicBezTo>
                    <a:pt x="3209" y="23129"/>
                    <a:pt x="2462" y="23827"/>
                    <a:pt x="1849" y="24390"/>
                  </a:cubicBezTo>
                  <a:cubicBezTo>
                    <a:pt x="1764" y="24452"/>
                    <a:pt x="1690" y="24537"/>
                    <a:pt x="1617" y="24623"/>
                  </a:cubicBezTo>
                  <a:cubicBezTo>
                    <a:pt x="1372" y="24868"/>
                    <a:pt x="1127" y="25113"/>
                    <a:pt x="956" y="25162"/>
                  </a:cubicBezTo>
                  <a:lnTo>
                    <a:pt x="956" y="25125"/>
                  </a:lnTo>
                  <a:lnTo>
                    <a:pt x="956" y="25162"/>
                  </a:lnTo>
                  <a:cubicBezTo>
                    <a:pt x="943" y="25162"/>
                    <a:pt x="943" y="25162"/>
                    <a:pt x="931" y="25174"/>
                  </a:cubicBezTo>
                  <a:cubicBezTo>
                    <a:pt x="809" y="25113"/>
                    <a:pt x="698" y="25149"/>
                    <a:pt x="576" y="251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3">
              <a:extLst>
                <a:ext uri="{FF2B5EF4-FFF2-40B4-BE49-F238E27FC236}">
                  <a16:creationId xmlns:a16="http://schemas.microsoft.com/office/drawing/2014/main" id="{69A10BA8-C266-BD22-E6FA-453C290E2224}"/>
                </a:ext>
              </a:extLst>
            </p:cNvPr>
            <p:cNvSpPr/>
            <p:nvPr/>
          </p:nvSpPr>
          <p:spPr>
            <a:xfrm>
              <a:off x="1395775" y="1654988"/>
              <a:ext cx="560500" cy="394900"/>
            </a:xfrm>
            <a:custGeom>
              <a:avLst/>
              <a:gdLst/>
              <a:ahLst/>
              <a:cxnLst/>
              <a:rect l="l" t="t" r="r" b="b"/>
              <a:pathLst>
                <a:path w="22420" h="15796" fill="none" extrusionOk="0">
                  <a:moveTo>
                    <a:pt x="2548" y="15783"/>
                  </a:moveTo>
                  <a:cubicBezTo>
                    <a:pt x="2290" y="15783"/>
                    <a:pt x="1972" y="15685"/>
                    <a:pt x="1654" y="15612"/>
                  </a:cubicBezTo>
                  <a:cubicBezTo>
                    <a:pt x="1482" y="15563"/>
                    <a:pt x="1311" y="15526"/>
                    <a:pt x="1164" y="15489"/>
                  </a:cubicBezTo>
                  <a:cubicBezTo>
                    <a:pt x="1103" y="15477"/>
                    <a:pt x="1005" y="15477"/>
                    <a:pt x="919" y="15489"/>
                  </a:cubicBezTo>
                  <a:cubicBezTo>
                    <a:pt x="735" y="15501"/>
                    <a:pt x="527" y="15501"/>
                    <a:pt x="454" y="15342"/>
                  </a:cubicBezTo>
                  <a:cubicBezTo>
                    <a:pt x="1" y="14265"/>
                    <a:pt x="503" y="13212"/>
                    <a:pt x="1042" y="12110"/>
                  </a:cubicBezTo>
                  <a:cubicBezTo>
                    <a:pt x="1482" y="11179"/>
                    <a:pt x="1960" y="10224"/>
                    <a:pt x="1837" y="9220"/>
                  </a:cubicBezTo>
                  <a:cubicBezTo>
                    <a:pt x="1813" y="9049"/>
                    <a:pt x="1776" y="8890"/>
                    <a:pt x="1727" y="8743"/>
                  </a:cubicBezTo>
                  <a:cubicBezTo>
                    <a:pt x="1654" y="8498"/>
                    <a:pt x="1593" y="8265"/>
                    <a:pt x="1629" y="8057"/>
                  </a:cubicBezTo>
                  <a:cubicBezTo>
                    <a:pt x="1666" y="7898"/>
                    <a:pt x="1690" y="7726"/>
                    <a:pt x="1727" y="7555"/>
                  </a:cubicBezTo>
                  <a:cubicBezTo>
                    <a:pt x="1960" y="6220"/>
                    <a:pt x="2266" y="4384"/>
                    <a:pt x="3711" y="3074"/>
                  </a:cubicBezTo>
                  <a:cubicBezTo>
                    <a:pt x="3821" y="2988"/>
                    <a:pt x="3956" y="3013"/>
                    <a:pt x="4066" y="3049"/>
                  </a:cubicBezTo>
                  <a:cubicBezTo>
                    <a:pt x="4115" y="3062"/>
                    <a:pt x="4139" y="3062"/>
                    <a:pt x="4176" y="3062"/>
                  </a:cubicBezTo>
                  <a:cubicBezTo>
                    <a:pt x="4543" y="3062"/>
                    <a:pt x="4923" y="3062"/>
                    <a:pt x="5266" y="3074"/>
                  </a:cubicBezTo>
                  <a:lnTo>
                    <a:pt x="5290" y="3074"/>
                  </a:lnTo>
                  <a:cubicBezTo>
                    <a:pt x="5768" y="3098"/>
                    <a:pt x="6184" y="3098"/>
                    <a:pt x="6637" y="3098"/>
                  </a:cubicBezTo>
                  <a:cubicBezTo>
                    <a:pt x="7812" y="3098"/>
                    <a:pt x="9380" y="3049"/>
                    <a:pt x="11057" y="2706"/>
                  </a:cubicBezTo>
                  <a:cubicBezTo>
                    <a:pt x="13065" y="2315"/>
                    <a:pt x="14816" y="1580"/>
                    <a:pt x="16224" y="992"/>
                  </a:cubicBezTo>
                  <a:cubicBezTo>
                    <a:pt x="16836" y="735"/>
                    <a:pt x="17412" y="490"/>
                    <a:pt x="17938" y="307"/>
                  </a:cubicBezTo>
                  <a:cubicBezTo>
                    <a:pt x="18036" y="270"/>
                    <a:pt x="18134" y="233"/>
                    <a:pt x="18220" y="196"/>
                  </a:cubicBezTo>
                  <a:cubicBezTo>
                    <a:pt x="18514" y="86"/>
                    <a:pt x="18746" y="1"/>
                    <a:pt x="18893" y="62"/>
                  </a:cubicBezTo>
                  <a:cubicBezTo>
                    <a:pt x="19077" y="123"/>
                    <a:pt x="19224" y="319"/>
                    <a:pt x="19346" y="490"/>
                  </a:cubicBezTo>
                  <a:cubicBezTo>
                    <a:pt x="19408" y="564"/>
                    <a:pt x="19444" y="637"/>
                    <a:pt x="19493" y="698"/>
                  </a:cubicBezTo>
                  <a:cubicBezTo>
                    <a:pt x="19738" y="980"/>
                    <a:pt x="20154" y="1213"/>
                    <a:pt x="20583" y="1458"/>
                  </a:cubicBezTo>
                  <a:cubicBezTo>
                    <a:pt x="21403" y="1911"/>
                    <a:pt x="22322" y="2437"/>
                    <a:pt x="22383" y="3478"/>
                  </a:cubicBezTo>
                  <a:cubicBezTo>
                    <a:pt x="22420" y="3968"/>
                    <a:pt x="22052" y="4335"/>
                    <a:pt x="21660" y="4727"/>
                  </a:cubicBezTo>
                  <a:cubicBezTo>
                    <a:pt x="21342" y="5070"/>
                    <a:pt x="21011" y="5400"/>
                    <a:pt x="20852" y="5841"/>
                  </a:cubicBezTo>
                  <a:cubicBezTo>
                    <a:pt x="20509" y="6869"/>
                    <a:pt x="20571" y="7861"/>
                    <a:pt x="20632" y="8743"/>
                  </a:cubicBezTo>
                  <a:cubicBezTo>
                    <a:pt x="20669" y="9392"/>
                    <a:pt x="20705" y="10028"/>
                    <a:pt x="20571" y="10555"/>
                  </a:cubicBezTo>
                  <a:cubicBezTo>
                    <a:pt x="20534" y="10702"/>
                    <a:pt x="20424" y="10787"/>
                    <a:pt x="20326" y="10898"/>
                  </a:cubicBezTo>
                  <a:cubicBezTo>
                    <a:pt x="20265" y="10959"/>
                    <a:pt x="20203" y="11008"/>
                    <a:pt x="20154" y="11069"/>
                  </a:cubicBezTo>
                  <a:cubicBezTo>
                    <a:pt x="19873" y="11436"/>
                    <a:pt x="19738" y="11914"/>
                    <a:pt x="19603" y="12355"/>
                  </a:cubicBezTo>
                  <a:cubicBezTo>
                    <a:pt x="19420" y="12942"/>
                    <a:pt x="19248" y="13518"/>
                    <a:pt x="18759" y="13689"/>
                  </a:cubicBezTo>
                  <a:cubicBezTo>
                    <a:pt x="18440" y="13775"/>
                    <a:pt x="18134" y="13518"/>
                    <a:pt x="17767" y="13187"/>
                  </a:cubicBezTo>
                  <a:cubicBezTo>
                    <a:pt x="17497" y="12979"/>
                    <a:pt x="17216" y="12722"/>
                    <a:pt x="16885" y="12563"/>
                  </a:cubicBezTo>
                  <a:cubicBezTo>
                    <a:pt x="15538" y="11926"/>
                    <a:pt x="14069" y="11608"/>
                    <a:pt x="12563" y="11608"/>
                  </a:cubicBezTo>
                  <a:cubicBezTo>
                    <a:pt x="9465" y="11608"/>
                    <a:pt x="6821" y="12967"/>
                    <a:pt x="5131" y="14106"/>
                  </a:cubicBezTo>
                  <a:cubicBezTo>
                    <a:pt x="4690" y="14412"/>
                    <a:pt x="4262" y="14718"/>
                    <a:pt x="3894" y="14999"/>
                  </a:cubicBezTo>
                  <a:cubicBezTo>
                    <a:pt x="3784" y="15073"/>
                    <a:pt x="3686" y="15171"/>
                    <a:pt x="3576" y="15256"/>
                  </a:cubicBezTo>
                  <a:cubicBezTo>
                    <a:pt x="3294" y="15489"/>
                    <a:pt x="3013" y="15734"/>
                    <a:pt x="2768" y="15795"/>
                  </a:cubicBezTo>
                  <a:lnTo>
                    <a:pt x="2768" y="15795"/>
                  </a:lnTo>
                  <a:cubicBezTo>
                    <a:pt x="2695" y="15783"/>
                    <a:pt x="2633" y="15783"/>
                    <a:pt x="2548" y="157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3">
              <a:extLst>
                <a:ext uri="{FF2B5EF4-FFF2-40B4-BE49-F238E27FC236}">
                  <a16:creationId xmlns:a16="http://schemas.microsoft.com/office/drawing/2014/main" id="{421A1387-12BB-D7FE-C600-1CF83CC3C2BC}"/>
                </a:ext>
              </a:extLst>
            </p:cNvPr>
            <p:cNvSpPr/>
            <p:nvPr/>
          </p:nvSpPr>
          <p:spPr>
            <a:xfrm>
              <a:off x="1520375" y="1749563"/>
              <a:ext cx="329375" cy="164400"/>
            </a:xfrm>
            <a:custGeom>
              <a:avLst/>
              <a:gdLst/>
              <a:ahLst/>
              <a:cxnLst/>
              <a:rect l="l" t="t" r="r" b="b"/>
              <a:pathLst>
                <a:path w="13175" h="6576" fill="none" extrusionOk="0">
                  <a:moveTo>
                    <a:pt x="1212" y="6576"/>
                  </a:moveTo>
                  <a:cubicBezTo>
                    <a:pt x="857" y="6576"/>
                    <a:pt x="539" y="6490"/>
                    <a:pt x="233" y="6294"/>
                  </a:cubicBezTo>
                  <a:lnTo>
                    <a:pt x="233" y="6294"/>
                  </a:lnTo>
                  <a:cubicBezTo>
                    <a:pt x="0" y="6135"/>
                    <a:pt x="61" y="5841"/>
                    <a:pt x="135" y="5535"/>
                  </a:cubicBezTo>
                  <a:cubicBezTo>
                    <a:pt x="184" y="5352"/>
                    <a:pt x="221" y="5168"/>
                    <a:pt x="196" y="5021"/>
                  </a:cubicBezTo>
                  <a:cubicBezTo>
                    <a:pt x="184" y="4886"/>
                    <a:pt x="147" y="4764"/>
                    <a:pt x="123" y="4654"/>
                  </a:cubicBezTo>
                  <a:cubicBezTo>
                    <a:pt x="98" y="4531"/>
                    <a:pt x="61" y="4409"/>
                    <a:pt x="61" y="4286"/>
                  </a:cubicBezTo>
                  <a:cubicBezTo>
                    <a:pt x="37" y="3748"/>
                    <a:pt x="0" y="2952"/>
                    <a:pt x="441" y="2646"/>
                  </a:cubicBezTo>
                  <a:cubicBezTo>
                    <a:pt x="674" y="2499"/>
                    <a:pt x="955" y="2535"/>
                    <a:pt x="1225" y="2597"/>
                  </a:cubicBezTo>
                  <a:cubicBezTo>
                    <a:pt x="1359" y="2633"/>
                    <a:pt x="1506" y="2658"/>
                    <a:pt x="1641" y="2658"/>
                  </a:cubicBezTo>
                  <a:cubicBezTo>
                    <a:pt x="2975" y="2658"/>
                    <a:pt x="4751" y="2621"/>
                    <a:pt x="6722" y="2217"/>
                  </a:cubicBezTo>
                  <a:cubicBezTo>
                    <a:pt x="9061" y="1764"/>
                    <a:pt x="11056" y="919"/>
                    <a:pt x="12526" y="307"/>
                  </a:cubicBezTo>
                  <a:cubicBezTo>
                    <a:pt x="12562" y="295"/>
                    <a:pt x="12624" y="246"/>
                    <a:pt x="12685" y="197"/>
                  </a:cubicBezTo>
                  <a:cubicBezTo>
                    <a:pt x="12807" y="111"/>
                    <a:pt x="12954" y="1"/>
                    <a:pt x="13040" y="111"/>
                  </a:cubicBezTo>
                  <a:cubicBezTo>
                    <a:pt x="13175" y="258"/>
                    <a:pt x="13028" y="442"/>
                    <a:pt x="12893" y="613"/>
                  </a:cubicBezTo>
                  <a:cubicBezTo>
                    <a:pt x="12807" y="723"/>
                    <a:pt x="12722" y="821"/>
                    <a:pt x="12685" y="931"/>
                  </a:cubicBezTo>
                  <a:cubicBezTo>
                    <a:pt x="12367" y="1850"/>
                    <a:pt x="12379" y="2744"/>
                    <a:pt x="12416" y="3515"/>
                  </a:cubicBezTo>
                  <a:cubicBezTo>
                    <a:pt x="12428" y="4152"/>
                    <a:pt x="12440" y="4703"/>
                    <a:pt x="12281" y="5156"/>
                  </a:cubicBezTo>
                  <a:cubicBezTo>
                    <a:pt x="12097" y="5682"/>
                    <a:pt x="11118" y="5352"/>
                    <a:pt x="9979" y="4972"/>
                  </a:cubicBezTo>
                  <a:cubicBezTo>
                    <a:pt x="9171" y="4703"/>
                    <a:pt x="8253" y="4409"/>
                    <a:pt x="7567" y="4409"/>
                  </a:cubicBezTo>
                  <a:cubicBezTo>
                    <a:pt x="6294" y="4409"/>
                    <a:pt x="5020" y="5045"/>
                    <a:pt x="3906" y="5609"/>
                  </a:cubicBezTo>
                  <a:cubicBezTo>
                    <a:pt x="2914" y="6123"/>
                    <a:pt x="2008" y="6576"/>
                    <a:pt x="1212" y="657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3">
              <a:extLst>
                <a:ext uri="{FF2B5EF4-FFF2-40B4-BE49-F238E27FC236}">
                  <a16:creationId xmlns:a16="http://schemas.microsoft.com/office/drawing/2014/main" id="{0E2E1D76-6F15-C04C-8C68-49E982BBA11E}"/>
                </a:ext>
              </a:extLst>
            </p:cNvPr>
            <p:cNvSpPr/>
            <p:nvPr/>
          </p:nvSpPr>
          <p:spPr>
            <a:xfrm>
              <a:off x="965100" y="1428788"/>
              <a:ext cx="1354200" cy="913425"/>
            </a:xfrm>
            <a:custGeom>
              <a:avLst/>
              <a:gdLst/>
              <a:ahLst/>
              <a:cxnLst/>
              <a:rect l="l" t="t" r="r" b="b"/>
              <a:pathLst>
                <a:path w="54168" h="36537" fill="none" extrusionOk="0">
                  <a:moveTo>
                    <a:pt x="52613" y="9416"/>
                  </a:moveTo>
                  <a:cubicBezTo>
                    <a:pt x="51670" y="8228"/>
                    <a:pt x="50409" y="7285"/>
                    <a:pt x="49025" y="6783"/>
                  </a:cubicBezTo>
                  <a:cubicBezTo>
                    <a:pt x="48536" y="6600"/>
                    <a:pt x="48046" y="6441"/>
                    <a:pt x="47568" y="6294"/>
                  </a:cubicBezTo>
                  <a:cubicBezTo>
                    <a:pt x="46638" y="6000"/>
                    <a:pt x="45769" y="5730"/>
                    <a:pt x="45120" y="5302"/>
                  </a:cubicBezTo>
                  <a:cubicBezTo>
                    <a:pt x="44556" y="4910"/>
                    <a:pt x="44005" y="4322"/>
                    <a:pt x="43430" y="3673"/>
                  </a:cubicBezTo>
                  <a:cubicBezTo>
                    <a:pt x="42548" y="2706"/>
                    <a:pt x="41569" y="1629"/>
                    <a:pt x="40161" y="894"/>
                  </a:cubicBezTo>
                  <a:cubicBezTo>
                    <a:pt x="39047" y="306"/>
                    <a:pt x="37773" y="0"/>
                    <a:pt x="36390" y="0"/>
                  </a:cubicBezTo>
                  <a:cubicBezTo>
                    <a:pt x="35067" y="0"/>
                    <a:pt x="33647" y="282"/>
                    <a:pt x="32129" y="796"/>
                  </a:cubicBezTo>
                  <a:cubicBezTo>
                    <a:pt x="31370" y="1078"/>
                    <a:pt x="30635" y="1384"/>
                    <a:pt x="29913" y="1665"/>
                  </a:cubicBezTo>
                  <a:cubicBezTo>
                    <a:pt x="28713" y="2167"/>
                    <a:pt x="27598" y="2633"/>
                    <a:pt x="26497" y="2853"/>
                  </a:cubicBezTo>
                  <a:cubicBezTo>
                    <a:pt x="25590" y="3037"/>
                    <a:pt x="24586" y="3049"/>
                    <a:pt x="23815" y="3049"/>
                  </a:cubicBezTo>
                  <a:cubicBezTo>
                    <a:pt x="23423" y="3049"/>
                    <a:pt x="23019" y="3049"/>
                    <a:pt x="22640" y="3037"/>
                  </a:cubicBezTo>
                  <a:cubicBezTo>
                    <a:pt x="22248" y="3037"/>
                    <a:pt x="21819" y="3012"/>
                    <a:pt x="21391" y="3012"/>
                  </a:cubicBezTo>
                  <a:cubicBezTo>
                    <a:pt x="20056" y="3012"/>
                    <a:pt x="18477" y="3073"/>
                    <a:pt x="16885" y="3539"/>
                  </a:cubicBezTo>
                  <a:cubicBezTo>
                    <a:pt x="15612" y="3894"/>
                    <a:pt x="14436" y="4567"/>
                    <a:pt x="13555" y="5424"/>
                  </a:cubicBezTo>
                  <a:cubicBezTo>
                    <a:pt x="12367" y="6551"/>
                    <a:pt x="11730" y="8008"/>
                    <a:pt x="11779" y="9489"/>
                  </a:cubicBezTo>
                  <a:cubicBezTo>
                    <a:pt x="11792" y="9893"/>
                    <a:pt x="11840" y="10224"/>
                    <a:pt x="11877" y="10506"/>
                  </a:cubicBezTo>
                  <a:cubicBezTo>
                    <a:pt x="11902" y="10640"/>
                    <a:pt x="11926" y="10824"/>
                    <a:pt x="11926" y="10897"/>
                  </a:cubicBezTo>
                  <a:cubicBezTo>
                    <a:pt x="11926" y="11179"/>
                    <a:pt x="11424" y="11877"/>
                    <a:pt x="11081" y="12342"/>
                  </a:cubicBezTo>
                  <a:cubicBezTo>
                    <a:pt x="10285" y="13420"/>
                    <a:pt x="9208" y="14913"/>
                    <a:pt x="9367" y="16897"/>
                  </a:cubicBezTo>
                  <a:cubicBezTo>
                    <a:pt x="9428" y="17644"/>
                    <a:pt x="9673" y="18293"/>
                    <a:pt x="9857" y="18746"/>
                  </a:cubicBezTo>
                  <a:cubicBezTo>
                    <a:pt x="9943" y="18954"/>
                    <a:pt x="10041" y="19223"/>
                    <a:pt x="10065" y="19333"/>
                  </a:cubicBezTo>
                  <a:cubicBezTo>
                    <a:pt x="10090" y="19542"/>
                    <a:pt x="9453" y="20301"/>
                    <a:pt x="8082" y="20790"/>
                  </a:cubicBezTo>
                  <a:cubicBezTo>
                    <a:pt x="7824" y="20876"/>
                    <a:pt x="7567" y="20974"/>
                    <a:pt x="7286" y="21060"/>
                  </a:cubicBezTo>
                  <a:cubicBezTo>
                    <a:pt x="5498" y="21660"/>
                    <a:pt x="3270" y="22394"/>
                    <a:pt x="1947" y="24488"/>
                  </a:cubicBezTo>
                  <a:cubicBezTo>
                    <a:pt x="1262" y="25602"/>
                    <a:pt x="1029" y="26802"/>
                    <a:pt x="858" y="27770"/>
                  </a:cubicBezTo>
                  <a:cubicBezTo>
                    <a:pt x="796" y="28100"/>
                    <a:pt x="735" y="28406"/>
                    <a:pt x="674" y="28688"/>
                  </a:cubicBezTo>
                  <a:cubicBezTo>
                    <a:pt x="649" y="28810"/>
                    <a:pt x="613" y="28945"/>
                    <a:pt x="576" y="29067"/>
                  </a:cubicBezTo>
                  <a:cubicBezTo>
                    <a:pt x="331" y="29924"/>
                    <a:pt x="1" y="31088"/>
                    <a:pt x="392" y="32386"/>
                  </a:cubicBezTo>
                  <a:cubicBezTo>
                    <a:pt x="796" y="33794"/>
                    <a:pt x="1898" y="34908"/>
                    <a:pt x="3674" y="35728"/>
                  </a:cubicBezTo>
                  <a:cubicBezTo>
                    <a:pt x="4886" y="36279"/>
                    <a:pt x="5963" y="36536"/>
                    <a:pt x="6980" y="36536"/>
                  </a:cubicBezTo>
                  <a:cubicBezTo>
                    <a:pt x="7469" y="36536"/>
                    <a:pt x="7947" y="36475"/>
                    <a:pt x="8412" y="36353"/>
                  </a:cubicBezTo>
                  <a:cubicBezTo>
                    <a:pt x="9894" y="35948"/>
                    <a:pt x="10898" y="35006"/>
                    <a:pt x="11730" y="34259"/>
                  </a:cubicBezTo>
                  <a:cubicBezTo>
                    <a:pt x="12159" y="33855"/>
                    <a:pt x="12551" y="33487"/>
                    <a:pt x="12893" y="33304"/>
                  </a:cubicBezTo>
                  <a:cubicBezTo>
                    <a:pt x="13212" y="33132"/>
                    <a:pt x="13579" y="33059"/>
                    <a:pt x="14069" y="33059"/>
                  </a:cubicBezTo>
                  <a:cubicBezTo>
                    <a:pt x="14791" y="33059"/>
                    <a:pt x="15673" y="33243"/>
                    <a:pt x="16616" y="33426"/>
                  </a:cubicBezTo>
                  <a:cubicBezTo>
                    <a:pt x="17693" y="33647"/>
                    <a:pt x="18917" y="33904"/>
                    <a:pt x="20191" y="33904"/>
                  </a:cubicBezTo>
                  <a:cubicBezTo>
                    <a:pt x="20852" y="33904"/>
                    <a:pt x="21452" y="33843"/>
                    <a:pt x="22027" y="33708"/>
                  </a:cubicBezTo>
                  <a:cubicBezTo>
                    <a:pt x="23864" y="33292"/>
                    <a:pt x="25284" y="32239"/>
                    <a:pt x="26545" y="31320"/>
                  </a:cubicBezTo>
                  <a:cubicBezTo>
                    <a:pt x="26864" y="31088"/>
                    <a:pt x="27182" y="30843"/>
                    <a:pt x="27513" y="30622"/>
                  </a:cubicBezTo>
                  <a:cubicBezTo>
                    <a:pt x="28370" y="30047"/>
                    <a:pt x="29227" y="29692"/>
                    <a:pt x="29815" y="29692"/>
                  </a:cubicBezTo>
                  <a:cubicBezTo>
                    <a:pt x="29986" y="29692"/>
                    <a:pt x="30121" y="29729"/>
                    <a:pt x="30268" y="29790"/>
                  </a:cubicBezTo>
                  <a:cubicBezTo>
                    <a:pt x="30402" y="29851"/>
                    <a:pt x="30635" y="30010"/>
                    <a:pt x="30843" y="30169"/>
                  </a:cubicBezTo>
                  <a:cubicBezTo>
                    <a:pt x="31088" y="30341"/>
                    <a:pt x="31345" y="30537"/>
                    <a:pt x="31676" y="30720"/>
                  </a:cubicBezTo>
                  <a:cubicBezTo>
                    <a:pt x="33353" y="31712"/>
                    <a:pt x="35190" y="31835"/>
                    <a:pt x="36598" y="31835"/>
                  </a:cubicBezTo>
                  <a:lnTo>
                    <a:pt x="36598" y="31835"/>
                  </a:lnTo>
                  <a:cubicBezTo>
                    <a:pt x="37039" y="31835"/>
                    <a:pt x="37455" y="31822"/>
                    <a:pt x="37834" y="31810"/>
                  </a:cubicBezTo>
                  <a:cubicBezTo>
                    <a:pt x="39096" y="31761"/>
                    <a:pt x="41679" y="31688"/>
                    <a:pt x="43246" y="29692"/>
                  </a:cubicBezTo>
                  <a:cubicBezTo>
                    <a:pt x="44054" y="28651"/>
                    <a:pt x="44263" y="27463"/>
                    <a:pt x="44422" y="26582"/>
                  </a:cubicBezTo>
                  <a:cubicBezTo>
                    <a:pt x="44483" y="26251"/>
                    <a:pt x="44569" y="25700"/>
                    <a:pt x="44679" y="25541"/>
                  </a:cubicBezTo>
                  <a:cubicBezTo>
                    <a:pt x="44740" y="25468"/>
                    <a:pt x="44973" y="25284"/>
                    <a:pt x="45120" y="25162"/>
                  </a:cubicBezTo>
                  <a:cubicBezTo>
                    <a:pt x="45462" y="24904"/>
                    <a:pt x="45891" y="24562"/>
                    <a:pt x="46271" y="24109"/>
                  </a:cubicBezTo>
                  <a:cubicBezTo>
                    <a:pt x="48046" y="21990"/>
                    <a:pt x="47348" y="19774"/>
                    <a:pt x="46956" y="18599"/>
                  </a:cubicBezTo>
                  <a:cubicBezTo>
                    <a:pt x="46895" y="18403"/>
                    <a:pt x="46809" y="18134"/>
                    <a:pt x="46760" y="17938"/>
                  </a:cubicBezTo>
                  <a:cubicBezTo>
                    <a:pt x="47324" y="17681"/>
                    <a:pt x="48695" y="17546"/>
                    <a:pt x="49160" y="17497"/>
                  </a:cubicBezTo>
                  <a:lnTo>
                    <a:pt x="49442" y="17460"/>
                  </a:lnTo>
                  <a:cubicBezTo>
                    <a:pt x="52062" y="17203"/>
                    <a:pt x="53788" y="15770"/>
                    <a:pt x="54045" y="13640"/>
                  </a:cubicBezTo>
                  <a:cubicBezTo>
                    <a:pt x="54168" y="12281"/>
                    <a:pt x="53678" y="10775"/>
                    <a:pt x="52613" y="94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dashDot"/>
              <a:miter lim="122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6EE8231D-29D5-2A63-257D-F345AC49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75" y="1185424"/>
            <a:ext cx="7626300" cy="32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27510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War II D-Day Invasion XL by Slidesgo">
  <a:themeElements>
    <a:clrScheme name="Simple Light">
      <a:dk1>
        <a:srgbClr val="16151A"/>
      </a:dk1>
      <a:lt1>
        <a:srgbClr val="E7DCD2"/>
      </a:lt1>
      <a:dk2>
        <a:srgbClr val="5E4C3E"/>
      </a:dk2>
      <a:lt2>
        <a:srgbClr val="FAF7F4"/>
      </a:lt2>
      <a:accent1>
        <a:srgbClr val="16151A"/>
      </a:accent1>
      <a:accent2>
        <a:srgbClr val="5E4C3E"/>
      </a:accent2>
      <a:accent3>
        <a:srgbClr val="8B796C"/>
      </a:accent3>
      <a:accent4>
        <a:srgbClr val="B8A293"/>
      </a:accent4>
      <a:accent5>
        <a:srgbClr val="EEE4DE"/>
      </a:accent5>
      <a:accent6>
        <a:srgbClr val="B1523D"/>
      </a:accent6>
      <a:hlink>
        <a:srgbClr val="B152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1465</Words>
  <Application>Microsoft Office PowerPoint</Application>
  <PresentationFormat>On-screen Show (16:9)</PresentationFormat>
  <Paragraphs>147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Assistant Medium</vt:lpstr>
      <vt:lpstr>Nunito</vt:lpstr>
      <vt:lpstr>Roboto Condensed Light</vt:lpstr>
      <vt:lpstr>Rajdhani</vt:lpstr>
      <vt:lpstr>Livvic</vt:lpstr>
      <vt:lpstr>Arial</vt:lpstr>
      <vt:lpstr>World War II D-Day Invasion XL by Slidesgo</vt:lpstr>
      <vt:lpstr>PowerPoint Presentation</vt:lpstr>
      <vt:lpstr>CONTENTS</vt:lpstr>
      <vt:lpstr>PROBLEMS FACED IN BORDER SECURITY</vt:lpstr>
      <vt:lpstr>LITERATURE REVIEW</vt:lpstr>
      <vt:lpstr>LITERATURE REVIEW</vt:lpstr>
      <vt:lpstr>LITERATURE REVIEW</vt:lpstr>
      <vt:lpstr>LITERATURE REVIEW</vt:lpstr>
      <vt:lpstr>OBJECTIVES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FUTURE WORK</vt:lpstr>
      <vt:lpstr> 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Harshith G</cp:lastModifiedBy>
  <cp:revision>2</cp:revision>
  <dcterms:modified xsi:type="dcterms:W3CDTF">2024-12-06T02:44:41Z</dcterms:modified>
</cp:coreProperties>
</file>