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14/01/2023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- 533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- 357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110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76B91-7890-BFAD-C46B-31F85F57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72" y="3795154"/>
            <a:ext cx="5102794" cy="2365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EBA428-F0A3-90EA-7B23-426D0E54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78" y="1600200"/>
            <a:ext cx="396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keshav jha</cp:lastModifiedBy>
  <cp:revision>10</cp:revision>
  <cp:lastPrinted>2022-06-09T07:44:13Z</cp:lastPrinted>
  <dcterms:created xsi:type="dcterms:W3CDTF">2022-02-22T07:39:05Z</dcterms:created>
  <dcterms:modified xsi:type="dcterms:W3CDTF">2023-01-14T17:05:00Z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