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14/01/2023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14/01/2023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14/01/2023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14/01/2022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</a:t>
            </a:r>
            <a:r>
              <a:rPr lang="en-US" sz="1800" b="0">
                <a:solidFill>
                  <a:schemeClr val="accent6">
                    <a:lumMod val="50000"/>
                  </a:schemeClr>
                </a:solidFill>
              </a:rPr>
              <a:t>and received </a:t>
            </a:r>
            <a:endParaRPr lang="en-US" sz="1800" b="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/>
              <a:t>ACCURACY: 85.09 </a:t>
            </a:r>
          </a:p>
          <a:p>
            <a:r>
              <a:rPr lang="en-US" sz="1800" dirty="0"/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DD1BA3-DBE2-2571-6AE4-271BC49C1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0" y="1617015"/>
            <a:ext cx="76390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Words>69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keshav jha</cp:lastModifiedBy>
  <cp:revision>15</cp:revision>
  <cp:lastPrinted>2022-06-09T07:44:13Z</cp:lastPrinted>
  <dcterms:created xsi:type="dcterms:W3CDTF">2022-02-22T07:39:05Z</dcterms:created>
  <dcterms:modified xsi:type="dcterms:W3CDTF">2023-01-14T17:30:58Z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