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UDIO BASED ENVIRONMENT SIMULA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AUDIO BASED ENVIRONMENT SIMULATOR</a:t>
            </a:r>
          </a:p>
        </p:txBody>
      </p:sp>
      <p:sp>
        <p:nvSpPr>
          <p:cNvPr id="167" name="LMNTech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LMNTech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MNTE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LMNTECH</a:t>
            </a:r>
          </a:p>
        </p:txBody>
      </p:sp>
      <p:sp>
        <p:nvSpPr>
          <p:cNvPr id="170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</a:t>
            </a:r>
          </a:p>
        </p:txBody>
      </p:sp>
      <p:sp>
        <p:nvSpPr>
          <p:cNvPr id="171" name="Blind people find it very difficult to navigate around on a daily basi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Blind people find it very difficult to navigate around on a daily basis. </a:t>
            </a:r>
          </a:p>
          <a:p>
            <a:pPr/>
            <a:r>
              <a:t>Identification of elements and the overall environment is a very difficult task.</a:t>
            </a:r>
          </a:p>
          <a:p>
            <a:pPr/>
            <a:r>
              <a:t>In some instances it has also caused injuries from a minor level to life threatening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MNTE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LMNTECH</a:t>
            </a:r>
          </a:p>
        </p:txBody>
      </p:sp>
      <p:sp>
        <p:nvSpPr>
          <p:cNvPr id="174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SOLUTION</a:t>
            </a:r>
          </a:p>
        </p:txBody>
      </p:sp>
      <p:sp>
        <p:nvSpPr>
          <p:cNvPr id="175" name="Our solution provides a blind person with an audio based environment simul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solution provides a blind person with an audio based environment simulation.</a:t>
            </a:r>
          </a:p>
          <a:p>
            <a:pPr/>
            <a:r>
              <a:t>Objects around the person in a close vicinity will be identified and relayed out in form of speech (audio).</a:t>
            </a:r>
          </a:p>
          <a:p>
            <a:pPr/>
            <a:r>
              <a:t>This allows the person to understand the surrounding environment and take necessary precautions if needed.</a:t>
            </a:r>
          </a:p>
          <a:p>
            <a:pPr/>
            <a:r>
              <a:t>It also helps them to identify elements on their own without the help of another individual.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MNTE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LMNTECH</a:t>
            </a:r>
          </a:p>
        </p:txBody>
      </p:sp>
      <p:sp>
        <p:nvSpPr>
          <p:cNvPr id="178" name="HARDWARE / Software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HARDWARE / Software components</a:t>
            </a:r>
          </a:p>
        </p:txBody>
      </p:sp>
      <p:sp>
        <p:nvSpPr>
          <p:cNvPr id="179" name="Raspberry pi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Raspberry pi 3</a:t>
            </a:r>
          </a:p>
          <a:p>
            <a:pPr/>
            <a:r>
              <a:t>Raspberry cam</a:t>
            </a:r>
          </a:p>
          <a:p>
            <a:pPr/>
            <a:r>
              <a:t>Earphones </a:t>
            </a:r>
          </a:p>
          <a:p>
            <a:pPr/>
            <a:r>
              <a:t>Tensorflow</a:t>
            </a:r>
          </a:p>
          <a:p>
            <a:pPr/>
            <a:r>
              <a:t>MASK RCNN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MNTE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LMNTECH</a:t>
            </a:r>
          </a:p>
        </p:txBody>
      </p:sp>
      <p:sp>
        <p:nvSpPr>
          <p:cNvPr id="182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ALGORITHM</a:t>
            </a:r>
          </a:p>
        </p:txBody>
      </p:sp>
      <p:sp>
        <p:nvSpPr>
          <p:cNvPr id="183" name="Rectangle"/>
          <p:cNvSpPr/>
          <p:nvPr/>
        </p:nvSpPr>
        <p:spPr>
          <a:xfrm>
            <a:off x="4159252" y="2225434"/>
            <a:ext cx="3670296" cy="723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4163580" y="3489325"/>
            <a:ext cx="3599208" cy="7239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4128036" y="4753215"/>
            <a:ext cx="3670295" cy="723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4128036" y="6073895"/>
            <a:ext cx="3670295" cy="723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4128036" y="7394575"/>
            <a:ext cx="3670295" cy="7239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4159252" y="8658465"/>
            <a:ext cx="3670296" cy="723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Video Streaming"/>
          <p:cNvSpPr txBox="1"/>
          <p:nvPr/>
        </p:nvSpPr>
        <p:spPr>
          <a:xfrm>
            <a:off x="4388561" y="2370257"/>
            <a:ext cx="321167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Video Streaming</a:t>
            </a:r>
          </a:p>
        </p:txBody>
      </p:sp>
      <p:sp>
        <p:nvSpPr>
          <p:cNvPr id="190" name="Image frames"/>
          <p:cNvSpPr txBox="1"/>
          <p:nvPr/>
        </p:nvSpPr>
        <p:spPr>
          <a:xfrm>
            <a:off x="4272175" y="3690937"/>
            <a:ext cx="33820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200">
                <a:solidFill>
                  <a:srgbClr val="060606"/>
                </a:solidFill>
              </a:defRPr>
            </a:lvl1pPr>
          </a:lstStyle>
          <a:p>
            <a:pPr/>
            <a:r>
              <a:t>Image frames</a:t>
            </a:r>
          </a:p>
        </p:txBody>
      </p:sp>
      <p:sp>
        <p:nvSpPr>
          <p:cNvPr id="191" name="Image pre-processing…"/>
          <p:cNvSpPr txBox="1"/>
          <p:nvPr/>
        </p:nvSpPr>
        <p:spPr>
          <a:xfrm>
            <a:off x="3890638" y="4790960"/>
            <a:ext cx="4207524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355600">
              <a:spcBef>
                <a:spcPts val="0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Image pre-processing </a:t>
            </a:r>
          </a:p>
          <a:p>
            <a:pPr algn="ctr" defTabSz="355600">
              <a:spcBef>
                <a:spcPts val="0"/>
              </a:spcBef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(grey scale conversion &amp; resizing)</a:t>
            </a:r>
          </a:p>
        </p:txBody>
      </p:sp>
      <p:sp>
        <p:nvSpPr>
          <p:cNvPr id="192" name="Image processing"/>
          <p:cNvSpPr txBox="1"/>
          <p:nvPr/>
        </p:nvSpPr>
        <p:spPr>
          <a:xfrm>
            <a:off x="4388562" y="6216295"/>
            <a:ext cx="3211677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355600">
              <a:spcBef>
                <a:spcPts val="0"/>
              </a:spcBef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Image processing</a:t>
            </a:r>
          </a:p>
        </p:txBody>
      </p:sp>
      <p:sp>
        <p:nvSpPr>
          <p:cNvPr id="193" name="Predicted class"/>
          <p:cNvSpPr txBox="1"/>
          <p:nvPr/>
        </p:nvSpPr>
        <p:spPr>
          <a:xfrm>
            <a:off x="4318436" y="7509792"/>
            <a:ext cx="3289496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355600">
              <a:spcBef>
                <a:spcPts val="0"/>
              </a:spcBef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Predicted class</a:t>
            </a:r>
          </a:p>
        </p:txBody>
      </p:sp>
      <p:sp>
        <p:nvSpPr>
          <p:cNvPr id="194" name="Text-speech"/>
          <p:cNvSpPr txBox="1"/>
          <p:nvPr/>
        </p:nvSpPr>
        <p:spPr>
          <a:xfrm>
            <a:off x="4376406" y="8858866"/>
            <a:ext cx="3344107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355600">
              <a:spcBef>
                <a:spcPts val="0"/>
              </a:spcBef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Text-speech</a:t>
            </a:r>
          </a:p>
        </p:txBody>
      </p:sp>
      <p:sp>
        <p:nvSpPr>
          <p:cNvPr id="195" name="Line"/>
          <p:cNvSpPr/>
          <p:nvPr/>
        </p:nvSpPr>
        <p:spPr>
          <a:xfrm>
            <a:off x="5963183" y="2879669"/>
            <a:ext cx="1" cy="58298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5963183" y="4191726"/>
            <a:ext cx="1" cy="58298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5963183" y="5455617"/>
            <a:ext cx="1" cy="6397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5963183" y="6797795"/>
            <a:ext cx="1" cy="6397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5963183" y="8096976"/>
            <a:ext cx="1" cy="58298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MNTE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LMNTECH</a:t>
            </a:r>
          </a:p>
        </p:txBody>
      </p:sp>
      <p:sp>
        <p:nvSpPr>
          <p:cNvPr id="202" name="Areas for further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Areas for further development  </a:t>
            </a:r>
          </a:p>
        </p:txBody>
      </p:sp>
      <p:sp>
        <p:nvSpPr>
          <p:cNvPr id="203" name="Improvement in accurac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 in accuracy.</a:t>
            </a:r>
          </a:p>
          <a:p>
            <a:pPr/>
            <a:r>
              <a:t>Improvement in speed.</a:t>
            </a:r>
          </a:p>
          <a:p>
            <a:pPr/>
            <a:r>
              <a:t>Small &amp; compact.</a:t>
            </a:r>
          </a:p>
          <a:p>
            <a:pPr/>
            <a:r>
              <a:t>3D surround sound for better understanding of the surrounding.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MNTE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LMNTECH</a:t>
            </a:r>
          </a:p>
        </p:txBody>
      </p:sp>
      <p:sp>
        <p:nvSpPr>
          <p:cNvPr id="206" name="Time restraint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Time restraint problems </a:t>
            </a:r>
          </a:p>
        </p:txBody>
      </p:sp>
      <p:sp>
        <p:nvSpPr>
          <p:cNvPr id="207" name="We can use the camera to measure the distance between the person and the ob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use the camera to measure the distance between the person and the object.</a:t>
            </a:r>
          </a:p>
          <a:p>
            <a:pPr/>
            <a:r>
              <a:t>We can also interface with google maps to find a suitable route which navigates the direction for the visually impaired.</a:t>
            </a:r>
          </a:p>
          <a:p>
            <a:pPr/>
            <a:r>
              <a:t>It can also detect danger according to the movement of the heavy object.</a:t>
            </a:r>
          </a:p>
          <a:p>
            <a:pPr/>
            <a:r>
              <a:t>Face recognition for family &amp; friends.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hank you!"/>
          <p:cNvSpPr txBox="1"/>
          <p:nvPr>
            <p:ph type="title"/>
          </p:nvPr>
        </p:nvSpPr>
        <p:spPr>
          <a:xfrm>
            <a:off x="594595" y="5423179"/>
            <a:ext cx="9587040" cy="2212343"/>
          </a:xfrm>
          <a:prstGeom prst="rect">
            <a:avLst/>
          </a:prstGeom>
        </p:spPr>
        <p:txBody>
          <a:bodyPr/>
          <a:lstStyle>
            <a:lvl1pPr defTabSz="566674">
              <a:defRPr sz="1649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