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11"/>
  </p:notesMasterIdLst>
  <p:sldIdLst>
    <p:sldId id="256" r:id="rId2"/>
    <p:sldId id="263" r:id="rId3"/>
    <p:sldId id="321" r:id="rId4"/>
    <p:sldId id="322" r:id="rId5"/>
    <p:sldId id="323" r:id="rId6"/>
    <p:sldId id="324" r:id="rId7"/>
    <p:sldId id="269" r:id="rId8"/>
    <p:sldId id="320" r:id="rId9"/>
    <p:sldId id="315" r:id="rId10"/>
  </p:sldIdLst>
  <p:sldSz cx="9144000" cy="5143500" type="screen16x9"/>
  <p:notesSz cx="6858000" cy="9144000"/>
  <p:embeddedFontLst>
    <p:embeddedFont>
      <p:font typeface="Cormorant Upright" panose="020B0604020202020204" charset="0"/>
      <p:regular r:id="rId12"/>
      <p:bold r:id="rId13"/>
    </p:embeddedFont>
    <p:embeddedFont>
      <p:font typeface="Karla"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CEBD"/>
    <a:srgbClr val="8C7474"/>
    <a:srgbClr val="9C7C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CCE556-5FB4-4316-A841-54FE325B0F89}">
  <a:tblStyle styleId="{17CCE556-5FB4-4316-A841-54FE325B0F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eb8ae6714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eb8ae6714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159ca0ef5e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159ca0ef5e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1159ca0ef5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1159ca0ef5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161d1200f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161d1200f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7"/>
        <p:cNvGrpSpPr/>
        <p:nvPr/>
      </p:nvGrpSpPr>
      <p:grpSpPr>
        <a:xfrm>
          <a:off x="0" y="0"/>
          <a:ext cx="0" cy="0"/>
          <a:chOff x="0" y="0"/>
          <a:chExt cx="0" cy="0"/>
        </a:xfrm>
      </p:grpSpPr>
      <p:sp>
        <p:nvSpPr>
          <p:cNvPr id="1818" name="Google Shape;1818;g117302034b4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9" name="Google Shape;1819;g117302034b4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6"/>
        <p:cNvGrpSpPr/>
        <p:nvPr/>
      </p:nvGrpSpPr>
      <p:grpSpPr>
        <a:xfrm>
          <a:off x="0" y="0"/>
          <a:ext cx="0" cy="0"/>
          <a:chOff x="0" y="0"/>
          <a:chExt cx="0" cy="0"/>
        </a:xfrm>
      </p:grpSpPr>
      <p:sp>
        <p:nvSpPr>
          <p:cNvPr id="1457" name="Google Shape;1457;ge4b7ac326b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8" name="Google Shape;1458;ge4b7ac326b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285700" y="279600"/>
            <a:ext cx="8578800" cy="4584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15100" y="1429612"/>
            <a:ext cx="4722900" cy="15735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715100" y="3182313"/>
            <a:ext cx="4359000" cy="228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51"/>
        <p:cNvGrpSpPr/>
        <p:nvPr/>
      </p:nvGrpSpPr>
      <p:grpSpPr>
        <a:xfrm>
          <a:off x="0" y="0"/>
          <a:ext cx="0" cy="0"/>
          <a:chOff x="0" y="0"/>
          <a:chExt cx="0" cy="0"/>
        </a:xfrm>
      </p:grpSpPr>
      <p:sp>
        <p:nvSpPr>
          <p:cNvPr id="352" name="Google Shape;352;p47"/>
          <p:cNvSpPr txBox="1">
            <a:spLocks noGrp="1"/>
          </p:cNvSpPr>
          <p:nvPr>
            <p:ph type="sldNum" idx="12"/>
          </p:nvPr>
        </p:nvSpPr>
        <p:spPr>
          <a:xfrm>
            <a:off x="8325100" y="4328700"/>
            <a:ext cx="539400" cy="5352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53" name="Google Shape;353;p47"/>
          <p:cNvSpPr/>
          <p:nvPr/>
        </p:nvSpPr>
        <p:spPr>
          <a:xfrm>
            <a:off x="285700" y="279600"/>
            <a:ext cx="8578800" cy="4584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BLANK_1_1_1_1_1_1_1_1_1_1">
    <p:bg>
      <p:bgPr>
        <a:solidFill>
          <a:schemeClr val="accent2"/>
        </a:solidFill>
        <a:effectLst/>
      </p:bgPr>
    </p:bg>
    <p:spTree>
      <p:nvGrpSpPr>
        <p:cNvPr id="1" name="Shape 357"/>
        <p:cNvGrpSpPr/>
        <p:nvPr/>
      </p:nvGrpSpPr>
      <p:grpSpPr>
        <a:xfrm>
          <a:off x="0" y="0"/>
          <a:ext cx="0" cy="0"/>
          <a:chOff x="0" y="0"/>
          <a:chExt cx="0" cy="0"/>
        </a:xfrm>
      </p:grpSpPr>
      <p:sp>
        <p:nvSpPr>
          <p:cNvPr id="358" name="Google Shape;358;p49"/>
          <p:cNvSpPr txBox="1">
            <a:spLocks noGrp="1"/>
          </p:cNvSpPr>
          <p:nvPr>
            <p:ph type="sldNum" idx="12"/>
          </p:nvPr>
        </p:nvSpPr>
        <p:spPr>
          <a:xfrm>
            <a:off x="8325100" y="4328700"/>
            <a:ext cx="539400" cy="5352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59" name="Google Shape;359;p49"/>
          <p:cNvSpPr/>
          <p:nvPr/>
        </p:nvSpPr>
        <p:spPr>
          <a:xfrm>
            <a:off x="285700" y="279600"/>
            <a:ext cx="8578800" cy="4584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1">
  <p:cSld name="BLANK_1_2">
    <p:bg>
      <p:bgPr>
        <a:solidFill>
          <a:schemeClr val="accent2"/>
        </a:solidFill>
        <a:effectLst/>
      </p:bgPr>
    </p:bg>
    <p:spTree>
      <p:nvGrpSpPr>
        <p:cNvPr id="1" name="Shape 85"/>
        <p:cNvGrpSpPr/>
        <p:nvPr/>
      </p:nvGrpSpPr>
      <p:grpSpPr>
        <a:xfrm>
          <a:off x="0" y="0"/>
          <a:ext cx="0" cy="0"/>
          <a:chOff x="0" y="0"/>
          <a:chExt cx="0" cy="0"/>
        </a:xfrm>
      </p:grpSpPr>
      <p:sp>
        <p:nvSpPr>
          <p:cNvPr id="86" name="Google Shape;86;p14"/>
          <p:cNvSpPr/>
          <p:nvPr/>
        </p:nvSpPr>
        <p:spPr>
          <a:xfrm>
            <a:off x="285700" y="279600"/>
            <a:ext cx="8578800" cy="4584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a:off x="285700" y="279600"/>
            <a:ext cx="8578800" cy="819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txBox="1">
            <a:spLocks noGrp="1"/>
          </p:cNvSpPr>
          <p:nvPr>
            <p:ph type="title"/>
          </p:nvPr>
        </p:nvSpPr>
        <p:spPr>
          <a:xfrm>
            <a:off x="720000" y="1542750"/>
            <a:ext cx="2336400" cy="461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1800" i="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 name="Google Shape;89;p14"/>
          <p:cNvSpPr txBox="1">
            <a:spLocks noGrp="1"/>
          </p:cNvSpPr>
          <p:nvPr>
            <p:ph type="title" idx="2" hasCustomPrompt="1"/>
          </p:nvPr>
        </p:nvSpPr>
        <p:spPr>
          <a:xfrm>
            <a:off x="720000" y="1073325"/>
            <a:ext cx="628200" cy="637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4"/>
          <p:cNvSpPr txBox="1">
            <a:spLocks noGrp="1"/>
          </p:cNvSpPr>
          <p:nvPr>
            <p:ph type="subTitle" idx="1"/>
          </p:nvPr>
        </p:nvSpPr>
        <p:spPr>
          <a:xfrm>
            <a:off x="720000" y="1868936"/>
            <a:ext cx="2336400" cy="63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1" name="Google Shape;91;p14"/>
          <p:cNvSpPr txBox="1">
            <a:spLocks noGrp="1"/>
          </p:cNvSpPr>
          <p:nvPr>
            <p:ph type="title" idx="3"/>
          </p:nvPr>
        </p:nvSpPr>
        <p:spPr>
          <a:xfrm>
            <a:off x="720000" y="466344"/>
            <a:ext cx="7704000" cy="55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2" name="Google Shape;92;p14"/>
          <p:cNvSpPr txBox="1">
            <a:spLocks noGrp="1"/>
          </p:cNvSpPr>
          <p:nvPr>
            <p:ph type="sldNum" idx="12"/>
          </p:nvPr>
        </p:nvSpPr>
        <p:spPr>
          <a:xfrm>
            <a:off x="8325100" y="4328700"/>
            <a:ext cx="539400" cy="5352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93" name="Google Shape;93;p14"/>
          <p:cNvSpPr txBox="1">
            <a:spLocks noGrp="1"/>
          </p:cNvSpPr>
          <p:nvPr>
            <p:ph type="title" idx="4"/>
          </p:nvPr>
        </p:nvSpPr>
        <p:spPr>
          <a:xfrm>
            <a:off x="3406900" y="1542750"/>
            <a:ext cx="2336400" cy="461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1800" i="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5" hasCustomPrompt="1"/>
          </p:nvPr>
        </p:nvSpPr>
        <p:spPr>
          <a:xfrm>
            <a:off x="3406900" y="1073325"/>
            <a:ext cx="628200" cy="637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4"/>
          <p:cNvSpPr txBox="1">
            <a:spLocks noGrp="1"/>
          </p:cNvSpPr>
          <p:nvPr>
            <p:ph type="subTitle" idx="6"/>
          </p:nvPr>
        </p:nvSpPr>
        <p:spPr>
          <a:xfrm>
            <a:off x="3406900" y="1868936"/>
            <a:ext cx="2336400" cy="63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7"/>
          </p:nvPr>
        </p:nvSpPr>
        <p:spPr>
          <a:xfrm>
            <a:off x="720000" y="3171525"/>
            <a:ext cx="2336400" cy="461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1800" i="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8" hasCustomPrompt="1"/>
          </p:nvPr>
        </p:nvSpPr>
        <p:spPr>
          <a:xfrm>
            <a:off x="720000" y="2702100"/>
            <a:ext cx="628200" cy="637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4"/>
          <p:cNvSpPr txBox="1">
            <a:spLocks noGrp="1"/>
          </p:cNvSpPr>
          <p:nvPr>
            <p:ph type="subTitle" idx="9"/>
          </p:nvPr>
        </p:nvSpPr>
        <p:spPr>
          <a:xfrm>
            <a:off x="720000" y="3497688"/>
            <a:ext cx="2336400" cy="63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13"/>
          </p:nvPr>
        </p:nvSpPr>
        <p:spPr>
          <a:xfrm>
            <a:off x="3406900" y="3171525"/>
            <a:ext cx="2336400" cy="461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1800" i="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4" hasCustomPrompt="1"/>
          </p:nvPr>
        </p:nvSpPr>
        <p:spPr>
          <a:xfrm>
            <a:off x="3406900" y="2702100"/>
            <a:ext cx="628200" cy="637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4"/>
          <p:cNvSpPr txBox="1">
            <a:spLocks noGrp="1"/>
          </p:cNvSpPr>
          <p:nvPr>
            <p:ph type="subTitle" idx="15"/>
          </p:nvPr>
        </p:nvSpPr>
        <p:spPr>
          <a:xfrm>
            <a:off x="3406900" y="3497691"/>
            <a:ext cx="2336400" cy="63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6"/>
          </p:nvPr>
        </p:nvSpPr>
        <p:spPr>
          <a:xfrm>
            <a:off x="6093800" y="1542750"/>
            <a:ext cx="2336400" cy="461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1800" i="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7" hasCustomPrompt="1"/>
          </p:nvPr>
        </p:nvSpPr>
        <p:spPr>
          <a:xfrm>
            <a:off x="6093800" y="1073325"/>
            <a:ext cx="628200" cy="637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4"/>
          <p:cNvSpPr txBox="1">
            <a:spLocks noGrp="1"/>
          </p:cNvSpPr>
          <p:nvPr>
            <p:ph type="subTitle" idx="18"/>
          </p:nvPr>
        </p:nvSpPr>
        <p:spPr>
          <a:xfrm>
            <a:off x="6093800" y="1868936"/>
            <a:ext cx="2336400" cy="63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9"/>
          </p:nvPr>
        </p:nvSpPr>
        <p:spPr>
          <a:xfrm>
            <a:off x="6093800" y="3171525"/>
            <a:ext cx="2336400" cy="461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1800" i="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20" hasCustomPrompt="1"/>
          </p:nvPr>
        </p:nvSpPr>
        <p:spPr>
          <a:xfrm>
            <a:off x="6093800" y="2702100"/>
            <a:ext cx="628200" cy="637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4"/>
          <p:cNvSpPr txBox="1">
            <a:spLocks noGrp="1"/>
          </p:cNvSpPr>
          <p:nvPr>
            <p:ph type="subTitle" idx="21"/>
          </p:nvPr>
        </p:nvSpPr>
        <p:spPr>
          <a:xfrm>
            <a:off x="6093800" y="3497688"/>
            <a:ext cx="2336400" cy="63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3">
  <p:cSld name="CUSTOM_1_1">
    <p:bg>
      <p:bgPr>
        <a:solidFill>
          <a:schemeClr val="accent2"/>
        </a:solidFill>
        <a:effectLst/>
      </p:bgPr>
    </p:bg>
    <p:spTree>
      <p:nvGrpSpPr>
        <p:cNvPr id="1" name="Shape 264"/>
        <p:cNvGrpSpPr/>
        <p:nvPr/>
      </p:nvGrpSpPr>
      <p:grpSpPr>
        <a:xfrm>
          <a:off x="0" y="0"/>
          <a:ext cx="0" cy="0"/>
          <a:chOff x="0" y="0"/>
          <a:chExt cx="0" cy="0"/>
        </a:xfrm>
      </p:grpSpPr>
      <p:sp>
        <p:nvSpPr>
          <p:cNvPr id="265" name="Google Shape;265;p31"/>
          <p:cNvSpPr/>
          <p:nvPr/>
        </p:nvSpPr>
        <p:spPr>
          <a:xfrm>
            <a:off x="285700" y="279600"/>
            <a:ext cx="8578800" cy="4584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txBox="1">
            <a:spLocks noGrp="1"/>
          </p:cNvSpPr>
          <p:nvPr>
            <p:ph type="sldNum" idx="12"/>
          </p:nvPr>
        </p:nvSpPr>
        <p:spPr>
          <a:xfrm>
            <a:off x="8325100" y="4328700"/>
            <a:ext cx="539400" cy="5352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67" name="Google Shape;267;p31"/>
          <p:cNvSpPr txBox="1">
            <a:spLocks noGrp="1"/>
          </p:cNvSpPr>
          <p:nvPr>
            <p:ph type="title"/>
          </p:nvPr>
        </p:nvSpPr>
        <p:spPr>
          <a:xfrm>
            <a:off x="2242200" y="1266463"/>
            <a:ext cx="4659600" cy="98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5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8" name="Google Shape;268;p31"/>
          <p:cNvSpPr txBox="1">
            <a:spLocks noGrp="1"/>
          </p:cNvSpPr>
          <p:nvPr>
            <p:ph type="subTitle" idx="1"/>
          </p:nvPr>
        </p:nvSpPr>
        <p:spPr>
          <a:xfrm>
            <a:off x="2242200" y="2195283"/>
            <a:ext cx="4659600" cy="123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4">
  <p:cSld name="CUSTOM_1_1_1">
    <p:bg>
      <p:bgPr>
        <a:solidFill>
          <a:schemeClr val="accent2"/>
        </a:solidFill>
        <a:effectLst/>
      </p:bgPr>
    </p:bg>
    <p:spTree>
      <p:nvGrpSpPr>
        <p:cNvPr id="1" name="Shape 269"/>
        <p:cNvGrpSpPr/>
        <p:nvPr/>
      </p:nvGrpSpPr>
      <p:grpSpPr>
        <a:xfrm>
          <a:off x="0" y="0"/>
          <a:ext cx="0" cy="0"/>
          <a:chOff x="0" y="0"/>
          <a:chExt cx="0" cy="0"/>
        </a:xfrm>
      </p:grpSpPr>
      <p:sp>
        <p:nvSpPr>
          <p:cNvPr id="270" name="Google Shape;270;p32"/>
          <p:cNvSpPr/>
          <p:nvPr/>
        </p:nvSpPr>
        <p:spPr>
          <a:xfrm>
            <a:off x="285700" y="279600"/>
            <a:ext cx="8578800" cy="4584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2"/>
          <p:cNvSpPr txBox="1">
            <a:spLocks noGrp="1"/>
          </p:cNvSpPr>
          <p:nvPr>
            <p:ph type="sldNum" idx="12"/>
          </p:nvPr>
        </p:nvSpPr>
        <p:spPr>
          <a:xfrm>
            <a:off x="8325100" y="4328700"/>
            <a:ext cx="539400" cy="5352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72" name="Google Shape;272;p32"/>
          <p:cNvSpPr/>
          <p:nvPr/>
        </p:nvSpPr>
        <p:spPr>
          <a:xfrm>
            <a:off x="285700" y="279600"/>
            <a:ext cx="8578800" cy="819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2"/>
          <p:cNvSpPr txBox="1">
            <a:spLocks noGrp="1"/>
          </p:cNvSpPr>
          <p:nvPr>
            <p:ph type="title"/>
          </p:nvPr>
        </p:nvSpPr>
        <p:spPr>
          <a:xfrm>
            <a:off x="720000" y="429768"/>
            <a:ext cx="77040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4" name="Google Shape;274;p32"/>
          <p:cNvSpPr txBox="1">
            <a:spLocks noGrp="1"/>
          </p:cNvSpPr>
          <p:nvPr>
            <p:ph type="subTitle" idx="1"/>
          </p:nvPr>
        </p:nvSpPr>
        <p:spPr>
          <a:xfrm>
            <a:off x="2664000" y="1381025"/>
            <a:ext cx="3816000" cy="265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8">
  <p:cSld name="CUSTOM_1_1_1_1_1_1_1">
    <p:bg>
      <p:bgPr>
        <a:solidFill>
          <a:schemeClr val="accent2"/>
        </a:solidFill>
        <a:effectLst/>
      </p:bgPr>
    </p:bg>
    <p:spTree>
      <p:nvGrpSpPr>
        <p:cNvPr id="1" name="Shape 292"/>
        <p:cNvGrpSpPr/>
        <p:nvPr/>
      </p:nvGrpSpPr>
      <p:grpSpPr>
        <a:xfrm>
          <a:off x="0" y="0"/>
          <a:ext cx="0" cy="0"/>
          <a:chOff x="0" y="0"/>
          <a:chExt cx="0" cy="0"/>
        </a:xfrm>
      </p:grpSpPr>
      <p:sp>
        <p:nvSpPr>
          <p:cNvPr id="293" name="Google Shape;293;p36"/>
          <p:cNvSpPr/>
          <p:nvPr/>
        </p:nvSpPr>
        <p:spPr>
          <a:xfrm>
            <a:off x="285700" y="279600"/>
            <a:ext cx="8578800" cy="4584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6"/>
          <p:cNvSpPr txBox="1">
            <a:spLocks noGrp="1"/>
          </p:cNvSpPr>
          <p:nvPr>
            <p:ph type="sldNum" idx="12"/>
          </p:nvPr>
        </p:nvSpPr>
        <p:spPr>
          <a:xfrm>
            <a:off x="8325100" y="4328700"/>
            <a:ext cx="539400" cy="5352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95" name="Google Shape;295;p36"/>
          <p:cNvSpPr txBox="1">
            <a:spLocks noGrp="1"/>
          </p:cNvSpPr>
          <p:nvPr>
            <p:ph type="title"/>
          </p:nvPr>
        </p:nvSpPr>
        <p:spPr>
          <a:xfrm>
            <a:off x="2253000" y="539500"/>
            <a:ext cx="4638000" cy="67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i="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6" name="Google Shape;296;p36"/>
          <p:cNvSpPr txBox="1">
            <a:spLocks noGrp="1"/>
          </p:cNvSpPr>
          <p:nvPr>
            <p:ph type="subTitle" idx="1"/>
          </p:nvPr>
        </p:nvSpPr>
        <p:spPr>
          <a:xfrm>
            <a:off x="2253000" y="1103474"/>
            <a:ext cx="4638000" cy="74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0">
  <p:cSld name="CUSTOM_1_1_1_1_1_1_1_1_1">
    <p:bg>
      <p:bgPr>
        <a:solidFill>
          <a:schemeClr val="lt2"/>
        </a:solidFill>
        <a:effectLst/>
      </p:bgPr>
    </p:bg>
    <p:spTree>
      <p:nvGrpSpPr>
        <p:cNvPr id="1" name="Shape 304"/>
        <p:cNvGrpSpPr/>
        <p:nvPr/>
      </p:nvGrpSpPr>
      <p:grpSpPr>
        <a:xfrm>
          <a:off x="0" y="0"/>
          <a:ext cx="0" cy="0"/>
          <a:chOff x="0" y="0"/>
          <a:chExt cx="0" cy="0"/>
        </a:xfrm>
      </p:grpSpPr>
      <p:sp>
        <p:nvSpPr>
          <p:cNvPr id="305" name="Google Shape;305;p38"/>
          <p:cNvSpPr/>
          <p:nvPr/>
        </p:nvSpPr>
        <p:spPr>
          <a:xfrm>
            <a:off x="285700" y="279600"/>
            <a:ext cx="8578800" cy="4584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txBox="1">
            <a:spLocks noGrp="1"/>
          </p:cNvSpPr>
          <p:nvPr>
            <p:ph type="sldNum" idx="12"/>
          </p:nvPr>
        </p:nvSpPr>
        <p:spPr>
          <a:xfrm>
            <a:off x="8325100" y="4328700"/>
            <a:ext cx="539400" cy="5352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07" name="Google Shape;307;p38"/>
          <p:cNvSpPr txBox="1">
            <a:spLocks noGrp="1"/>
          </p:cNvSpPr>
          <p:nvPr>
            <p:ph type="subTitle" idx="1"/>
          </p:nvPr>
        </p:nvSpPr>
        <p:spPr>
          <a:xfrm>
            <a:off x="722375" y="1103475"/>
            <a:ext cx="3752700" cy="322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308" name="Google Shape;308;p38"/>
          <p:cNvSpPr txBox="1">
            <a:spLocks noGrp="1"/>
          </p:cNvSpPr>
          <p:nvPr>
            <p:ph type="subTitle" idx="2"/>
          </p:nvPr>
        </p:nvSpPr>
        <p:spPr>
          <a:xfrm>
            <a:off x="4669050" y="1103475"/>
            <a:ext cx="3752700" cy="3225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4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309" name="Google Shape;309;p38"/>
          <p:cNvSpPr/>
          <p:nvPr/>
        </p:nvSpPr>
        <p:spPr>
          <a:xfrm>
            <a:off x="285700" y="279600"/>
            <a:ext cx="8578800" cy="819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38"/>
          <p:cNvSpPr txBox="1">
            <a:spLocks noGrp="1"/>
          </p:cNvSpPr>
          <p:nvPr>
            <p:ph type="title"/>
          </p:nvPr>
        </p:nvSpPr>
        <p:spPr>
          <a:xfrm>
            <a:off x="720000" y="429650"/>
            <a:ext cx="7704000" cy="669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lt2"/>
        </a:solidFill>
        <a:effectLst/>
      </p:bgPr>
    </p:bg>
    <p:spTree>
      <p:nvGrpSpPr>
        <p:cNvPr id="1" name="Shape 344"/>
        <p:cNvGrpSpPr/>
        <p:nvPr/>
      </p:nvGrpSpPr>
      <p:grpSpPr>
        <a:xfrm>
          <a:off x="0" y="0"/>
          <a:ext cx="0" cy="0"/>
          <a:chOff x="0" y="0"/>
          <a:chExt cx="0" cy="0"/>
        </a:xfrm>
      </p:grpSpPr>
      <p:sp>
        <p:nvSpPr>
          <p:cNvPr id="345" name="Google Shape;345;p45"/>
          <p:cNvSpPr/>
          <p:nvPr/>
        </p:nvSpPr>
        <p:spPr>
          <a:xfrm>
            <a:off x="285700" y="279600"/>
            <a:ext cx="8578800" cy="4584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5"/>
          <p:cNvSpPr txBox="1">
            <a:spLocks noGrp="1"/>
          </p:cNvSpPr>
          <p:nvPr>
            <p:ph type="ctrTitle"/>
          </p:nvPr>
        </p:nvSpPr>
        <p:spPr>
          <a:xfrm>
            <a:off x="2430000" y="898425"/>
            <a:ext cx="4284000" cy="7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900" i="1"/>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47" name="Google Shape;347;p45"/>
          <p:cNvSpPr txBox="1">
            <a:spLocks noGrp="1"/>
          </p:cNvSpPr>
          <p:nvPr>
            <p:ph type="subTitle" idx="1"/>
          </p:nvPr>
        </p:nvSpPr>
        <p:spPr>
          <a:xfrm>
            <a:off x="2425050" y="2291243"/>
            <a:ext cx="4293900" cy="10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48" name="Google Shape;348;p45"/>
          <p:cNvSpPr txBox="1"/>
          <p:nvPr/>
        </p:nvSpPr>
        <p:spPr>
          <a:xfrm>
            <a:off x="2909850" y="3422914"/>
            <a:ext cx="3324300" cy="432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000">
                <a:solidFill>
                  <a:schemeClr val="dk1"/>
                </a:solidFill>
                <a:latin typeface="Karla"/>
                <a:ea typeface="Karla"/>
                <a:cs typeface="Karla"/>
                <a:sym typeface="Karla"/>
              </a:rPr>
              <a:t>CREDITS: This presentation template was created by </a:t>
            </a:r>
            <a:r>
              <a:rPr lang="en" sz="1000" b="1">
                <a:solidFill>
                  <a:schemeClr val="dk1"/>
                </a:solidFill>
                <a:uFill>
                  <a:noFill/>
                </a:uFill>
                <a:latin typeface="Karla"/>
                <a:ea typeface="Karla"/>
                <a:cs typeface="Karla"/>
                <a:sym typeface="Karla"/>
                <a:hlinkClick r:id="rId2">
                  <a:extLst>
                    <a:ext uri="{A12FA001-AC4F-418D-AE19-62706E023703}">
                      <ahyp:hlinkClr xmlns:ahyp="http://schemas.microsoft.com/office/drawing/2018/hyperlinkcolor" val="tx"/>
                    </a:ext>
                  </a:extLst>
                </a:hlinkClick>
              </a:rPr>
              <a:t>Slidesgo</a:t>
            </a:r>
            <a:r>
              <a:rPr lang="en" sz="1000" b="1">
                <a:solidFill>
                  <a:schemeClr val="dk1"/>
                </a:solidFill>
                <a:latin typeface="Karla"/>
                <a:ea typeface="Karla"/>
                <a:cs typeface="Karla"/>
                <a:sym typeface="Karla"/>
              </a:rPr>
              <a:t>, </a:t>
            </a:r>
            <a:r>
              <a:rPr lang="en" sz="1000">
                <a:solidFill>
                  <a:schemeClr val="dk1"/>
                </a:solidFill>
                <a:latin typeface="Karla"/>
                <a:ea typeface="Karla"/>
                <a:cs typeface="Karla"/>
                <a:sym typeface="Karla"/>
              </a:rPr>
              <a:t>including icons by </a:t>
            </a:r>
            <a:r>
              <a:rPr lang="en" sz="1000" b="1">
                <a:solidFill>
                  <a:schemeClr val="dk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Flaticon</a:t>
            </a:r>
            <a:r>
              <a:rPr lang="en" sz="1000">
                <a:solidFill>
                  <a:schemeClr val="dk1"/>
                </a:solidFill>
                <a:latin typeface="Karla"/>
                <a:ea typeface="Karla"/>
                <a:cs typeface="Karla"/>
                <a:sym typeface="Karla"/>
              </a:rPr>
              <a:t> and infographics &amp; images by </a:t>
            </a:r>
            <a:r>
              <a:rPr lang="en" sz="1000" b="1">
                <a:solidFill>
                  <a:schemeClr val="dk1"/>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Freepik</a:t>
            </a:r>
            <a:endParaRPr sz="1000" b="1">
              <a:solidFill>
                <a:schemeClr val="dk1"/>
              </a:solidFill>
              <a:latin typeface="Karla"/>
              <a:ea typeface="Karla"/>
              <a:cs typeface="Karla"/>
              <a:sym typeface="Karl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49"/>
        <p:cNvGrpSpPr/>
        <p:nvPr/>
      </p:nvGrpSpPr>
      <p:grpSpPr>
        <a:xfrm>
          <a:off x="0" y="0"/>
          <a:ext cx="0" cy="0"/>
          <a:chOff x="0" y="0"/>
          <a:chExt cx="0" cy="0"/>
        </a:xfrm>
      </p:grpSpPr>
      <p:sp>
        <p:nvSpPr>
          <p:cNvPr id="350" name="Google Shape;350;p46"/>
          <p:cNvSpPr txBox="1">
            <a:spLocks noGrp="1"/>
          </p:cNvSpPr>
          <p:nvPr>
            <p:ph type="sldNum" idx="12"/>
          </p:nvPr>
        </p:nvSpPr>
        <p:spPr>
          <a:xfrm>
            <a:off x="8325100" y="4328700"/>
            <a:ext cx="539400" cy="535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5" y="539500"/>
            <a:ext cx="7699200" cy="667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Cormorant Upright"/>
              <a:buNone/>
              <a:defRPr sz="3000" b="1">
                <a:solidFill>
                  <a:schemeClr val="dk1"/>
                </a:solidFill>
                <a:latin typeface="Cormorant Upright"/>
                <a:ea typeface="Cormorant Upright"/>
                <a:cs typeface="Cormorant Upright"/>
                <a:sym typeface="Cormorant Upright"/>
              </a:defRPr>
            </a:lvl1pPr>
            <a:lvl2pPr lvl="1" rtl="0">
              <a:spcBef>
                <a:spcPts val="0"/>
              </a:spcBef>
              <a:spcAft>
                <a:spcPts val="0"/>
              </a:spcAft>
              <a:buClr>
                <a:schemeClr val="dk1"/>
              </a:buClr>
              <a:buSzPts val="3000"/>
              <a:buFont typeface="Cormorant Upright"/>
              <a:buNone/>
              <a:defRPr sz="3000" b="1">
                <a:solidFill>
                  <a:schemeClr val="dk1"/>
                </a:solidFill>
                <a:latin typeface="Cormorant Upright"/>
                <a:ea typeface="Cormorant Upright"/>
                <a:cs typeface="Cormorant Upright"/>
                <a:sym typeface="Cormorant Upright"/>
              </a:defRPr>
            </a:lvl2pPr>
            <a:lvl3pPr lvl="2" rtl="0">
              <a:spcBef>
                <a:spcPts val="0"/>
              </a:spcBef>
              <a:spcAft>
                <a:spcPts val="0"/>
              </a:spcAft>
              <a:buClr>
                <a:schemeClr val="dk1"/>
              </a:buClr>
              <a:buSzPts val="3000"/>
              <a:buFont typeface="Cormorant Upright"/>
              <a:buNone/>
              <a:defRPr sz="3000" b="1">
                <a:solidFill>
                  <a:schemeClr val="dk1"/>
                </a:solidFill>
                <a:latin typeface="Cormorant Upright"/>
                <a:ea typeface="Cormorant Upright"/>
                <a:cs typeface="Cormorant Upright"/>
                <a:sym typeface="Cormorant Upright"/>
              </a:defRPr>
            </a:lvl3pPr>
            <a:lvl4pPr lvl="3" rtl="0">
              <a:spcBef>
                <a:spcPts val="0"/>
              </a:spcBef>
              <a:spcAft>
                <a:spcPts val="0"/>
              </a:spcAft>
              <a:buClr>
                <a:schemeClr val="dk1"/>
              </a:buClr>
              <a:buSzPts val="3000"/>
              <a:buFont typeface="Cormorant Upright"/>
              <a:buNone/>
              <a:defRPr sz="3000" b="1">
                <a:solidFill>
                  <a:schemeClr val="dk1"/>
                </a:solidFill>
                <a:latin typeface="Cormorant Upright"/>
                <a:ea typeface="Cormorant Upright"/>
                <a:cs typeface="Cormorant Upright"/>
                <a:sym typeface="Cormorant Upright"/>
              </a:defRPr>
            </a:lvl4pPr>
            <a:lvl5pPr lvl="4" rtl="0">
              <a:spcBef>
                <a:spcPts val="0"/>
              </a:spcBef>
              <a:spcAft>
                <a:spcPts val="0"/>
              </a:spcAft>
              <a:buClr>
                <a:schemeClr val="dk1"/>
              </a:buClr>
              <a:buSzPts val="3000"/>
              <a:buFont typeface="Cormorant Upright"/>
              <a:buNone/>
              <a:defRPr sz="3000" b="1">
                <a:solidFill>
                  <a:schemeClr val="dk1"/>
                </a:solidFill>
                <a:latin typeface="Cormorant Upright"/>
                <a:ea typeface="Cormorant Upright"/>
                <a:cs typeface="Cormorant Upright"/>
                <a:sym typeface="Cormorant Upright"/>
              </a:defRPr>
            </a:lvl5pPr>
            <a:lvl6pPr lvl="5" rtl="0">
              <a:spcBef>
                <a:spcPts val="0"/>
              </a:spcBef>
              <a:spcAft>
                <a:spcPts val="0"/>
              </a:spcAft>
              <a:buClr>
                <a:schemeClr val="dk1"/>
              </a:buClr>
              <a:buSzPts val="3000"/>
              <a:buFont typeface="Cormorant Upright"/>
              <a:buNone/>
              <a:defRPr sz="3000" b="1">
                <a:solidFill>
                  <a:schemeClr val="dk1"/>
                </a:solidFill>
                <a:latin typeface="Cormorant Upright"/>
                <a:ea typeface="Cormorant Upright"/>
                <a:cs typeface="Cormorant Upright"/>
                <a:sym typeface="Cormorant Upright"/>
              </a:defRPr>
            </a:lvl6pPr>
            <a:lvl7pPr lvl="6" rtl="0">
              <a:spcBef>
                <a:spcPts val="0"/>
              </a:spcBef>
              <a:spcAft>
                <a:spcPts val="0"/>
              </a:spcAft>
              <a:buClr>
                <a:schemeClr val="dk1"/>
              </a:buClr>
              <a:buSzPts val="3000"/>
              <a:buFont typeface="Cormorant Upright"/>
              <a:buNone/>
              <a:defRPr sz="3000" b="1">
                <a:solidFill>
                  <a:schemeClr val="dk1"/>
                </a:solidFill>
                <a:latin typeface="Cormorant Upright"/>
                <a:ea typeface="Cormorant Upright"/>
                <a:cs typeface="Cormorant Upright"/>
                <a:sym typeface="Cormorant Upright"/>
              </a:defRPr>
            </a:lvl7pPr>
            <a:lvl8pPr lvl="7" rtl="0">
              <a:spcBef>
                <a:spcPts val="0"/>
              </a:spcBef>
              <a:spcAft>
                <a:spcPts val="0"/>
              </a:spcAft>
              <a:buClr>
                <a:schemeClr val="dk1"/>
              </a:buClr>
              <a:buSzPts val="3000"/>
              <a:buFont typeface="Cormorant Upright"/>
              <a:buNone/>
              <a:defRPr sz="3000" b="1">
                <a:solidFill>
                  <a:schemeClr val="dk1"/>
                </a:solidFill>
                <a:latin typeface="Cormorant Upright"/>
                <a:ea typeface="Cormorant Upright"/>
                <a:cs typeface="Cormorant Upright"/>
                <a:sym typeface="Cormorant Upright"/>
              </a:defRPr>
            </a:lvl8pPr>
            <a:lvl9pPr lvl="8" rtl="0">
              <a:spcBef>
                <a:spcPts val="0"/>
              </a:spcBef>
              <a:spcAft>
                <a:spcPts val="0"/>
              </a:spcAft>
              <a:buClr>
                <a:schemeClr val="dk1"/>
              </a:buClr>
              <a:buSzPts val="3000"/>
              <a:buFont typeface="Cormorant Upright"/>
              <a:buNone/>
              <a:defRPr sz="3000" b="1">
                <a:solidFill>
                  <a:schemeClr val="dk1"/>
                </a:solidFill>
                <a:latin typeface="Cormorant Upright"/>
                <a:ea typeface="Cormorant Upright"/>
                <a:cs typeface="Cormorant Upright"/>
                <a:sym typeface="Cormorant Upright"/>
              </a:defRPr>
            </a:lvl9pPr>
          </a:lstStyle>
          <a:p>
            <a:endParaRPr/>
          </a:p>
        </p:txBody>
      </p:sp>
      <p:sp>
        <p:nvSpPr>
          <p:cNvPr id="7" name="Google Shape;7;p1"/>
          <p:cNvSpPr txBox="1">
            <a:spLocks noGrp="1"/>
          </p:cNvSpPr>
          <p:nvPr>
            <p:ph type="body" idx="1"/>
          </p:nvPr>
        </p:nvSpPr>
        <p:spPr>
          <a:xfrm>
            <a:off x="722375" y="1362400"/>
            <a:ext cx="7699200" cy="32337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8325100" y="4328700"/>
            <a:ext cx="539400" cy="53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buNone/>
              <a:defRPr sz="1800" b="1">
                <a:solidFill>
                  <a:schemeClr val="dk1"/>
                </a:solidFill>
                <a:latin typeface="Cormorant Upright"/>
                <a:ea typeface="Cormorant Upright"/>
                <a:cs typeface="Cormorant Upright"/>
                <a:sym typeface="Cormorant Upright"/>
              </a:defRPr>
            </a:lvl1pPr>
            <a:lvl2pPr lvl="1" algn="ctr" rtl="0">
              <a:buNone/>
              <a:defRPr sz="1800" b="1">
                <a:solidFill>
                  <a:schemeClr val="dk1"/>
                </a:solidFill>
                <a:latin typeface="Cormorant Upright"/>
                <a:ea typeface="Cormorant Upright"/>
                <a:cs typeface="Cormorant Upright"/>
                <a:sym typeface="Cormorant Upright"/>
              </a:defRPr>
            </a:lvl2pPr>
            <a:lvl3pPr lvl="2" algn="ctr" rtl="0">
              <a:buNone/>
              <a:defRPr sz="1800" b="1">
                <a:solidFill>
                  <a:schemeClr val="dk1"/>
                </a:solidFill>
                <a:latin typeface="Cormorant Upright"/>
                <a:ea typeface="Cormorant Upright"/>
                <a:cs typeface="Cormorant Upright"/>
                <a:sym typeface="Cormorant Upright"/>
              </a:defRPr>
            </a:lvl3pPr>
            <a:lvl4pPr lvl="3" algn="ctr" rtl="0">
              <a:buNone/>
              <a:defRPr sz="1800" b="1">
                <a:solidFill>
                  <a:schemeClr val="dk1"/>
                </a:solidFill>
                <a:latin typeface="Cormorant Upright"/>
                <a:ea typeface="Cormorant Upright"/>
                <a:cs typeface="Cormorant Upright"/>
                <a:sym typeface="Cormorant Upright"/>
              </a:defRPr>
            </a:lvl4pPr>
            <a:lvl5pPr lvl="4" algn="ctr" rtl="0">
              <a:buNone/>
              <a:defRPr sz="1800" b="1">
                <a:solidFill>
                  <a:schemeClr val="dk1"/>
                </a:solidFill>
                <a:latin typeface="Cormorant Upright"/>
                <a:ea typeface="Cormorant Upright"/>
                <a:cs typeface="Cormorant Upright"/>
                <a:sym typeface="Cormorant Upright"/>
              </a:defRPr>
            </a:lvl5pPr>
            <a:lvl6pPr lvl="5" algn="ctr" rtl="0">
              <a:buNone/>
              <a:defRPr sz="1800" b="1">
                <a:solidFill>
                  <a:schemeClr val="dk1"/>
                </a:solidFill>
                <a:latin typeface="Cormorant Upright"/>
                <a:ea typeface="Cormorant Upright"/>
                <a:cs typeface="Cormorant Upright"/>
                <a:sym typeface="Cormorant Upright"/>
              </a:defRPr>
            </a:lvl6pPr>
            <a:lvl7pPr lvl="6" algn="ctr" rtl="0">
              <a:buNone/>
              <a:defRPr sz="1800" b="1">
                <a:solidFill>
                  <a:schemeClr val="dk1"/>
                </a:solidFill>
                <a:latin typeface="Cormorant Upright"/>
                <a:ea typeface="Cormorant Upright"/>
                <a:cs typeface="Cormorant Upright"/>
                <a:sym typeface="Cormorant Upright"/>
              </a:defRPr>
            </a:lvl7pPr>
            <a:lvl8pPr lvl="7" algn="ctr" rtl="0">
              <a:buNone/>
              <a:defRPr sz="1800" b="1">
                <a:solidFill>
                  <a:schemeClr val="dk1"/>
                </a:solidFill>
                <a:latin typeface="Cormorant Upright"/>
                <a:ea typeface="Cormorant Upright"/>
                <a:cs typeface="Cormorant Upright"/>
                <a:sym typeface="Cormorant Upright"/>
              </a:defRPr>
            </a:lvl8pPr>
            <a:lvl9pPr lvl="8" algn="ctr" rtl="0">
              <a:buNone/>
              <a:defRPr sz="1800" b="1">
                <a:solidFill>
                  <a:schemeClr val="dk1"/>
                </a:solidFill>
                <a:latin typeface="Cormorant Upright"/>
                <a:ea typeface="Cormorant Upright"/>
                <a:cs typeface="Cormorant Upright"/>
                <a:sym typeface="Cormorant Upr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0" r:id="rId3"/>
    <p:sldLayoutId id="2147483677" r:id="rId4"/>
    <p:sldLayoutId id="2147483678" r:id="rId5"/>
    <p:sldLayoutId id="2147483682" r:id="rId6"/>
    <p:sldLayoutId id="2147483684" r:id="rId7"/>
    <p:sldLayoutId id="2147483691" r:id="rId8"/>
    <p:sldLayoutId id="2147483692" r:id="rId9"/>
    <p:sldLayoutId id="2147483693" r:id="rId10"/>
    <p:sldLayoutId id="214748369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71"/>
        <p:cNvGrpSpPr/>
        <p:nvPr/>
      </p:nvGrpSpPr>
      <p:grpSpPr>
        <a:xfrm>
          <a:off x="0" y="0"/>
          <a:ext cx="0" cy="0"/>
          <a:chOff x="0" y="0"/>
          <a:chExt cx="0" cy="0"/>
        </a:xfrm>
      </p:grpSpPr>
      <p:pic>
        <p:nvPicPr>
          <p:cNvPr id="373" name="Google Shape;373;p54"/>
          <p:cNvPicPr preferRelativeResize="0"/>
          <p:nvPr/>
        </p:nvPicPr>
        <p:blipFill rotWithShape="1">
          <a:blip r:embed="rId3">
            <a:alphaModFix/>
          </a:blip>
          <a:srcRect l="49924" t="8361" r="17144" b="19742"/>
          <a:stretch/>
        </p:blipFill>
        <p:spPr>
          <a:xfrm>
            <a:off x="5393775" y="722431"/>
            <a:ext cx="2928600" cy="3596400"/>
          </a:xfrm>
          <a:prstGeom prst="round2SameRect">
            <a:avLst>
              <a:gd name="adj1" fmla="val 50000"/>
              <a:gd name="adj2" fmla="val 0"/>
            </a:avLst>
          </a:prstGeom>
          <a:noFill/>
          <a:ln>
            <a:noFill/>
          </a:ln>
        </p:spPr>
      </p:pic>
      <p:sp>
        <p:nvSpPr>
          <p:cNvPr id="374" name="Google Shape;374;p54"/>
          <p:cNvSpPr txBox="1">
            <a:spLocks noGrp="1"/>
          </p:cNvSpPr>
          <p:nvPr>
            <p:ph type="ctrTitle"/>
          </p:nvPr>
        </p:nvSpPr>
        <p:spPr>
          <a:xfrm>
            <a:off x="715100" y="1429612"/>
            <a:ext cx="4678675" cy="157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Hotel Management System</a:t>
            </a:r>
            <a:endParaRPr sz="4400" dirty="0"/>
          </a:p>
        </p:txBody>
      </p:sp>
      <p:sp>
        <p:nvSpPr>
          <p:cNvPr id="375" name="Google Shape;375;p54"/>
          <p:cNvSpPr txBox="1">
            <a:spLocks noGrp="1"/>
          </p:cNvSpPr>
          <p:nvPr>
            <p:ph type="subTitle" idx="1"/>
          </p:nvPr>
        </p:nvSpPr>
        <p:spPr>
          <a:xfrm>
            <a:off x="715100" y="3094265"/>
            <a:ext cx="2860857" cy="1632856"/>
          </a:xfrm>
          <a:prstGeom prst="rect">
            <a:avLst/>
          </a:prstGeom>
        </p:spPr>
        <p:txBody>
          <a:bodyPr spcFirstLastPara="1" wrap="square" lIns="91425" tIns="91425" rIns="91425" bIns="91425" anchor="ctr" anchorCtr="0">
            <a:noAutofit/>
          </a:bodyPr>
          <a:lstStyle/>
          <a:p>
            <a:pPr marL="139700" indent="0"/>
            <a:r>
              <a:rPr lang="en-US" sz="1200" b="1" dirty="0">
                <a:latin typeface="Cormorant Upright"/>
                <a:ea typeface="Cormorant Upright"/>
                <a:cs typeface="Cormorant Upright"/>
                <a:sym typeface="Cormorant Upright"/>
              </a:rPr>
              <a:t>By</a:t>
            </a:r>
          </a:p>
          <a:p>
            <a:pPr marL="139700" indent="0"/>
            <a:endParaRPr lang="en-US" sz="1200" b="1" dirty="0">
              <a:latin typeface="Cormorant Upright"/>
              <a:ea typeface="Cormorant Upright"/>
              <a:cs typeface="Cormorant Upright"/>
              <a:sym typeface="Cormorant Upright"/>
            </a:endParaRPr>
          </a:p>
          <a:p>
            <a:pPr marL="139700" indent="0"/>
            <a:r>
              <a:rPr lang="en-US" sz="1200" b="1" dirty="0">
                <a:latin typeface="Cormorant Upright"/>
                <a:ea typeface="Cormorant Upright"/>
                <a:cs typeface="Cormorant Upright"/>
                <a:sym typeface="Cormorant Upright"/>
              </a:rPr>
              <a:t>Keshav Agrawal – 220962436 – 73</a:t>
            </a:r>
          </a:p>
          <a:p>
            <a:pPr marL="139700" indent="0"/>
            <a:r>
              <a:rPr lang="en-US" sz="1200" b="1" dirty="0">
                <a:latin typeface="Cormorant Upright"/>
                <a:ea typeface="Cormorant Upright"/>
                <a:cs typeface="Cormorant Upright"/>
                <a:sym typeface="Cormorant Upright"/>
              </a:rPr>
              <a:t>Kirtan Desai – 220962 – 72</a:t>
            </a:r>
          </a:p>
          <a:p>
            <a:pPr marL="139700" indent="0"/>
            <a:r>
              <a:rPr lang="en-US" sz="1200" b="1" dirty="0">
                <a:latin typeface="Cormorant Upright"/>
                <a:ea typeface="Cormorant Upright"/>
                <a:cs typeface="Cormorant Upright"/>
                <a:sym typeface="Cormorant Upright"/>
              </a:rPr>
              <a:t>Ankur Monga – 220962137 – 81</a:t>
            </a:r>
          </a:p>
          <a:p>
            <a:pPr marL="139700" indent="0"/>
            <a:r>
              <a:rPr lang="en-US" sz="1200" b="1" dirty="0">
                <a:latin typeface="Cormorant Upright"/>
                <a:ea typeface="Cormorant Upright"/>
                <a:cs typeface="Cormorant Upright"/>
                <a:sym typeface="Cormorant Upright"/>
              </a:rPr>
              <a:t>Ishan – 220962270 - 41</a:t>
            </a:r>
          </a:p>
          <a:p>
            <a:pPr marL="0" lvl="0" indent="0" rtl="0">
              <a:spcBef>
                <a:spcPts val="0"/>
              </a:spcBef>
              <a:spcAft>
                <a:spcPts val="0"/>
              </a:spcAft>
              <a:buNone/>
            </a:pPr>
            <a:endParaRPr lang="en" sz="1200" dirty="0"/>
          </a:p>
          <a:p>
            <a:pPr marL="0" lvl="0" indent="0" rtl="0">
              <a:spcBef>
                <a:spcPts val="0"/>
              </a:spcBef>
              <a:spcAft>
                <a:spcPts val="0"/>
              </a:spcAft>
              <a:buNone/>
            </a:pPr>
            <a:endParaRPr lang="en" sz="1200" dirty="0"/>
          </a:p>
        </p:txBody>
      </p:sp>
      <p:sp>
        <p:nvSpPr>
          <p:cNvPr id="376" name="Google Shape;376;p54"/>
          <p:cNvSpPr txBox="1">
            <a:spLocks noGrp="1"/>
          </p:cNvSpPr>
          <p:nvPr>
            <p:ph type="ctrTitle" idx="4294967295"/>
          </p:nvPr>
        </p:nvSpPr>
        <p:spPr>
          <a:xfrm>
            <a:off x="715100" y="1338459"/>
            <a:ext cx="4191333" cy="244475"/>
          </a:xfrm>
          <a:prstGeom prst="rect">
            <a:avLst/>
          </a:prstGeom>
        </p:spPr>
        <p:txBody>
          <a:bodyPr spcFirstLastPara="1" wrap="square" lIns="91425" tIns="91425" rIns="91425" bIns="91425" anchor="ctr" anchorCtr="0">
            <a:noAutofit/>
          </a:bodyPr>
          <a:lstStyle/>
          <a:p>
            <a:pPr lvl="0"/>
            <a:r>
              <a:rPr lang="en" sz="2300" i="1" dirty="0"/>
              <a:t>******************************</a:t>
            </a:r>
            <a:endParaRPr sz="2300" dirty="0"/>
          </a:p>
        </p:txBody>
      </p:sp>
      <p:sp>
        <p:nvSpPr>
          <p:cNvPr id="2" name="Google Shape;431;p59">
            <a:extLst>
              <a:ext uri="{FF2B5EF4-FFF2-40B4-BE49-F238E27FC236}">
                <a16:creationId xmlns:a16="http://schemas.microsoft.com/office/drawing/2014/main" id="{D668DC37-D2FF-5DCF-9603-CBE97FC9F9A5}"/>
              </a:ext>
            </a:extLst>
          </p:cNvPr>
          <p:cNvSpPr txBox="1">
            <a:spLocks/>
          </p:cNvSpPr>
          <p:nvPr/>
        </p:nvSpPr>
        <p:spPr>
          <a:xfrm>
            <a:off x="8325100" y="4328700"/>
            <a:ext cx="539400" cy="535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4"/>
                                        </p:tgtEl>
                                        <p:attrNameLst>
                                          <p:attrName>style.visibility</p:attrName>
                                        </p:attrNameLst>
                                      </p:cBhvr>
                                      <p:to>
                                        <p:strVal val="visible"/>
                                      </p:to>
                                    </p:set>
                                    <p:animEffect transition="in" filter="fade">
                                      <p:cBhvr>
                                        <p:cTn id="7" dur="500"/>
                                        <p:tgtEl>
                                          <p:spTgt spid="37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75"/>
                                        </p:tgtEl>
                                        <p:attrNameLst>
                                          <p:attrName>style.visibility</p:attrName>
                                        </p:attrNameLst>
                                      </p:cBhvr>
                                      <p:to>
                                        <p:strVal val="visible"/>
                                      </p:to>
                                    </p:set>
                                    <p:animEffect transition="in" filter="fade">
                                      <p:cBhvr>
                                        <p:cTn id="11" dur="500"/>
                                        <p:tgtEl>
                                          <p:spTgt spid="375"/>
                                        </p:tgtEl>
                                      </p:cBhvr>
                                    </p:animEffect>
                                  </p:childTnLst>
                                </p:cTn>
                              </p:par>
                            </p:childTnLst>
                          </p:cTn>
                        </p:par>
                        <p:par>
                          <p:cTn id="12" fill="hold">
                            <p:stCondLst>
                              <p:cond delay="1000"/>
                            </p:stCondLst>
                            <p:childTnLst>
                              <p:par>
                                <p:cTn id="13" presetID="23" presetClass="entr" presetSubtype="16" fill="hold" nodeType="afterEffect">
                                  <p:stCondLst>
                                    <p:cond delay="0"/>
                                  </p:stCondLst>
                                  <p:childTnLst>
                                    <p:set>
                                      <p:cBhvr>
                                        <p:cTn id="14" dur="1" fill="hold">
                                          <p:stCondLst>
                                            <p:cond delay="0"/>
                                          </p:stCondLst>
                                        </p:cTn>
                                        <p:tgtEl>
                                          <p:spTgt spid="376"/>
                                        </p:tgtEl>
                                        <p:attrNameLst>
                                          <p:attrName>style.visibility</p:attrName>
                                        </p:attrNameLst>
                                      </p:cBhvr>
                                      <p:to>
                                        <p:strVal val="visible"/>
                                      </p:to>
                                    </p:set>
                                    <p:anim calcmode="lin" valueType="num">
                                      <p:cBhvr additive="base">
                                        <p:cTn id="15" dur="500"/>
                                        <p:tgtEl>
                                          <p:spTgt spid="376"/>
                                        </p:tgtEl>
                                        <p:attrNameLst>
                                          <p:attrName>ppt_w</p:attrName>
                                        </p:attrNameLst>
                                      </p:cBhvr>
                                      <p:tavLst>
                                        <p:tav tm="0">
                                          <p:val>
                                            <p:strVal val="0"/>
                                          </p:val>
                                        </p:tav>
                                        <p:tav tm="100000">
                                          <p:val>
                                            <p:strVal val="#ppt_w"/>
                                          </p:val>
                                        </p:tav>
                                      </p:tavLst>
                                    </p:anim>
                                    <p:anim calcmode="lin" valueType="num">
                                      <p:cBhvr additive="base">
                                        <p:cTn id="16" dur="500"/>
                                        <p:tgtEl>
                                          <p:spTgt spid="376"/>
                                        </p:tgtEl>
                                        <p:attrNameLst>
                                          <p:attrName>ppt_h</p:attrName>
                                        </p:attrNameLst>
                                      </p:cBhvr>
                                      <p:tavLst>
                                        <p:tav tm="0">
                                          <p:val>
                                            <p:strVal val="0"/>
                                          </p:val>
                                        </p:tav>
                                        <p:tav tm="100000">
                                          <p:val>
                                            <p:strVal val="#ppt_h"/>
                                          </p:val>
                                        </p:tav>
                                      </p:tavLst>
                                    </p:anim>
                                  </p:childTnLst>
                                </p:cTn>
                              </p:par>
                            </p:childTnLst>
                          </p:cTn>
                        </p:par>
                        <p:par>
                          <p:cTn id="17" fill="hold">
                            <p:stCondLst>
                              <p:cond delay="1500"/>
                            </p:stCondLst>
                            <p:childTnLst>
                              <p:par>
                                <p:cTn id="18" presetID="2" presetClass="entr" presetSubtype="1" fill="hold" nodeType="afterEffect">
                                  <p:stCondLst>
                                    <p:cond delay="0"/>
                                  </p:stCondLst>
                                  <p:childTnLst>
                                    <p:set>
                                      <p:cBhvr>
                                        <p:cTn id="19" dur="1" fill="hold">
                                          <p:stCondLst>
                                            <p:cond delay="0"/>
                                          </p:stCondLst>
                                        </p:cTn>
                                        <p:tgtEl>
                                          <p:spTgt spid="373"/>
                                        </p:tgtEl>
                                        <p:attrNameLst>
                                          <p:attrName>style.visibility</p:attrName>
                                        </p:attrNameLst>
                                      </p:cBhvr>
                                      <p:to>
                                        <p:strVal val="visible"/>
                                      </p:to>
                                    </p:set>
                                    <p:anim calcmode="lin" valueType="num">
                                      <p:cBhvr additive="base">
                                        <p:cTn id="20" dur="500"/>
                                        <p:tgtEl>
                                          <p:spTgt spid="3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pic>
        <p:nvPicPr>
          <p:cNvPr id="463" name="Google Shape;463;p61"/>
          <p:cNvPicPr preferRelativeResize="0"/>
          <p:nvPr/>
        </p:nvPicPr>
        <p:blipFill rotWithShape="1">
          <a:blip r:embed="rId3">
            <a:alphaModFix/>
          </a:blip>
          <a:srcRect l="23413" r="7170"/>
          <a:stretch/>
        </p:blipFill>
        <p:spPr>
          <a:xfrm>
            <a:off x="856833" y="3026794"/>
            <a:ext cx="1303200" cy="1251600"/>
          </a:xfrm>
          <a:prstGeom prst="round2DiagRect">
            <a:avLst>
              <a:gd name="adj1" fmla="val 0"/>
              <a:gd name="adj2" fmla="val 26503"/>
            </a:avLst>
          </a:prstGeom>
          <a:noFill/>
          <a:ln>
            <a:noFill/>
          </a:ln>
        </p:spPr>
      </p:pic>
      <p:sp>
        <p:nvSpPr>
          <p:cNvPr id="464" name="Google Shape;464;p61"/>
          <p:cNvSpPr/>
          <p:nvPr/>
        </p:nvSpPr>
        <p:spPr>
          <a:xfrm rot="-5400000" flipH="1">
            <a:off x="1590646" y="2385576"/>
            <a:ext cx="1035600" cy="103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65" name="Google Shape;465;p61"/>
          <p:cNvPicPr preferRelativeResize="0"/>
          <p:nvPr/>
        </p:nvPicPr>
        <p:blipFill rotWithShape="1">
          <a:blip r:embed="rId4">
            <a:alphaModFix/>
          </a:blip>
          <a:srcRect l="14897" r="14260"/>
          <a:stretch/>
        </p:blipFill>
        <p:spPr>
          <a:xfrm flipH="1">
            <a:off x="6901700" y="570126"/>
            <a:ext cx="1684200" cy="1587600"/>
          </a:xfrm>
          <a:prstGeom prst="round2DiagRect">
            <a:avLst>
              <a:gd name="adj1" fmla="val 32971"/>
              <a:gd name="adj2" fmla="val 0"/>
            </a:avLst>
          </a:prstGeom>
          <a:noFill/>
          <a:ln>
            <a:noFill/>
          </a:ln>
        </p:spPr>
      </p:pic>
      <p:sp>
        <p:nvSpPr>
          <p:cNvPr id="466" name="Google Shape;466;p61"/>
          <p:cNvSpPr/>
          <p:nvPr/>
        </p:nvSpPr>
        <p:spPr>
          <a:xfrm>
            <a:off x="6362475" y="1571375"/>
            <a:ext cx="1035600" cy="103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31;p59">
            <a:extLst>
              <a:ext uri="{FF2B5EF4-FFF2-40B4-BE49-F238E27FC236}">
                <a16:creationId xmlns:a16="http://schemas.microsoft.com/office/drawing/2014/main" id="{20F0F4C3-BA8A-B551-8520-C7AAAB8502B9}"/>
              </a:ext>
            </a:extLst>
          </p:cNvPr>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
        <p:nvSpPr>
          <p:cNvPr id="468" name="Google Shape;468;p61"/>
          <p:cNvSpPr txBox="1">
            <a:spLocks noGrp="1"/>
          </p:cNvSpPr>
          <p:nvPr>
            <p:ph type="title"/>
          </p:nvPr>
        </p:nvSpPr>
        <p:spPr>
          <a:xfrm>
            <a:off x="2242200" y="1025723"/>
            <a:ext cx="4659600" cy="98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469" name="Google Shape;469;p61"/>
          <p:cNvSpPr txBox="1">
            <a:spLocks noGrp="1"/>
          </p:cNvSpPr>
          <p:nvPr>
            <p:ph type="subTitle" idx="1"/>
          </p:nvPr>
        </p:nvSpPr>
        <p:spPr>
          <a:xfrm>
            <a:off x="2160033" y="2220685"/>
            <a:ext cx="5155875" cy="188597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t>In the dynamic and fast-paced hospitality industry, efficient management of a hotel's operations is essential to ensure exceptional guest experiences and smooth day-to-day functioning. Our Hotel Management System, built using JavaFX, is a comprehensive and user-friendly solution designed to streamline the management of hotels.</a:t>
            </a: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44731A-30CB-94FC-8F45-2742018A05B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
        <p:nvSpPr>
          <p:cNvPr id="4" name="Subtitle 3">
            <a:extLst>
              <a:ext uri="{FF2B5EF4-FFF2-40B4-BE49-F238E27FC236}">
                <a16:creationId xmlns:a16="http://schemas.microsoft.com/office/drawing/2014/main" id="{E503D479-B0EF-FD2A-E027-DF528283FA67}"/>
              </a:ext>
            </a:extLst>
          </p:cNvPr>
          <p:cNvSpPr>
            <a:spLocks noGrp="1"/>
          </p:cNvSpPr>
          <p:nvPr>
            <p:ph type="subTitle" idx="2"/>
          </p:nvPr>
        </p:nvSpPr>
        <p:spPr>
          <a:xfrm>
            <a:off x="717750" y="1103475"/>
            <a:ext cx="7607350" cy="3225300"/>
          </a:xfrm>
        </p:spPr>
        <p:txBody>
          <a:bodyPr/>
          <a:lstStyle/>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r>
              <a:rPr lang="en-IN" dirty="0"/>
              <a:t>       Home Page		Creating a new room	                    Checking Availability </a:t>
            </a:r>
          </a:p>
        </p:txBody>
      </p:sp>
      <p:sp>
        <p:nvSpPr>
          <p:cNvPr id="5" name="Title 4">
            <a:extLst>
              <a:ext uri="{FF2B5EF4-FFF2-40B4-BE49-F238E27FC236}">
                <a16:creationId xmlns:a16="http://schemas.microsoft.com/office/drawing/2014/main" id="{B1BB6C9A-C199-ABD3-449F-5103B25AAFBF}"/>
              </a:ext>
            </a:extLst>
          </p:cNvPr>
          <p:cNvSpPr>
            <a:spLocks noGrp="1"/>
          </p:cNvSpPr>
          <p:nvPr>
            <p:ph type="title"/>
          </p:nvPr>
        </p:nvSpPr>
        <p:spPr/>
        <p:txBody>
          <a:bodyPr/>
          <a:lstStyle/>
          <a:p>
            <a:pPr algn="ctr"/>
            <a:r>
              <a:rPr lang="en-IN" dirty="0"/>
              <a:t>Results and Screenshots </a:t>
            </a:r>
          </a:p>
        </p:txBody>
      </p:sp>
      <p:pic>
        <p:nvPicPr>
          <p:cNvPr id="9" name="Picture 8" descr="A screenshot of a computer&#10;&#10;Description automatically generated">
            <a:extLst>
              <a:ext uri="{FF2B5EF4-FFF2-40B4-BE49-F238E27FC236}">
                <a16:creationId xmlns:a16="http://schemas.microsoft.com/office/drawing/2014/main" id="{5943F09F-A768-E1C7-79B4-F268940AA6C0}"/>
              </a:ext>
            </a:extLst>
          </p:cNvPr>
          <p:cNvPicPr>
            <a:picLocks noChangeAspect="1"/>
          </p:cNvPicPr>
          <p:nvPr/>
        </p:nvPicPr>
        <p:blipFill>
          <a:blip r:embed="rId2"/>
          <a:stretch>
            <a:fillRect/>
          </a:stretch>
        </p:blipFill>
        <p:spPr>
          <a:xfrm>
            <a:off x="3480456" y="1377268"/>
            <a:ext cx="2033499" cy="2240382"/>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8800796B-C65C-F540-D618-663F0B581DCF}"/>
              </a:ext>
            </a:extLst>
          </p:cNvPr>
          <p:cNvPicPr>
            <a:picLocks noChangeAspect="1"/>
          </p:cNvPicPr>
          <p:nvPr/>
        </p:nvPicPr>
        <p:blipFill>
          <a:blip r:embed="rId3"/>
          <a:stretch>
            <a:fillRect/>
          </a:stretch>
        </p:blipFill>
        <p:spPr>
          <a:xfrm>
            <a:off x="6142012" y="1377268"/>
            <a:ext cx="2042702" cy="2240382"/>
          </a:xfrm>
          <a:prstGeom prst="rect">
            <a:avLst/>
          </a:prstGeom>
        </p:spPr>
      </p:pic>
      <p:pic>
        <p:nvPicPr>
          <p:cNvPr id="13" name="Picture 12" descr="A screenshot of a hotel management system&#10;&#10;Description automatically generated">
            <a:extLst>
              <a:ext uri="{FF2B5EF4-FFF2-40B4-BE49-F238E27FC236}">
                <a16:creationId xmlns:a16="http://schemas.microsoft.com/office/drawing/2014/main" id="{904653E1-A6BE-C021-36E5-E187F822A456}"/>
              </a:ext>
            </a:extLst>
          </p:cNvPr>
          <p:cNvPicPr>
            <a:picLocks noChangeAspect="1"/>
          </p:cNvPicPr>
          <p:nvPr/>
        </p:nvPicPr>
        <p:blipFill>
          <a:blip r:embed="rId4"/>
          <a:stretch>
            <a:fillRect/>
          </a:stretch>
        </p:blipFill>
        <p:spPr>
          <a:xfrm>
            <a:off x="717750" y="1377268"/>
            <a:ext cx="2065674" cy="2240383"/>
          </a:xfrm>
          <a:prstGeom prst="rect">
            <a:avLst/>
          </a:prstGeom>
        </p:spPr>
      </p:pic>
    </p:spTree>
    <p:extLst>
      <p:ext uri="{BB962C8B-B14F-4D97-AF65-F5344CB8AC3E}">
        <p14:creationId xmlns:p14="http://schemas.microsoft.com/office/powerpoint/2010/main" val="800018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7FB6C0-5CFF-1F59-C324-0A34636FF7A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
        <p:nvSpPr>
          <p:cNvPr id="3" name="Title 2">
            <a:extLst>
              <a:ext uri="{FF2B5EF4-FFF2-40B4-BE49-F238E27FC236}">
                <a16:creationId xmlns:a16="http://schemas.microsoft.com/office/drawing/2014/main" id="{AA3709FC-6FD4-0EB1-8952-2B14ACABBB27}"/>
              </a:ext>
            </a:extLst>
          </p:cNvPr>
          <p:cNvSpPr>
            <a:spLocks noGrp="1"/>
          </p:cNvSpPr>
          <p:nvPr>
            <p:ph type="title"/>
          </p:nvPr>
        </p:nvSpPr>
        <p:spPr/>
        <p:txBody>
          <a:bodyPr/>
          <a:lstStyle/>
          <a:p>
            <a:r>
              <a:rPr lang="en-IN" i="0" dirty="0"/>
              <a:t>Results and Screenshots</a:t>
            </a:r>
          </a:p>
        </p:txBody>
      </p:sp>
      <p:sp>
        <p:nvSpPr>
          <p:cNvPr id="4" name="Subtitle 3">
            <a:extLst>
              <a:ext uri="{FF2B5EF4-FFF2-40B4-BE49-F238E27FC236}">
                <a16:creationId xmlns:a16="http://schemas.microsoft.com/office/drawing/2014/main" id="{717C9184-E421-90B0-5CBA-1D5EFC796E0C}"/>
              </a:ext>
            </a:extLst>
          </p:cNvPr>
          <p:cNvSpPr>
            <a:spLocks noGrp="1"/>
          </p:cNvSpPr>
          <p:nvPr>
            <p:ph type="subTitle" idx="1"/>
          </p:nvPr>
        </p:nvSpPr>
        <p:spPr>
          <a:xfrm>
            <a:off x="849086" y="1097268"/>
            <a:ext cx="7842107" cy="3231432"/>
          </a:xfrm>
        </p:spPr>
        <p:txBody>
          <a:bodyPr/>
          <a:lstStyle/>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r>
              <a:rPr lang="en-IN" dirty="0"/>
              <a:t>Booking a room		Selecting type of room	  	        Checking in Room	</a:t>
            </a:r>
          </a:p>
        </p:txBody>
      </p:sp>
      <p:pic>
        <p:nvPicPr>
          <p:cNvPr id="6" name="Picture 5" descr="A screenshot of a computer&#10;&#10;Description automatically generated">
            <a:extLst>
              <a:ext uri="{FF2B5EF4-FFF2-40B4-BE49-F238E27FC236}">
                <a16:creationId xmlns:a16="http://schemas.microsoft.com/office/drawing/2014/main" id="{C1C1BBD7-7A57-72CF-2FC1-109EA920CB49}"/>
              </a:ext>
            </a:extLst>
          </p:cNvPr>
          <p:cNvPicPr>
            <a:picLocks noChangeAspect="1"/>
          </p:cNvPicPr>
          <p:nvPr/>
        </p:nvPicPr>
        <p:blipFill rotWithShape="1">
          <a:blip r:embed="rId2"/>
          <a:srcRect l="2615" t="2449" r="5352"/>
          <a:stretch/>
        </p:blipFill>
        <p:spPr>
          <a:xfrm>
            <a:off x="720000" y="1438116"/>
            <a:ext cx="2100527" cy="2253825"/>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2ABFFC0E-0E15-D8E7-F6E1-BA27E1DFD283}"/>
              </a:ext>
            </a:extLst>
          </p:cNvPr>
          <p:cNvPicPr>
            <a:picLocks noChangeAspect="1"/>
          </p:cNvPicPr>
          <p:nvPr/>
        </p:nvPicPr>
        <p:blipFill rotWithShape="1">
          <a:blip r:embed="rId3"/>
          <a:srcRect l="3218" t="3255" r="1125"/>
          <a:stretch/>
        </p:blipFill>
        <p:spPr>
          <a:xfrm>
            <a:off x="3700560" y="1392384"/>
            <a:ext cx="2100527" cy="2253825"/>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E292FCE5-8979-1863-11CE-E1F9AFB9FD63}"/>
              </a:ext>
            </a:extLst>
          </p:cNvPr>
          <p:cNvPicPr>
            <a:picLocks noChangeAspect="1"/>
          </p:cNvPicPr>
          <p:nvPr/>
        </p:nvPicPr>
        <p:blipFill rotWithShape="1">
          <a:blip r:embed="rId4"/>
          <a:srcRect l="2306" t="2029" r="5140" b="3479"/>
          <a:stretch/>
        </p:blipFill>
        <p:spPr>
          <a:xfrm>
            <a:off x="6590667" y="1438116"/>
            <a:ext cx="2100527" cy="2247965"/>
          </a:xfrm>
          <a:prstGeom prst="rect">
            <a:avLst/>
          </a:prstGeom>
        </p:spPr>
      </p:pic>
    </p:spTree>
    <p:extLst>
      <p:ext uri="{BB962C8B-B14F-4D97-AF65-F5344CB8AC3E}">
        <p14:creationId xmlns:p14="http://schemas.microsoft.com/office/powerpoint/2010/main" val="3054392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44731A-30CB-94FC-8F45-2742018A05B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
        <p:nvSpPr>
          <p:cNvPr id="4" name="Subtitle 3">
            <a:extLst>
              <a:ext uri="{FF2B5EF4-FFF2-40B4-BE49-F238E27FC236}">
                <a16:creationId xmlns:a16="http://schemas.microsoft.com/office/drawing/2014/main" id="{E503D479-B0EF-FD2A-E027-DF528283FA67}"/>
              </a:ext>
            </a:extLst>
          </p:cNvPr>
          <p:cNvSpPr>
            <a:spLocks noGrp="1"/>
          </p:cNvSpPr>
          <p:nvPr>
            <p:ph type="subTitle" idx="2"/>
          </p:nvPr>
        </p:nvSpPr>
        <p:spPr>
          <a:xfrm>
            <a:off x="489857" y="1103475"/>
            <a:ext cx="8180614" cy="3225225"/>
          </a:xfrm>
        </p:spPr>
        <p:txBody>
          <a:bodyPr/>
          <a:lstStyle/>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r>
              <a:rPr lang="en-IN" dirty="0"/>
              <a:t>Checking out of the room	Error message if wrong input             Successfully Checked out </a:t>
            </a:r>
          </a:p>
        </p:txBody>
      </p:sp>
      <p:sp>
        <p:nvSpPr>
          <p:cNvPr id="5" name="Title 4">
            <a:extLst>
              <a:ext uri="{FF2B5EF4-FFF2-40B4-BE49-F238E27FC236}">
                <a16:creationId xmlns:a16="http://schemas.microsoft.com/office/drawing/2014/main" id="{B1BB6C9A-C199-ABD3-449F-5103B25AAFBF}"/>
              </a:ext>
            </a:extLst>
          </p:cNvPr>
          <p:cNvSpPr>
            <a:spLocks noGrp="1"/>
          </p:cNvSpPr>
          <p:nvPr>
            <p:ph type="title"/>
          </p:nvPr>
        </p:nvSpPr>
        <p:spPr/>
        <p:txBody>
          <a:bodyPr/>
          <a:lstStyle/>
          <a:p>
            <a:pPr algn="ctr"/>
            <a:r>
              <a:rPr lang="en-IN" dirty="0"/>
              <a:t>Results and Screenshots </a:t>
            </a:r>
          </a:p>
        </p:txBody>
      </p:sp>
      <p:pic>
        <p:nvPicPr>
          <p:cNvPr id="6" name="Picture 5" descr="A screenshot of a computer&#10;&#10;Description automatically generated">
            <a:extLst>
              <a:ext uri="{FF2B5EF4-FFF2-40B4-BE49-F238E27FC236}">
                <a16:creationId xmlns:a16="http://schemas.microsoft.com/office/drawing/2014/main" id="{752290F2-283C-8FE0-35A4-53BFCDD556B3}"/>
              </a:ext>
            </a:extLst>
          </p:cNvPr>
          <p:cNvPicPr>
            <a:picLocks noChangeAspect="1"/>
          </p:cNvPicPr>
          <p:nvPr/>
        </p:nvPicPr>
        <p:blipFill>
          <a:blip r:embed="rId2"/>
          <a:stretch>
            <a:fillRect/>
          </a:stretch>
        </p:blipFill>
        <p:spPr>
          <a:xfrm>
            <a:off x="717750" y="1377268"/>
            <a:ext cx="2071399" cy="2240382"/>
          </a:xfrm>
          <a:prstGeom prst="rect">
            <a:avLst/>
          </a:prstGeom>
        </p:spPr>
      </p:pic>
      <p:pic>
        <p:nvPicPr>
          <p:cNvPr id="8" name="Picture 7" descr="A screenshot of a computer error&#10;&#10;Description automatically generated">
            <a:extLst>
              <a:ext uri="{FF2B5EF4-FFF2-40B4-BE49-F238E27FC236}">
                <a16:creationId xmlns:a16="http://schemas.microsoft.com/office/drawing/2014/main" id="{C90FD546-722B-A9C6-657D-F5B6377AD2B1}"/>
              </a:ext>
            </a:extLst>
          </p:cNvPr>
          <p:cNvPicPr>
            <a:picLocks noChangeAspect="1"/>
          </p:cNvPicPr>
          <p:nvPr/>
        </p:nvPicPr>
        <p:blipFill rotWithShape="1">
          <a:blip r:embed="rId3"/>
          <a:srcRect l="1910" r="4707" b="2590"/>
          <a:stretch/>
        </p:blipFill>
        <p:spPr>
          <a:xfrm>
            <a:off x="3421486" y="1377268"/>
            <a:ext cx="2042702" cy="2260625"/>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A89020CE-402D-D122-F0E5-C8C3B6A85292}"/>
              </a:ext>
            </a:extLst>
          </p:cNvPr>
          <p:cNvPicPr>
            <a:picLocks noChangeAspect="1"/>
          </p:cNvPicPr>
          <p:nvPr/>
        </p:nvPicPr>
        <p:blipFill>
          <a:blip r:embed="rId4"/>
          <a:stretch>
            <a:fillRect/>
          </a:stretch>
        </p:blipFill>
        <p:spPr>
          <a:xfrm>
            <a:off x="6257470" y="1377268"/>
            <a:ext cx="2067630" cy="2240382"/>
          </a:xfrm>
          <a:prstGeom prst="rect">
            <a:avLst/>
          </a:prstGeom>
        </p:spPr>
      </p:pic>
    </p:spTree>
    <p:extLst>
      <p:ext uri="{BB962C8B-B14F-4D97-AF65-F5344CB8AC3E}">
        <p14:creationId xmlns:p14="http://schemas.microsoft.com/office/powerpoint/2010/main" val="143149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Mobile App Integration</a:t>
            </a:r>
            <a:endParaRPr dirty="0"/>
          </a:p>
        </p:txBody>
      </p:sp>
      <p:sp>
        <p:nvSpPr>
          <p:cNvPr id="428" name="Google Shape;428;p59"/>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
        <p:nvSpPr>
          <p:cNvPr id="429" name="Google Shape;429;p59"/>
          <p:cNvSpPr txBox="1">
            <a:spLocks noGrp="1"/>
          </p:cNvSpPr>
          <p:nvPr>
            <p:ph type="subTitle" idx="1"/>
          </p:nvPr>
        </p:nvSpPr>
        <p:spPr>
          <a:xfrm>
            <a:off x="720000" y="1868936"/>
            <a:ext cx="2330201" cy="8309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Develop a mobile app for guest reservations and services, providing on-the-go convenience.</a:t>
            </a:r>
            <a:endParaRPr sz="1200" dirty="0"/>
          </a:p>
        </p:txBody>
      </p:sp>
      <p:sp>
        <p:nvSpPr>
          <p:cNvPr id="430" name="Google Shape;430;p59"/>
          <p:cNvSpPr txBox="1">
            <a:spLocks noGrp="1"/>
          </p:cNvSpPr>
          <p:nvPr>
            <p:ph type="title" idx="3"/>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Future Enhancements for Improved Functionality </a:t>
            </a:r>
          </a:p>
        </p:txBody>
      </p:sp>
      <p:sp>
        <p:nvSpPr>
          <p:cNvPr id="431" name="Google Shape;431;p59"/>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
        <p:nvSpPr>
          <p:cNvPr id="432" name="Google Shape;432;p59"/>
          <p:cNvSpPr txBox="1">
            <a:spLocks noGrp="1"/>
          </p:cNvSpPr>
          <p:nvPr>
            <p:ph type="title" idx="4"/>
          </p:nvPr>
        </p:nvSpPr>
        <p:spPr>
          <a:xfrm>
            <a:off x="3400700" y="1542750"/>
            <a:ext cx="2137837" cy="6573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Cormorant Upright" panose="020B0604020202020204" charset="0"/>
              </a:rPr>
              <a:t>Real-Time</a:t>
            </a:r>
            <a:r>
              <a:rPr lang="en-IN" b="1" dirty="0">
                <a:effectLst/>
                <a:latin typeface="Cormorant Upright" panose="020B0604020202020204" charset="0"/>
              </a:rPr>
              <a:t> Payment</a:t>
            </a:r>
            <a:endParaRPr dirty="0">
              <a:latin typeface="Cormorant Upright" panose="020B0604020202020204" charset="0"/>
            </a:endParaRPr>
          </a:p>
        </p:txBody>
      </p:sp>
      <p:sp>
        <p:nvSpPr>
          <p:cNvPr id="433" name="Google Shape;433;p59"/>
          <p:cNvSpPr txBox="1">
            <a:spLocks noGrp="1"/>
          </p:cNvSpPr>
          <p:nvPr>
            <p:ph type="title" idx="5"/>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sp>
        <p:nvSpPr>
          <p:cNvPr id="434" name="Google Shape;434;p59"/>
          <p:cNvSpPr txBox="1">
            <a:spLocks noGrp="1"/>
          </p:cNvSpPr>
          <p:nvPr>
            <p:ph type="subTitle" idx="6"/>
          </p:nvPr>
        </p:nvSpPr>
        <p:spPr>
          <a:xfrm>
            <a:off x="3400700" y="1855413"/>
            <a:ext cx="2336400" cy="748236"/>
          </a:xfrm>
          <a:prstGeom prst="rect">
            <a:avLst/>
          </a:prstGeom>
        </p:spPr>
        <p:txBody>
          <a:bodyPr spcFirstLastPara="1" wrap="square" lIns="91425" tIns="91425" rIns="91425" bIns="91425" anchor="t" anchorCtr="0">
            <a:noAutofit/>
          </a:bodyPr>
          <a:lstStyle/>
          <a:p>
            <a:pPr marL="0" lvl="0" indent="0"/>
            <a:r>
              <a:rPr lang="en-IN" sz="1200" dirty="0"/>
              <a:t>Implement a real time payment by integrating payment gateways</a:t>
            </a:r>
            <a:endParaRPr sz="1200" dirty="0"/>
          </a:p>
        </p:txBody>
      </p:sp>
      <p:sp>
        <p:nvSpPr>
          <p:cNvPr id="435" name="Google Shape;435;p59"/>
          <p:cNvSpPr txBox="1">
            <a:spLocks noGrp="1"/>
          </p:cNvSpPr>
          <p:nvPr>
            <p:ph type="title" idx="7"/>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Feedback and Review </a:t>
            </a:r>
            <a:endParaRPr dirty="0"/>
          </a:p>
        </p:txBody>
      </p:sp>
      <p:sp>
        <p:nvSpPr>
          <p:cNvPr id="436" name="Google Shape;436;p59"/>
          <p:cNvSpPr txBox="1">
            <a:spLocks noGrp="1"/>
          </p:cNvSpPr>
          <p:nvPr>
            <p:ph type="title" idx="8"/>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04</a:t>
            </a:r>
            <a:endParaRPr/>
          </a:p>
        </p:txBody>
      </p:sp>
      <p:sp>
        <p:nvSpPr>
          <p:cNvPr id="437" name="Google Shape;437;p59"/>
          <p:cNvSpPr txBox="1">
            <a:spLocks noGrp="1"/>
          </p:cNvSpPr>
          <p:nvPr>
            <p:ph type="subTitle" idx="9"/>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Automate the collection and analysis of guest feedback for improved service quality.</a:t>
            </a:r>
            <a:endParaRPr sz="1200" dirty="0"/>
          </a:p>
        </p:txBody>
      </p:sp>
      <p:sp>
        <p:nvSpPr>
          <p:cNvPr id="438" name="Google Shape;438;p59"/>
          <p:cNvSpPr txBox="1">
            <a:spLocks noGrp="1"/>
          </p:cNvSpPr>
          <p:nvPr>
            <p:ph type="title" idx="13"/>
          </p:nvPr>
        </p:nvSpPr>
        <p:spPr>
          <a:xfrm>
            <a:off x="3406900" y="3171525"/>
            <a:ext cx="2422400" cy="46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Multi-Language Support</a:t>
            </a:r>
            <a:endParaRPr dirty="0"/>
          </a:p>
        </p:txBody>
      </p:sp>
      <p:sp>
        <p:nvSpPr>
          <p:cNvPr id="439" name="Google Shape;439;p59"/>
          <p:cNvSpPr txBox="1">
            <a:spLocks noGrp="1"/>
          </p:cNvSpPr>
          <p:nvPr>
            <p:ph type="title" idx="14"/>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05</a:t>
            </a:r>
            <a:endParaRPr/>
          </a:p>
        </p:txBody>
      </p:sp>
      <p:sp>
        <p:nvSpPr>
          <p:cNvPr id="440" name="Google Shape;440;p59"/>
          <p:cNvSpPr txBox="1">
            <a:spLocks noGrp="1"/>
          </p:cNvSpPr>
          <p:nvPr>
            <p:ph type="subTitle" idx="15"/>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 Expand user reach by offering the system in various languages to accommodate international guests.</a:t>
            </a:r>
            <a:endParaRPr sz="1200" dirty="0"/>
          </a:p>
        </p:txBody>
      </p:sp>
      <p:sp>
        <p:nvSpPr>
          <p:cNvPr id="441" name="Google Shape;441;p59"/>
          <p:cNvSpPr txBox="1">
            <a:spLocks noGrp="1"/>
          </p:cNvSpPr>
          <p:nvPr>
            <p:ph type="title" idx="16"/>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Integrating Database</a:t>
            </a:r>
            <a:endParaRPr dirty="0"/>
          </a:p>
        </p:txBody>
      </p:sp>
      <p:sp>
        <p:nvSpPr>
          <p:cNvPr id="442" name="Google Shape;442;p59"/>
          <p:cNvSpPr txBox="1">
            <a:spLocks noGrp="1"/>
          </p:cNvSpPr>
          <p:nvPr>
            <p:ph type="title" idx="17"/>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03</a:t>
            </a:r>
            <a:endParaRPr/>
          </a:p>
        </p:txBody>
      </p:sp>
      <p:sp>
        <p:nvSpPr>
          <p:cNvPr id="443" name="Google Shape;443;p59"/>
          <p:cNvSpPr txBox="1">
            <a:spLocks noGrp="1"/>
          </p:cNvSpPr>
          <p:nvPr>
            <p:ph type="subTitle" idx="18"/>
          </p:nvPr>
        </p:nvSpPr>
        <p:spPr>
          <a:xfrm>
            <a:off x="6093799" y="1868936"/>
            <a:ext cx="2478701" cy="6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0" i="0" dirty="0">
                <a:solidFill>
                  <a:schemeClr val="tx1"/>
                </a:solidFill>
                <a:effectLst/>
                <a:latin typeface="Karla" pitchFamily="2" charset="0"/>
              </a:rPr>
              <a:t>Integrating a robust database will enable the system to store guest information, reservations, and transactions efficiently.</a:t>
            </a:r>
            <a:endParaRPr sz="1200" dirty="0">
              <a:solidFill>
                <a:schemeClr val="tx1"/>
              </a:solidFill>
              <a:latin typeface="Karla" pitchFamily="2" charset="0"/>
            </a:endParaRPr>
          </a:p>
        </p:txBody>
      </p:sp>
      <p:sp>
        <p:nvSpPr>
          <p:cNvPr id="444" name="Google Shape;444;p59"/>
          <p:cNvSpPr txBox="1">
            <a:spLocks noGrp="1"/>
          </p:cNvSpPr>
          <p:nvPr>
            <p:ph type="title" idx="19"/>
          </p:nvPr>
        </p:nvSpPr>
        <p:spPr>
          <a:xfrm>
            <a:off x="6093800" y="3171525"/>
            <a:ext cx="2478700" cy="46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Environmental Initiatives</a:t>
            </a:r>
            <a:endParaRPr dirty="0"/>
          </a:p>
        </p:txBody>
      </p:sp>
      <p:sp>
        <p:nvSpPr>
          <p:cNvPr id="445" name="Google Shape;445;p59"/>
          <p:cNvSpPr txBox="1">
            <a:spLocks noGrp="1"/>
          </p:cNvSpPr>
          <p:nvPr>
            <p:ph type="title" idx="20"/>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06</a:t>
            </a:r>
            <a:endParaRPr/>
          </a:p>
        </p:txBody>
      </p:sp>
      <p:sp>
        <p:nvSpPr>
          <p:cNvPr id="446" name="Google Shape;446;p59"/>
          <p:cNvSpPr txBox="1">
            <a:spLocks noGrp="1"/>
          </p:cNvSpPr>
          <p:nvPr>
            <p:ph type="subTitle" idx="2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Promote sustainability with features that monitor and encourage eco-friendly practices in the hotel.</a:t>
            </a:r>
            <a:endParaRPr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5CEBD"/>
        </a:solidFill>
        <a:effectLst/>
      </p:bgPr>
    </p:bg>
    <p:spTree>
      <p:nvGrpSpPr>
        <p:cNvPr id="1" name="Shape 550"/>
        <p:cNvGrpSpPr/>
        <p:nvPr/>
      </p:nvGrpSpPr>
      <p:grpSpPr>
        <a:xfrm>
          <a:off x="0" y="0"/>
          <a:ext cx="0" cy="0"/>
          <a:chOff x="0" y="0"/>
          <a:chExt cx="0" cy="0"/>
        </a:xfrm>
      </p:grpSpPr>
      <p:sp>
        <p:nvSpPr>
          <p:cNvPr id="551" name="Google Shape;551;p6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
        <p:nvSpPr>
          <p:cNvPr id="552" name="Google Shape;552;p67"/>
          <p:cNvSpPr txBox="1">
            <a:spLocks noGrp="1"/>
          </p:cNvSpPr>
          <p:nvPr>
            <p:ph type="title"/>
          </p:nvPr>
        </p:nvSpPr>
        <p:spPr>
          <a:xfrm>
            <a:off x="277586" y="628650"/>
            <a:ext cx="8586914" cy="79193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
        <p:nvSpPr>
          <p:cNvPr id="553" name="Google Shape;553;p67"/>
          <p:cNvSpPr txBox="1">
            <a:spLocks noGrp="1"/>
          </p:cNvSpPr>
          <p:nvPr>
            <p:ph type="subTitle" idx="1"/>
          </p:nvPr>
        </p:nvSpPr>
        <p:spPr>
          <a:xfrm>
            <a:off x="718457" y="1477737"/>
            <a:ext cx="7747907" cy="28509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In summary , through its intuitive interface and customizable modules, the JavaFX Hotel Management System becomes an indispensable tool, fostering better communication between departments and facilitating data-driven decision-making. Its adaptability ensures it stays at the forefront of technological advancements, continuously supporting hotels in delivering exceptional guest experiences while optimizing internal processes. Furthermore, its potential for integration with emerging technologies positions it as a cornerstone for innovation within the hospitality industry.</a:t>
            </a:r>
            <a:endParaRPr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0"/>
        <p:cNvGrpSpPr/>
        <p:nvPr/>
      </p:nvGrpSpPr>
      <p:grpSpPr>
        <a:xfrm>
          <a:off x="0" y="0"/>
          <a:ext cx="0" cy="0"/>
          <a:chOff x="0" y="0"/>
          <a:chExt cx="0" cy="0"/>
        </a:xfrm>
      </p:grpSpPr>
      <p:sp>
        <p:nvSpPr>
          <p:cNvPr id="1821" name="Google Shape;1821;p118"/>
          <p:cNvSpPr txBox="1">
            <a:spLocks noGrp="1"/>
          </p:cNvSpPr>
          <p:nvPr>
            <p:ph type="sldNum" idx="12"/>
          </p:nvPr>
        </p:nvSpPr>
        <p:spPr/>
        <p:txBody>
          <a:bodyPr spcFirstLastPara="1" wrap="square" lIns="91425" tIns="91425" rIns="91425" bIns="91425" anchor="t" anchorCtr="0">
            <a:normAutofit/>
          </a:bodyPr>
          <a:lstStyle/>
          <a:p>
            <a:pPr marL="0" lvl="0" indent="0" rtl="0">
              <a:spcBef>
                <a:spcPts val="0"/>
              </a:spcBef>
              <a:spcAft>
                <a:spcPts val="600"/>
              </a:spcAft>
              <a:buNone/>
            </a:pPr>
            <a:fld id="{00000000-1234-1234-1234-123412341234}" type="slidenum">
              <a:rPr lang="en"/>
              <a:pPr marL="0" lvl="0" indent="0" rtl="0">
                <a:spcBef>
                  <a:spcPts val="0"/>
                </a:spcBef>
                <a:spcAft>
                  <a:spcPts val="600"/>
                </a:spcAft>
                <a:buNone/>
              </a:pPr>
              <a:t>8</a:t>
            </a:fld>
            <a:endParaRPr lang="en-IN"/>
          </a:p>
        </p:txBody>
      </p:sp>
      <p:sp>
        <p:nvSpPr>
          <p:cNvPr id="1824" name="Google Shape;1824;p118"/>
          <p:cNvSpPr txBox="1">
            <a:spLocks noGrp="1"/>
          </p:cNvSpPr>
          <p:nvPr>
            <p:ph type="title"/>
          </p:nvPr>
        </p:nvSpPr>
        <p:spPr/>
        <p:txBody>
          <a:bodyPr spcFirstLastPara="1" wrap="square" lIns="91425" tIns="91425" rIns="91425" bIns="91425" anchor="ctr" anchorCtr="0">
            <a:normAutofit/>
          </a:bodyPr>
          <a:lstStyle/>
          <a:p>
            <a:pPr marL="0" lvl="0" indent="0" rtl="0">
              <a:spcBef>
                <a:spcPts val="0"/>
              </a:spcBef>
              <a:spcAft>
                <a:spcPts val="0"/>
              </a:spcAft>
              <a:buNone/>
            </a:pPr>
            <a:r>
              <a:rPr lang="en" dirty="0"/>
              <a:t>Refrences</a:t>
            </a:r>
            <a:endParaRPr lang="en-IN"/>
          </a:p>
        </p:txBody>
      </p:sp>
      <p:sp>
        <p:nvSpPr>
          <p:cNvPr id="1822" name="Google Shape;1822;p118"/>
          <p:cNvSpPr txBox="1">
            <a:spLocks noGrp="1"/>
          </p:cNvSpPr>
          <p:nvPr>
            <p:ph type="subTitle" idx="1"/>
          </p:nvPr>
        </p:nvSpPr>
        <p:spPr>
          <a:xfrm>
            <a:off x="293914" y="1097268"/>
            <a:ext cx="8031186" cy="3231432"/>
          </a:xfrm>
        </p:spPr>
        <p:txBody>
          <a:bodyPr spcFirstLastPara="1" wrap="square" lIns="91425" tIns="91425" rIns="91425" bIns="91425" anchor="t" anchorCtr="0">
            <a:normAutofit/>
          </a:bodyPr>
          <a:lstStyle/>
          <a:p>
            <a:pPr marL="228600" lvl="0" indent="-228600" rtl="0">
              <a:lnSpc>
                <a:spcPct val="90000"/>
              </a:lnSpc>
              <a:spcBef>
                <a:spcPts val="0"/>
              </a:spcBef>
              <a:spcAft>
                <a:spcPts val="600"/>
              </a:spcAft>
              <a:buFont typeface="+mj-lt"/>
              <a:buAutoNum type="arabicParenR"/>
            </a:pPr>
            <a:endParaRPr lang="en-US" sz="1600" dirty="0"/>
          </a:p>
          <a:p>
            <a:pPr marL="228600" lvl="0" indent="-228600" rtl="0">
              <a:lnSpc>
                <a:spcPct val="90000"/>
              </a:lnSpc>
              <a:spcBef>
                <a:spcPts val="0"/>
              </a:spcBef>
              <a:spcAft>
                <a:spcPts val="600"/>
              </a:spcAft>
              <a:buFont typeface="+mj-lt"/>
              <a:buAutoNum type="arabicParenR"/>
            </a:pPr>
            <a:r>
              <a:rPr lang="en-US" sz="1600" dirty="0"/>
              <a:t>https://openjfx.io/openjfx-docs/ ​</a:t>
            </a:r>
          </a:p>
          <a:p>
            <a:pPr marL="228600" lvl="0" indent="-228600" rtl="0">
              <a:lnSpc>
                <a:spcPct val="90000"/>
              </a:lnSpc>
              <a:spcBef>
                <a:spcPts val="0"/>
              </a:spcBef>
              <a:spcAft>
                <a:spcPts val="600"/>
              </a:spcAft>
              <a:buFont typeface="+mj-lt"/>
              <a:buAutoNum type="arabicParenR"/>
            </a:pPr>
            <a:endParaRPr lang="en-US" sz="1600" dirty="0"/>
          </a:p>
          <a:p>
            <a:pPr marL="228600" lvl="0" indent="-228600" rtl="0">
              <a:lnSpc>
                <a:spcPct val="90000"/>
              </a:lnSpc>
              <a:spcBef>
                <a:spcPts val="0"/>
              </a:spcBef>
              <a:spcAft>
                <a:spcPts val="600"/>
              </a:spcAft>
              <a:buFont typeface="+mj-lt"/>
              <a:buAutoNum type="arabicParenR"/>
            </a:pPr>
            <a:r>
              <a:rPr lang="en-US" sz="1600" dirty="0"/>
              <a:t>Java The Complete Reference 11th edition, Herbert </a:t>
            </a:r>
            <a:r>
              <a:rPr lang="en-US" sz="1600" dirty="0" err="1"/>
              <a:t>Schildt</a:t>
            </a:r>
            <a:r>
              <a:rPr lang="en-US" sz="1600" dirty="0"/>
              <a:t>, McGraw Hill Publication ​</a:t>
            </a:r>
          </a:p>
          <a:p>
            <a:pPr marL="228600" lvl="0" indent="-228600" rtl="0">
              <a:lnSpc>
                <a:spcPct val="90000"/>
              </a:lnSpc>
              <a:spcBef>
                <a:spcPts val="0"/>
              </a:spcBef>
              <a:spcAft>
                <a:spcPts val="600"/>
              </a:spcAft>
              <a:buFont typeface="+mj-lt"/>
              <a:buAutoNum type="arabicParenR"/>
            </a:pPr>
            <a:endParaRPr lang="en-US" sz="1600" dirty="0"/>
          </a:p>
          <a:p>
            <a:pPr marL="228600" lvl="0" indent="-228600" rtl="0">
              <a:lnSpc>
                <a:spcPct val="90000"/>
              </a:lnSpc>
              <a:spcBef>
                <a:spcPts val="0"/>
              </a:spcBef>
              <a:spcAft>
                <a:spcPts val="600"/>
              </a:spcAft>
              <a:buFont typeface="+mj-lt"/>
              <a:buAutoNum type="arabicParenR"/>
            </a:pPr>
            <a:r>
              <a:rPr lang="en-US" sz="1600" b="0" i="0" u="none" strike="noStrike" dirty="0">
                <a:effectLst/>
              </a:rPr>
              <a:t> Ford, G.L. et al. (2022). Tactical Asset Management. In: </a:t>
            </a:r>
            <a:r>
              <a:rPr lang="en-US" sz="1600" b="0" i="0" u="none" strike="noStrike" dirty="0" err="1">
                <a:effectLst/>
              </a:rPr>
              <a:t>Ancell</a:t>
            </a:r>
            <a:r>
              <a:rPr lang="en-US" sz="1600" b="0" i="0" u="none" strike="noStrike" dirty="0">
                <a:effectLst/>
              </a:rPr>
              <a:t>, G., et al. Power System Assets. CIGRE Green Books Springer</a:t>
            </a:r>
            <a:r>
              <a:rPr lang="en-US" sz="1600" b="0" i="0" dirty="0">
                <a:effectLst/>
              </a:rPr>
              <a:t>​.</a:t>
            </a:r>
          </a:p>
          <a:p>
            <a:pPr marL="228600" lvl="0" indent="-228600" rtl="0">
              <a:lnSpc>
                <a:spcPct val="90000"/>
              </a:lnSpc>
              <a:spcBef>
                <a:spcPts val="0"/>
              </a:spcBef>
              <a:spcAft>
                <a:spcPts val="600"/>
              </a:spcAft>
              <a:buFont typeface="+mj-lt"/>
              <a:buAutoNum type="arabicParenR"/>
            </a:pPr>
            <a:endParaRPr lang="en-US" sz="1600" dirty="0"/>
          </a:p>
          <a:p>
            <a:pPr marL="228600" lvl="0" indent="-228600" rtl="0">
              <a:lnSpc>
                <a:spcPct val="90000"/>
              </a:lnSpc>
              <a:spcBef>
                <a:spcPts val="0"/>
              </a:spcBef>
              <a:spcAft>
                <a:spcPts val="600"/>
              </a:spcAft>
              <a:buFont typeface="+mj-lt"/>
              <a:buAutoNum type="arabicParenR"/>
            </a:pP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59"/>
        <p:cNvGrpSpPr/>
        <p:nvPr/>
      </p:nvGrpSpPr>
      <p:grpSpPr>
        <a:xfrm>
          <a:off x="0" y="0"/>
          <a:ext cx="0" cy="0"/>
          <a:chOff x="0" y="0"/>
          <a:chExt cx="0" cy="0"/>
        </a:xfrm>
      </p:grpSpPr>
      <p:sp>
        <p:nvSpPr>
          <p:cNvPr id="1461" name="Google Shape;1461;p113"/>
          <p:cNvSpPr txBox="1">
            <a:spLocks noGrp="1"/>
          </p:cNvSpPr>
          <p:nvPr>
            <p:ph type="ctrTitle"/>
          </p:nvPr>
        </p:nvSpPr>
        <p:spPr>
          <a:xfrm>
            <a:off x="2430000" y="3331381"/>
            <a:ext cx="4284000" cy="72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6"/>
                </a:solidFill>
                <a:highlight>
                  <a:srgbClr val="000000"/>
                </a:highlight>
              </a:rPr>
              <a:t>Thank You! </a:t>
            </a:r>
            <a:endParaRPr dirty="0">
              <a:solidFill>
                <a:schemeClr val="accent6"/>
              </a:solidFill>
              <a:highlight>
                <a:srgbClr val="000000"/>
              </a:highlight>
            </a:endParaRPr>
          </a:p>
        </p:txBody>
      </p:sp>
      <p:pic>
        <p:nvPicPr>
          <p:cNvPr id="1463" name="Google Shape;1463;p113"/>
          <p:cNvPicPr preferRelativeResize="0"/>
          <p:nvPr/>
        </p:nvPicPr>
        <p:blipFill rotWithShape="1">
          <a:blip r:embed="rId3">
            <a:alphaModFix/>
          </a:blip>
          <a:srcRect l="34448" t="16072" r="2654" b="18801"/>
          <a:stretch/>
        </p:blipFill>
        <p:spPr>
          <a:xfrm>
            <a:off x="7039675" y="969606"/>
            <a:ext cx="1819800" cy="3349800"/>
          </a:xfrm>
          <a:prstGeom prst="snipRoundRect">
            <a:avLst>
              <a:gd name="adj1" fmla="val 50000"/>
              <a:gd name="adj2" fmla="val 0"/>
            </a:avLst>
          </a:prstGeom>
          <a:noFill/>
          <a:ln>
            <a:noFill/>
          </a:ln>
        </p:spPr>
      </p:pic>
      <p:pic>
        <p:nvPicPr>
          <p:cNvPr id="1464" name="Google Shape;1464;p113"/>
          <p:cNvPicPr preferRelativeResize="0"/>
          <p:nvPr/>
        </p:nvPicPr>
        <p:blipFill rotWithShape="1">
          <a:blip r:embed="rId4">
            <a:alphaModFix/>
          </a:blip>
          <a:srcRect l="50941" r="18500"/>
          <a:stretch/>
        </p:blipFill>
        <p:spPr>
          <a:xfrm flipH="1">
            <a:off x="290333" y="969606"/>
            <a:ext cx="1819800" cy="3349800"/>
          </a:xfrm>
          <a:prstGeom prst="snipRoundRect">
            <a:avLst>
              <a:gd name="adj1" fmla="val 50000"/>
              <a:gd name="adj2" fmla="val 0"/>
            </a:avLst>
          </a:prstGeom>
          <a:noFill/>
          <a:ln>
            <a:noFill/>
          </a:ln>
        </p:spPr>
      </p:pic>
    </p:spTree>
  </p:cSld>
  <p:clrMapOvr>
    <a:masterClrMapping/>
  </p:clrMapOvr>
</p:sld>
</file>

<file path=ppt/theme/theme1.xml><?xml version="1.0" encoding="utf-8"?>
<a:theme xmlns:a="http://schemas.openxmlformats.org/drawingml/2006/main" name="Boutique Hotel Pitch Deck XL by Slidesgo">
  <a:themeElements>
    <a:clrScheme name="Simple Light">
      <a:dk1>
        <a:srgbClr val="1D1B1B"/>
      </a:dk1>
      <a:lt1>
        <a:srgbClr val="FFFFFF"/>
      </a:lt1>
      <a:dk2>
        <a:srgbClr val="E2EFF0"/>
      </a:dk2>
      <a:lt2>
        <a:srgbClr val="E5CEBD"/>
      </a:lt2>
      <a:accent1>
        <a:srgbClr val="A5BDC0"/>
      </a:accent1>
      <a:accent2>
        <a:srgbClr val="B0B4A7"/>
      </a:accent2>
      <a:accent3>
        <a:srgbClr val="C3B2A5"/>
      </a:accent3>
      <a:accent4>
        <a:srgbClr val="83867B"/>
      </a:accent4>
      <a:accent5>
        <a:srgbClr val="FFFFFF"/>
      </a:accent5>
      <a:accent6>
        <a:srgbClr val="FFFFFF"/>
      </a:accent6>
      <a:hlink>
        <a:srgbClr val="1D1B1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390</Words>
  <Application>Microsoft Office PowerPoint</Application>
  <PresentationFormat>On-screen Show (16:9)</PresentationFormat>
  <Paragraphs>93</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Karla</vt:lpstr>
      <vt:lpstr>Arial</vt:lpstr>
      <vt:lpstr>Cormorant Upright</vt:lpstr>
      <vt:lpstr>Boutique Hotel Pitch Deck XL by Slidesgo</vt:lpstr>
      <vt:lpstr>Hotel Management System</vt:lpstr>
      <vt:lpstr>Introduction</vt:lpstr>
      <vt:lpstr>Results and Screenshots </vt:lpstr>
      <vt:lpstr>Results and Screenshots</vt:lpstr>
      <vt:lpstr>Results and Screenshots </vt:lpstr>
      <vt:lpstr>Mobile App Integration</vt:lpstr>
      <vt:lpstr>Conclusion</vt:lpstr>
      <vt:lpstr>Refrences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Keshav Agrawal</dc:creator>
  <cp:lastModifiedBy>Keshav Agrawal</cp:lastModifiedBy>
  <cp:revision>3</cp:revision>
  <dcterms:modified xsi:type="dcterms:W3CDTF">2023-11-16T15:13:48Z</dcterms:modified>
</cp:coreProperties>
</file>